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E"/>
    <a:srgbClr val="F8F8F8"/>
    <a:srgbClr val="0F9545"/>
    <a:srgbClr val="C2E49C"/>
    <a:srgbClr val="B9CDE5"/>
    <a:srgbClr val="C9DBFF"/>
    <a:srgbClr val="9A001D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54532-DB17-4870-873F-644132CE6AA0}" v="1" dt="2026-01-08T14:40:16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3" autoAdjust="0"/>
    <p:restoredTop sz="93723" autoAdjust="0"/>
  </p:normalViewPr>
  <p:slideViewPr>
    <p:cSldViewPr snapToGrid="0" snapToObjects="1" showGuides="1">
      <p:cViewPr>
        <p:scale>
          <a:sx n="185" d="100"/>
          <a:sy n="185" d="100"/>
        </p:scale>
        <p:origin x="968" y="4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E54B0-4CEA-4CAE-A095-B58A513D391A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3E6A86-E7A0-4F87-A2F0-57420AA62249}">
      <dgm:prSet phldrT="[Text]" custT="1"/>
      <dgm:spPr>
        <a:solidFill>
          <a:schemeClr val="accent4"/>
        </a:solidFill>
      </dgm:spPr>
      <dgm:t>
        <a:bodyPr lIns="914400" rIns="0"/>
        <a:lstStyle/>
        <a:p>
          <a:pPr algn="l">
            <a:buNone/>
          </a:pPr>
          <a:r>
            <a:rPr lang="en-US" sz="14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Terence R. Flotte, MD</a:t>
          </a:r>
          <a:br>
            <a:rPr lang="en-US" sz="7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Provost and Executive Deputy Chancellor</a:t>
          </a:r>
          <a:br>
            <a:rPr lang="en-US" sz="9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Chief Research Officer</a:t>
          </a:r>
          <a:endParaRPr lang="en-US" sz="700" dirty="0">
            <a:latin typeface="+mj-lt"/>
            <a:cs typeface="Calibri" panose="020F0502020204030204" pitchFamily="34" charset="0"/>
          </a:endParaRPr>
        </a:p>
      </dgm:t>
    </dgm:pt>
    <dgm:pt modelId="{7AF7ED61-205F-4B82-9FE6-3D4A418E14F3}" type="parTrans" cxnId="{4924E85C-CA11-46E7-A08F-4ED2426CEDC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1046F35-2DF0-4F5D-8814-9318CE653E45}" type="sibTrans" cxnId="{4924E85C-CA11-46E7-A08F-4ED2426CEDC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0ED82EB-E1DD-4907-A261-84891AB1D3AA}" type="asst">
      <dgm:prSet phldrT="[Text]" custT="1"/>
      <dgm:spPr>
        <a:solidFill>
          <a:schemeClr val="accent4"/>
        </a:solidFill>
      </dgm:spPr>
      <dgm:t>
        <a:bodyPr lIns="502920"/>
        <a:lstStyle/>
        <a:p>
          <a:pPr algn="l"/>
          <a:r>
            <a:rPr lang="en-US" sz="700" b="1" dirty="0">
              <a:latin typeface="+mj-lt"/>
              <a:cs typeface="Calibri" panose="020F0502020204030204" pitchFamily="34" charset="0"/>
            </a:rPr>
            <a:t>Cynthia Nicholson, FSA</a:t>
          </a:r>
          <a:br>
            <a:rPr lang="en-US" sz="700" dirty="0">
              <a:latin typeface="+mj-lt"/>
              <a:cs typeface="Calibri" panose="020F0502020204030204" pitchFamily="34" charset="0"/>
            </a:rPr>
          </a:br>
          <a:r>
            <a:rPr lang="en-US" sz="700" i="1" dirty="0">
              <a:latin typeface="+mj-lt"/>
              <a:cs typeface="Calibri" panose="020F0502020204030204" pitchFamily="34" charset="0"/>
            </a:rPr>
            <a:t>Interim Chief of Staff</a:t>
          </a:r>
        </a:p>
      </dgm:t>
    </dgm:pt>
    <dgm:pt modelId="{1BFF0115-BAEA-4189-BC05-42BFBA7A99E7}" type="parTrans" cxnId="{FCEE13C0-A08D-4BEE-975F-F15E365768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96CD130-D5C6-4958-9179-51F0681D6437}" type="sibTrans" cxnId="{FCEE13C0-A08D-4BEE-975F-F15E365768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945CAECB-82DE-4360-A069-0083D68A18E3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Regional 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Executive Deans </a:t>
          </a:r>
        </a:p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UMMS-Baystate</a:t>
          </a:r>
        </a:p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 Lahey</a:t>
          </a:r>
        </a:p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Associate Dean for Veterans Affairs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F009F430-F5B7-4F21-B1DE-250CC1FD6AB5}" type="parTrans" cxnId="{FEDC25A8-15D3-4717-807F-E2DACBF846F9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4CBA080-4C42-4879-98FC-88B99B4BC389}" type="sibTrans" cxnId="{FEDC25A8-15D3-4717-807F-E2DACBF846F9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9D85965C-FB32-4CB0-B50A-D729F986F0E4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Deans, Educational Affiliates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654DF938-C69E-43CC-A6EA-47BEADD0F1D2}" type="parTrans" cxnId="{844E537C-690C-442E-97CA-4169B11239C6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EC42A94C-8A06-4FEC-AE48-5CF38BDF5187}" type="sibTrans" cxnId="{844E537C-690C-442E-97CA-4169B11239C6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43B1D54-7ABC-4B24-8FA4-C2851A5338D5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Department 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Chairs (28), 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Directors of Centers, Programs and Institutes (12)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46A3C437-1CD9-4A45-B42D-A1D4EC8C4E77}" type="parTrans" cxnId="{59ABB2B6-42E4-4954-B7FF-6572C1ED87A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89F4F85-6728-4802-B328-E13263454BDE}" type="sibTrans" cxnId="{59ABB2B6-42E4-4954-B7FF-6572C1ED87A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7ABD95F2-CF3B-46FE-A351-A7DCD5FC8AEF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Stacy Potts, MD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Sr. Associate Dean for Graduate Medical Education and Clinical Affairs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C6555A4C-C0C8-4876-B319-15E82EC4D0C5}" type="parTrans" cxnId="{D77C5273-B6BF-4C90-8EC8-7C4E05C554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46875E4-BC6E-4545-91F5-6981525E6EEA}" type="sibTrans" cxnId="{D77C5273-B6BF-4C90-8EC8-7C4E05C554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987F417-2CF1-492A-95A2-FF04205C19E8}">
      <dgm:prSet phldrT="[Text]" custT="1"/>
      <dgm:spPr>
        <a:pattFill prst="wdDnDiag">
          <a:fgClr>
            <a:schemeClr val="tx2">
              <a:lumMod val="60000"/>
              <a:lumOff val="40000"/>
            </a:schemeClr>
          </a:fgClr>
          <a:bgClr>
            <a:schemeClr val="accent2"/>
          </a:bgClr>
        </a:patt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</a:t>
          </a:r>
          <a:b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Larkin, MD 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Educational Affairs</a:t>
          </a:r>
          <a:b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D7D6D371-B397-4B09-9B4C-E90AF0AF6AF2}" type="parTrans" cxnId="{1F897BF0-84DD-4A32-A83A-88D5BEB3B16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A0F83D5F-0BAF-406A-A986-6BCEA3847E62}" type="sibTrans" cxnId="{1F897BF0-84DD-4A32-A83A-88D5BEB3B16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FD4D849C-F12E-4D4D-A329-94EF61CB9ABA}">
      <dgm:prSet phldrT="[Text]" custT="1"/>
      <dgm:spPr>
        <a:solidFill>
          <a:schemeClr val="accent5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Katherine Luzuriaga, MD</a:t>
          </a:r>
          <a:b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Clinical and Translational Science, Vice Provost for Research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5A2327A1-037C-4ED3-BF4B-8181B33C2E04}" type="parTrans" cxnId="{7AF60501-BA97-4749-9A62-E732734D1804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25DDE06-4F64-4A57-8E6F-CDFE51CD04DB}" type="sibTrans" cxnId="{7AF60501-BA97-4749-9A62-E732734D1804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EF47AD7E-122A-49D2-8EB6-D1B0228002BC}">
      <dgm:prSet phldrT="[Text]" custT="1"/>
      <dgm:spPr>
        <a:solidFill>
          <a:schemeClr val="accent5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Fitzgerald, PhD</a:t>
          </a:r>
        </a:p>
        <a:p>
          <a:pPr algn="l">
            <a:buNone/>
          </a:pPr>
          <a:r>
            <a:rPr lang="en-US" sz="500" b="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Basic Science Research</a:t>
          </a:r>
          <a:endParaRPr lang="en-US" sz="500" b="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F0ED4404-6FC3-43EB-ACD4-62D7F9383940}" type="parTrans" cxnId="{2CE4259D-BDC7-4DD6-AEEB-7315DF6D852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54423FC3-B6FF-4D9E-A6D2-2C46702B26E5}" type="sibTrans" cxnId="{2CE4259D-BDC7-4DD6-AEEB-7315DF6D852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19EC9B8-D753-4158-ACFD-0FCC131D0E89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Milagros </a:t>
          </a:r>
          <a:b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Rosal, PhD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Health Equity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50602010-FA77-4536-BD56-EDAB3BC38DDC}" type="parTrans" cxnId="{4329DCDF-4327-4BCF-A73E-97CF37D24392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EFC6B0E-63AA-4126-BCB4-83A0B0CD79FE}" type="sibTrans" cxnId="{4329DCDF-4327-4BCF-A73E-97CF37D24392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4F3BE08-A7E7-48CC-8E6B-A9EEB91F5033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Ahn, MD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Faculty Affairs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CB1CD150-1753-41EE-B030-76A33B928BB4}" type="parTrans" cxnId="{F968A94F-348E-4032-9A83-15F2F344C63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D29335C-C75D-4A34-BB89-88DF04177AD1}" type="sibTrans" cxnId="{F968A94F-348E-4032-9A83-15F2F344C63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1515BC98-651B-4D29-A097-C67F72EB440C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Lapane, PhD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/>
            <a:t>Associate Dean of Population Health Sciences</a:t>
          </a:r>
          <a:endParaRPr lang="en-US" sz="500" b="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A7553BE4-DB99-422E-A3F1-D3167B4C0BE0}" type="parTrans" cxnId="{D9C6CBC2-03F6-45BB-A876-FECC592959E0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C375CE1-12F8-4378-8C96-2B7F17E94A73}" type="sibTrans" cxnId="{D9C6CBC2-03F6-45BB-A876-FECC592959E0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48B63B6-1817-4F72-A64C-1F17C8348CC3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Ellen </a:t>
          </a:r>
          <a:b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Lane, PhD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Morningside Graduate School of Biomedical Sciences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A383AC9E-30D1-4676-AF5D-A5B6DA9780BF}" type="parTrans" cxnId="{62FC83DC-EEE1-4C35-A06B-2B4CE12ABA8B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44BB7C6-35AC-49F8-AB03-9B2AB8FBB62F}" type="sibTrans" cxnId="{62FC83DC-EEE1-4C35-A06B-2B4CE12ABA8B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116CD9A-62A9-4905-865A-4219A4B9B399}">
      <dgm:prSet phldrT="[Text]" custT="1"/>
      <dgm:spPr>
        <a:solidFill>
          <a:schemeClr val="accent2"/>
        </a:solidFill>
      </dgm:spPr>
      <dgm:t>
        <a:bodyPr lIns="274320"/>
        <a:lstStyle/>
        <a:p>
          <a:pPr marL="0" indent="0"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Lisa Tison-Thomas, EdD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Dean, Career and Professional Development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293670D8-DDD9-425C-9A0F-D17828008303}" type="parTrans" cxnId="{3B3D2C8F-8EE3-437F-99B6-4A8146E0F0D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06947D0-17F8-4119-A33D-8483B0187AB3}" type="sibTrans" cxnId="{3B3D2C8F-8EE3-437F-99B6-4A8146E0F0D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833A9479-FDED-4598-A1BC-FC8A17F1463C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Joan Vitello, PhD, RN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Tan Chingfen Graduate School of Nursing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F09B7256-C181-4AF3-A6BC-82746427E09E}" type="parTrans" cxnId="{8BD35A4C-FD13-419F-B540-CA981A106ED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AFDE52F-51B8-45B2-BF3A-1930A79AB8BC}" type="sibTrans" cxnId="{8BD35A4C-FD13-419F-B540-CA981A106ED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520BEE78-1B1A-4AED-8C93-446B525662C8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/>
            <a:t>Susan Feeney, DNP, FNP-C, FNP-BC, FAANP</a:t>
          </a:r>
        </a:p>
        <a:p>
          <a:pPr algn="l">
            <a:buNone/>
          </a:pP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</a:t>
          </a:r>
          <a:r>
            <a:rPr lang="en-US" sz="500"/>
            <a:t>Advanced Practice Programs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9E080DD4-B99C-4C99-AAF3-1A0FB84A739E}" type="parTrans" cxnId="{231E1CC3-45BA-436E-BEBE-12C9F18EA24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1BF72257-9B76-4720-946B-4B93D3E2E36C}" type="sibTrans" cxnId="{231E1CC3-45BA-436E-BEBE-12C9F18EA24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3B72F49-A0E9-41F2-B489-5DEE57EAE711}">
      <dgm:prSet phldrT="[Text]" custT="1"/>
      <dgm:spPr>
        <a:solidFill>
          <a:schemeClr val="accent2"/>
        </a:solidFill>
      </dgm:spPr>
      <dgm:t>
        <a:bodyPr lIns="274320" anchor="t"/>
        <a:lstStyle/>
        <a:p>
          <a:pPr marL="0" indent="0"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Priscilla Gazarian, PhD </a:t>
          </a:r>
        </a:p>
        <a:p>
          <a:pPr marL="0" indent="0" algn="l">
            <a:buNone/>
          </a:pP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Academic Affairs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102E09A9-B485-412A-A3AA-933D418E0410}" type="parTrans" cxnId="{0A9127FA-E520-489F-92B6-6C48F5CDC60C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DC55CF2E-BBF5-4C19-A278-E9C8F8B71B18}" type="sibTrans" cxnId="{0A9127FA-E520-489F-92B6-6C48F5CDC60C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7565D1BF-EC65-4068-9733-5EFE9B5F54E7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Jill Terrien, PhD, ANP-BC</a:t>
          </a:r>
        </a:p>
        <a:p>
          <a:pPr algn="l">
            <a:buNone/>
          </a:pP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Interprofessional &amp; Community Partnerships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3885C7FE-B52B-4C87-B85D-DC1F455BF673}" type="parTrans" cxnId="{CEC81553-6EC8-42DC-81FC-58B28C13E248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8EEF675-EBB1-4797-93C5-E28272E1C07E}" type="sibTrans" cxnId="{CEC81553-6EC8-42DC-81FC-58B28C13E248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D82ACC47-A359-45C5-903A-31A44DEE15B0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/>
            <a:t>Teri Aronowitz, PhD, APRN, FNP-BC, FAAN</a:t>
          </a:r>
        </a:p>
        <a:p>
          <a:pPr algn="l">
            <a:buNone/>
          </a:pP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of Research and Innovation 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66D1D149-F00C-4A3C-8B96-1E1CAE56F19E}" type="parTrans" cxnId="{CD3319CF-0339-4108-ACAE-F56C5054F6E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003C479-B52E-411E-8F61-7194DA159E44}" type="sibTrans" cxnId="{CD3319CF-0339-4108-ACAE-F56C5054F6E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B5431EA-4B31-4357-9217-3DC56BE390FB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spcAft>
              <a:spcPct val="35000"/>
            </a:spcAft>
            <a:buNone/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Garrison, MD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Student Affairs</a:t>
          </a:r>
        </a:p>
        <a:p>
          <a:pPr algn="l">
            <a:spcAft>
              <a:spcPct val="35000"/>
            </a:spcAft>
            <a:buNone/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ts val="0"/>
            </a:spcAft>
            <a:buNone/>
          </a:pPr>
          <a:r>
            <a:rPr lang="en-US" sz="500" b="1" i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Manas Das, MD</a:t>
          </a:r>
        </a:p>
        <a:p>
          <a:pPr>
            <a:spcAft>
              <a:spcPts val="0"/>
            </a:spcAft>
          </a:pP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Undergraduate Medical Education</a:t>
          </a:r>
        </a:p>
        <a:p>
          <a:pPr>
            <a:spcAft>
              <a:spcPct val="35000"/>
            </a:spcAft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>
            <a:spcAft>
              <a:spcPct val="35000"/>
            </a:spcAft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>
            <a:spcAft>
              <a:spcPct val="35000"/>
            </a:spcAft>
          </a:pPr>
          <a:r>
            <a:rPr lang="en-US" sz="500" b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 Dinh, MD, MS</a:t>
          </a:r>
          <a:b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Senior </a:t>
          </a:r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 of IREA</a:t>
          </a:r>
        </a:p>
        <a:p>
          <a:pPr>
            <a:spcAft>
              <a:spcPct val="35000"/>
            </a:spcAft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/>
            <a:t>Tracy Kedian, MD</a:t>
          </a:r>
          <a:br>
            <a:rPr lang="en-US" sz="500"/>
          </a:br>
          <a:r>
            <a:rPr lang="en-US" sz="500" i="1"/>
            <a:t>Associate Dean for Admissions and Pre-Matriculation Programs, SOM</a:t>
          </a:r>
        </a:p>
        <a:p>
          <a:pPr algn="l">
            <a:spcAft>
              <a:spcPct val="35000"/>
            </a:spcAft>
            <a:buNone/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/>
            <a:t>Mary Piorun, PhD</a:t>
          </a:r>
          <a:br>
            <a:rPr lang="en-US" sz="500"/>
          </a:br>
          <a:r>
            <a:rPr lang="en-US" sz="500" i="1"/>
            <a:t>Director of Library Services </a:t>
          </a:r>
        </a:p>
        <a:p>
          <a:pPr algn="l">
            <a:spcAft>
              <a:spcPct val="35000"/>
            </a:spcAft>
            <a:buNone/>
          </a:pPr>
          <a:endParaRPr lang="en-US" sz="2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 i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Patricia Seymour, MD</a:t>
          </a:r>
        </a:p>
        <a:p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Clinical Curriculum</a:t>
          </a:r>
        </a:p>
        <a:p>
          <a:endParaRPr lang="en-US" sz="500" i="1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r>
            <a:rPr lang="en-US" sz="500" b="1" i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Michael Ennis, MD</a:t>
          </a:r>
        </a:p>
        <a:p>
          <a:r>
            <a:rPr lang="en-US" sz="50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Student Affairs/Advising</a:t>
          </a:r>
        </a:p>
        <a:p>
          <a:pPr algn="l">
            <a:spcAft>
              <a:spcPct val="35000"/>
            </a:spcAft>
            <a:buNone/>
          </a:pP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DB1239CD-C5A7-45D9-B7E9-13A0046CD772}" type="parTrans" cxnId="{BBA99699-D0AB-45AA-908C-0A0BCABB42E4}">
      <dgm:prSet/>
      <dgm:spPr/>
      <dgm:t>
        <a:bodyPr/>
        <a:lstStyle/>
        <a:p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DF5B4A1-AADB-44ED-8961-8FBCACBB255A}" type="sibTrans" cxnId="{BBA99699-D0AB-45AA-908C-0A0BCABB42E4}">
      <dgm:prSet/>
      <dgm:spPr/>
      <dgm:t>
        <a:bodyPr/>
        <a:lstStyle/>
        <a:p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BB11ABC-BD0D-4293-A373-0E6492AE2F83}">
      <dgm:prSet phldrT="[Text]" custT="1"/>
      <dgm:spPr>
        <a:solidFill>
          <a:schemeClr val="accent2"/>
        </a:solidFill>
      </dgm:spPr>
      <dgm:t>
        <a:bodyPr/>
        <a:lstStyle/>
        <a:p>
          <a:pPr marL="0" indent="0" algn="l"/>
          <a:r>
            <a:rPr lang="en-US" sz="500" b="1" dirty="0"/>
            <a:t>Erin </a:t>
          </a:r>
          <a:r>
            <a:rPr lang="en-US" sz="500" b="1" dirty="0" err="1"/>
            <a:t>Turchetta</a:t>
          </a:r>
          <a:r>
            <a:rPr lang="en-US" sz="500" b="1" dirty="0"/>
            <a:t>, MA</a:t>
          </a:r>
        </a:p>
        <a:p>
          <a:pPr marL="0" algn="l"/>
          <a:r>
            <a:rPr lang="en-US" sz="500" i="1" dirty="0"/>
            <a:t>Assistant Dean of Admissions</a:t>
          </a:r>
        </a:p>
      </dgm:t>
    </dgm:pt>
    <dgm:pt modelId="{4D3BC2BA-B591-416E-905F-5FB76024A299}" type="parTrans" cxnId="{726A2F90-6E23-431F-B128-F00A4D857D0F}">
      <dgm:prSet/>
      <dgm:spPr/>
      <dgm:t>
        <a:bodyPr/>
        <a:lstStyle/>
        <a:p>
          <a:endParaRPr lang="en-US"/>
        </a:p>
      </dgm:t>
    </dgm:pt>
    <dgm:pt modelId="{B88DB111-430F-420A-89D4-3E032D529925}" type="sibTrans" cxnId="{726A2F90-6E23-431F-B128-F00A4D857D0F}">
      <dgm:prSet/>
      <dgm:spPr/>
      <dgm:t>
        <a:bodyPr/>
        <a:lstStyle/>
        <a:p>
          <a:endParaRPr lang="en-US"/>
        </a:p>
      </dgm:t>
    </dgm:pt>
    <dgm:pt modelId="{51D67098-8D92-44F1-ADC0-BA176EC59B7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90EDEF8-DA23-48AD-A195-C0747AA80381}" type="parTrans" cxnId="{06AEBFFE-F8BB-4B2C-8081-5FF3F815CD1B}">
      <dgm:prSet/>
      <dgm:spPr/>
      <dgm:t>
        <a:bodyPr/>
        <a:lstStyle/>
        <a:p>
          <a:endParaRPr lang="en-US"/>
        </a:p>
      </dgm:t>
    </dgm:pt>
    <dgm:pt modelId="{22960826-2BDE-46A4-B4FC-D3D6EE1A8CD4}" type="sibTrans" cxnId="{06AEBFFE-F8BB-4B2C-8081-5FF3F815CD1B}">
      <dgm:prSet/>
      <dgm:spPr/>
      <dgm:t>
        <a:bodyPr/>
        <a:lstStyle/>
        <a:p>
          <a:endParaRPr lang="en-US"/>
        </a:p>
      </dgm:t>
    </dgm:pt>
    <dgm:pt modelId="{4BE90C84-DE0E-4FA9-97B7-36189285F881}">
      <dgm:prSet custT="1"/>
      <dgm:spPr>
        <a:solidFill>
          <a:schemeClr val="accent2"/>
        </a:solidFill>
      </dgm:spPr>
      <dgm:t>
        <a:bodyPr/>
        <a:lstStyle/>
        <a:p>
          <a:pPr marL="57150" indent="0" algn="l"/>
          <a:r>
            <a:rPr lang="en-US" sz="500" b="1" dirty="0"/>
            <a:t>Mark Johnson, MD, PhD</a:t>
          </a:r>
        </a:p>
        <a:p>
          <a:pPr marL="58738" indent="0" algn="l"/>
          <a:r>
            <a:rPr lang="en-US" sz="500" i="1" dirty="0"/>
            <a:t>Sr. Consulting Vice Provost for Mentorship, Leadership and Transformation</a:t>
          </a:r>
        </a:p>
      </dgm:t>
    </dgm:pt>
    <dgm:pt modelId="{9A084F8C-BEFE-4322-9E07-A4CC34035BA1}" type="parTrans" cxnId="{E30E32F6-7D8D-481B-A588-157E71E9616C}">
      <dgm:prSet/>
      <dgm:spPr/>
      <dgm:t>
        <a:bodyPr/>
        <a:lstStyle/>
        <a:p>
          <a:endParaRPr lang="en-US"/>
        </a:p>
      </dgm:t>
    </dgm:pt>
    <dgm:pt modelId="{748AF40D-1C45-4907-AEED-E133A6A8C9EC}" type="sibTrans" cxnId="{E30E32F6-7D8D-481B-A588-157E71E9616C}">
      <dgm:prSet/>
      <dgm:spPr/>
      <dgm:t>
        <a:bodyPr/>
        <a:lstStyle/>
        <a:p>
          <a:endParaRPr lang="en-US"/>
        </a:p>
      </dgm:t>
    </dgm:pt>
    <dgm:pt modelId="{B2FF6AC0-B87F-47DD-A105-B2CAB22E8EDB}">
      <dgm:prSet custT="1"/>
      <dgm:spPr>
        <a:solidFill>
          <a:schemeClr val="accent2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500" b="1" baseline="0" dirty="0"/>
            <a:t>Brian Lewis, PhD</a:t>
          </a:r>
        </a:p>
        <a:p>
          <a:pPr algn="l">
            <a:spcAft>
              <a:spcPts val="0"/>
            </a:spcAft>
          </a:pPr>
          <a:r>
            <a:rPr lang="en-US" sz="500" i="1" baseline="0" dirty="0"/>
            <a:t>Assistant Vice Provost for Outreach and Recruitment</a:t>
          </a:r>
        </a:p>
        <a:p>
          <a:pPr algn="l">
            <a:spcAft>
              <a:spcPts val="0"/>
            </a:spcAft>
          </a:pPr>
          <a:endParaRPr lang="en-US" sz="500" baseline="0" dirty="0"/>
        </a:p>
        <a:p>
          <a:pPr algn="l">
            <a:spcAft>
              <a:spcPts val="0"/>
            </a:spcAft>
          </a:pPr>
          <a:r>
            <a:rPr lang="en-US" sz="500" b="1" baseline="0" dirty="0"/>
            <a:t>Robert Layne</a:t>
          </a:r>
        </a:p>
        <a:p>
          <a:pPr algn="l">
            <a:spcAft>
              <a:spcPts val="0"/>
            </a:spcAft>
          </a:pPr>
          <a:r>
            <a:rPr lang="en-US" sz="500" i="1" baseline="0" dirty="0"/>
            <a:t>Assistant Dean of Outreach Programs</a:t>
          </a:r>
        </a:p>
      </dgm:t>
    </dgm:pt>
    <dgm:pt modelId="{49CF5D8C-3E26-4A22-AC5A-6C9D9BF8AED9}" type="parTrans" cxnId="{D22A705A-16DB-47D4-8D28-1909BE060033}">
      <dgm:prSet/>
      <dgm:spPr/>
      <dgm:t>
        <a:bodyPr/>
        <a:lstStyle/>
        <a:p>
          <a:endParaRPr lang="en-US"/>
        </a:p>
      </dgm:t>
    </dgm:pt>
    <dgm:pt modelId="{C63E3EB7-365C-4EEA-BBA9-699A8D8ED247}" type="sibTrans" cxnId="{D22A705A-16DB-47D4-8D28-1909BE060033}">
      <dgm:prSet/>
      <dgm:spPr/>
      <dgm:t>
        <a:bodyPr/>
        <a:lstStyle/>
        <a:p>
          <a:endParaRPr lang="en-US"/>
        </a:p>
      </dgm:t>
    </dgm:pt>
    <dgm:pt modelId="{FB154367-8431-4B69-9CE3-F8F16F79F7AB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500" b="1" dirty="0"/>
            <a:t>Read Pukkila-Worley, PhD</a:t>
          </a:r>
        </a:p>
        <a:p>
          <a:pPr algn="l"/>
          <a:r>
            <a:rPr lang="en-US" sz="500" i="1" dirty="0"/>
            <a:t>Director, MD/PhD Program</a:t>
          </a:r>
        </a:p>
      </dgm:t>
    </dgm:pt>
    <dgm:pt modelId="{E241B1A9-8E38-4F7A-92FC-8E6908C69E30}" type="parTrans" cxnId="{8C1009A6-0770-4B67-90B8-788B2F534F64}">
      <dgm:prSet/>
      <dgm:spPr/>
      <dgm:t>
        <a:bodyPr/>
        <a:lstStyle/>
        <a:p>
          <a:endParaRPr lang="en-US"/>
        </a:p>
      </dgm:t>
    </dgm:pt>
    <dgm:pt modelId="{46977B25-9365-40B0-8297-5D78438D7F3B}" type="sibTrans" cxnId="{8C1009A6-0770-4B67-90B8-788B2F534F64}">
      <dgm:prSet/>
      <dgm:spPr/>
      <dgm:t>
        <a:bodyPr/>
        <a:lstStyle/>
        <a:p>
          <a:endParaRPr lang="en-US"/>
        </a:p>
      </dgm:t>
    </dgm:pt>
    <dgm:pt modelId="{ED2EF2F4-20F1-435C-8E6C-646C485F812F}">
      <dgm:prSet custT="1"/>
      <dgm:spPr>
        <a:solidFill>
          <a:schemeClr val="accent2"/>
        </a:solidFill>
      </dgm:spPr>
      <dgm:t>
        <a:bodyPr anchor="t"/>
        <a:lstStyle/>
        <a:p>
          <a:pPr marL="0" indent="0" algn="l"/>
          <a:endParaRPr lang="en-US" sz="300" b="1" dirty="0"/>
        </a:p>
        <a:p>
          <a:pPr marL="0" indent="0" algn="l"/>
          <a:r>
            <a:rPr lang="en-US" sz="500" b="1" dirty="0"/>
            <a:t>Olufunmilayo </a:t>
          </a:r>
          <a:r>
            <a:rPr lang="en-US" sz="500" b="1" dirty="0" err="1"/>
            <a:t>Ayobami</a:t>
          </a:r>
          <a:r>
            <a:rPr lang="en-US" sz="500" b="1" dirty="0"/>
            <a:t>, PhD</a:t>
          </a:r>
        </a:p>
        <a:p>
          <a:pPr marL="0" indent="0" algn="l"/>
          <a:r>
            <a:rPr lang="en-US" sz="500" i="1" dirty="0"/>
            <a:t>Associate Dean Student Success and Engagement</a:t>
          </a:r>
          <a:endParaRPr lang="en-US" sz="1100" i="1" dirty="0"/>
        </a:p>
      </dgm:t>
    </dgm:pt>
    <dgm:pt modelId="{6358ADF8-0AFD-4E49-B61A-C1E181E68A8F}" type="parTrans" cxnId="{60B4EB3F-A83C-492A-B650-3A0AC8C7471D}">
      <dgm:prSet/>
      <dgm:spPr/>
      <dgm:t>
        <a:bodyPr/>
        <a:lstStyle/>
        <a:p>
          <a:endParaRPr lang="en-US"/>
        </a:p>
      </dgm:t>
    </dgm:pt>
    <dgm:pt modelId="{DC6403D5-E2B6-46CF-B00F-6C63032DB227}" type="sibTrans" cxnId="{60B4EB3F-A83C-492A-B650-3A0AC8C7471D}">
      <dgm:prSet/>
      <dgm:spPr/>
      <dgm:t>
        <a:bodyPr/>
        <a:lstStyle/>
        <a:p>
          <a:endParaRPr lang="en-US"/>
        </a:p>
      </dgm:t>
    </dgm:pt>
    <dgm:pt modelId="{19CE634E-4498-4564-B611-4E82C45A323A}">
      <dgm:prSet custT="1"/>
      <dgm:spPr>
        <a:solidFill>
          <a:schemeClr val="accent2"/>
        </a:solidFill>
      </dgm:spPr>
      <dgm:t>
        <a:bodyPr anchor="t"/>
        <a:lstStyle/>
        <a:p>
          <a:pPr algn="l"/>
          <a:r>
            <a:rPr lang="en-US" sz="500" b="1" dirty="0"/>
            <a:t>Neal Silverman, PhD</a:t>
          </a:r>
        </a:p>
        <a:p>
          <a:pPr algn="l"/>
          <a:r>
            <a:rPr lang="en-US" sz="500" i="1" dirty="0"/>
            <a:t>Director, Umbrella Programs</a:t>
          </a:r>
        </a:p>
      </dgm:t>
    </dgm:pt>
    <dgm:pt modelId="{44C5CE54-8CF3-4474-B57A-F31684E0AA1F}" type="parTrans" cxnId="{B943F2A8-1FC4-4FF7-BFE7-E0B100C28127}">
      <dgm:prSet/>
      <dgm:spPr/>
      <dgm:t>
        <a:bodyPr/>
        <a:lstStyle/>
        <a:p>
          <a:endParaRPr lang="en-US"/>
        </a:p>
      </dgm:t>
    </dgm:pt>
    <dgm:pt modelId="{8A247CD6-B6B6-4F91-9D6E-59C984C93BFF}" type="sibTrans" cxnId="{B943F2A8-1FC4-4FF7-BFE7-E0B100C28127}">
      <dgm:prSet/>
      <dgm:spPr/>
      <dgm:t>
        <a:bodyPr/>
        <a:lstStyle/>
        <a:p>
          <a:endParaRPr lang="en-US"/>
        </a:p>
      </dgm:t>
    </dgm:pt>
    <dgm:pt modelId="{5654D6C2-864A-43BA-97B1-AEC2A64521C5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500" b="1" dirty="0"/>
            <a:t>Mary Munson, PhD</a:t>
          </a:r>
        </a:p>
        <a:p>
          <a:pPr algn="l"/>
          <a:r>
            <a:rPr lang="en-US" sz="500" i="1" dirty="0"/>
            <a:t>Associate Vice Provost for Equity in Science</a:t>
          </a:r>
        </a:p>
        <a:p>
          <a:pPr algn="ctr"/>
          <a:endParaRPr lang="en-US" sz="500" dirty="0"/>
        </a:p>
      </dgm:t>
    </dgm:pt>
    <dgm:pt modelId="{9793E69B-D749-4572-B8BC-3949AB701BD8}" type="parTrans" cxnId="{EDE880CF-6009-49FE-9018-A1C829B2D219}">
      <dgm:prSet/>
      <dgm:spPr/>
      <dgm:t>
        <a:bodyPr/>
        <a:lstStyle/>
        <a:p>
          <a:endParaRPr lang="en-US"/>
        </a:p>
      </dgm:t>
    </dgm:pt>
    <dgm:pt modelId="{A153B49C-4A0F-4F79-8854-3DF252E2B4F8}" type="sibTrans" cxnId="{EDE880CF-6009-49FE-9018-A1C829B2D219}">
      <dgm:prSet/>
      <dgm:spPr/>
      <dgm:t>
        <a:bodyPr/>
        <a:lstStyle/>
        <a:p>
          <a:endParaRPr lang="en-US"/>
        </a:p>
      </dgm:t>
    </dgm:pt>
    <dgm:pt modelId="{38AADA94-AB6B-4226-A54E-E2A55DF55D68}">
      <dgm:prSet custT="1"/>
      <dgm:spPr>
        <a:solidFill>
          <a:schemeClr val="accent2"/>
        </a:solidFill>
      </dgm:spPr>
      <dgm:t>
        <a:bodyPr/>
        <a:lstStyle/>
        <a:p>
          <a:pPr marL="0" indent="0" algn="l"/>
          <a:r>
            <a:rPr lang="en-US" sz="500" b="1" dirty="0"/>
            <a:t>Crista Johnson-</a:t>
          </a:r>
          <a:r>
            <a:rPr lang="en-US" sz="500" b="1" dirty="0" err="1"/>
            <a:t>Agbakwu</a:t>
          </a:r>
          <a:r>
            <a:rPr lang="en-US" sz="500" b="1" dirty="0"/>
            <a:t>, MD</a:t>
          </a:r>
        </a:p>
        <a:p>
          <a:pPr marL="0" algn="l"/>
          <a:r>
            <a:rPr lang="en-US" sz="500" i="1" dirty="0"/>
            <a:t>Executive Director, Collaborative for Health Equity</a:t>
          </a:r>
        </a:p>
      </dgm:t>
    </dgm:pt>
    <dgm:pt modelId="{F8254C5D-A1F8-438D-9EC4-E1AEA1BC8F93}" type="parTrans" cxnId="{39AAE548-03D3-4720-BA3B-6F4DC2D18300}">
      <dgm:prSet/>
      <dgm:spPr/>
      <dgm:t>
        <a:bodyPr/>
        <a:lstStyle/>
        <a:p>
          <a:endParaRPr lang="en-US"/>
        </a:p>
      </dgm:t>
    </dgm:pt>
    <dgm:pt modelId="{EAA10CC3-E823-49B1-8D30-572EAEE68DB6}" type="sibTrans" cxnId="{39AAE548-03D3-4720-BA3B-6F4DC2D18300}">
      <dgm:prSet/>
      <dgm:spPr/>
      <dgm:t>
        <a:bodyPr/>
        <a:lstStyle/>
        <a:p>
          <a:endParaRPr lang="en-US"/>
        </a:p>
      </dgm:t>
    </dgm:pt>
    <dgm:pt modelId="{BE17932B-36F0-4F6A-80BD-DF6231013823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500" b="1">
              <a:solidFill>
                <a:schemeClr val="bg1"/>
              </a:solidFill>
            </a:rPr>
            <a:t>Ricardo Poza, PhD</a:t>
          </a:r>
        </a:p>
        <a:p>
          <a:pPr algn="l"/>
          <a:r>
            <a:rPr lang="en-US" sz="500">
              <a:solidFill>
                <a:schemeClr val="bg1"/>
              </a:solidFill>
            </a:rPr>
            <a:t>Assistant Dean for Curriculum Innovation</a:t>
          </a:r>
          <a:endParaRPr lang="en-US" sz="500" dirty="0">
            <a:solidFill>
              <a:schemeClr val="bg1"/>
            </a:solidFill>
          </a:endParaRPr>
        </a:p>
      </dgm:t>
    </dgm:pt>
    <dgm:pt modelId="{95EF5F04-A0E9-4A4E-8A24-81CC05CBE3B4}" type="parTrans" cxnId="{4084605F-0FE2-4E61-B2DF-D70B5F7B68E0}">
      <dgm:prSet/>
      <dgm:spPr/>
      <dgm:t>
        <a:bodyPr/>
        <a:lstStyle/>
        <a:p>
          <a:endParaRPr lang="en-US"/>
        </a:p>
      </dgm:t>
    </dgm:pt>
    <dgm:pt modelId="{45FCD403-C199-41F5-8253-1DA9B9B190D2}" type="sibTrans" cxnId="{4084605F-0FE2-4E61-B2DF-D70B5F7B68E0}">
      <dgm:prSet/>
      <dgm:spPr/>
      <dgm:t>
        <a:bodyPr/>
        <a:lstStyle/>
        <a:p>
          <a:endParaRPr lang="en-US"/>
        </a:p>
      </dgm:t>
    </dgm:pt>
    <dgm:pt modelId="{01ABF0A5-78C4-4400-9C86-66D70C7DECB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C9B72DC-9201-4EB3-A2AB-24DA4C51ADC1}" type="sibTrans" cxnId="{F694F4E6-36B6-4D83-805A-6F913C91AE1B}">
      <dgm:prSet/>
      <dgm:spPr/>
      <dgm:t>
        <a:bodyPr/>
        <a:lstStyle/>
        <a:p>
          <a:endParaRPr lang="en-US"/>
        </a:p>
      </dgm:t>
    </dgm:pt>
    <dgm:pt modelId="{4FE44A47-6252-462D-A2F3-B2DBEE199DBC}" type="parTrans" cxnId="{F694F4E6-36B6-4D83-805A-6F913C91AE1B}">
      <dgm:prSet/>
      <dgm:spPr/>
      <dgm:t>
        <a:bodyPr/>
        <a:lstStyle/>
        <a:p>
          <a:endParaRPr lang="en-US"/>
        </a:p>
      </dgm:t>
    </dgm:pt>
    <dgm:pt modelId="{9A9C2323-6383-41FE-A36B-B0FCE95718B9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sz="500" b="1" dirty="0"/>
            <a:t>Mitchell Gitkind, MD </a:t>
          </a:r>
          <a:br>
            <a:rPr lang="en-US" sz="500" b="1" i="1" dirty="0"/>
          </a:br>
          <a:r>
            <a:rPr lang="en-US" sz="500" i="1" dirty="0"/>
            <a:t>Assistant Dean of Health Systems Science</a:t>
          </a:r>
          <a:endParaRPr lang="en-US" sz="500" dirty="0"/>
        </a:p>
      </dgm:t>
    </dgm:pt>
    <dgm:pt modelId="{D5BE66C8-7106-4C15-A95E-15B0E0B74EF3}" type="parTrans" cxnId="{F1F456DB-F068-4350-82EC-0A535A773705}">
      <dgm:prSet/>
      <dgm:spPr/>
      <dgm:t>
        <a:bodyPr/>
        <a:lstStyle/>
        <a:p>
          <a:endParaRPr lang="en-US"/>
        </a:p>
      </dgm:t>
    </dgm:pt>
    <dgm:pt modelId="{A6D26244-0B42-4D8F-84A9-2B447A9A5DDD}" type="sibTrans" cxnId="{F1F456DB-F068-4350-82EC-0A535A773705}">
      <dgm:prSet/>
      <dgm:spPr/>
      <dgm:t>
        <a:bodyPr/>
        <a:lstStyle/>
        <a:p>
          <a:endParaRPr lang="en-US"/>
        </a:p>
      </dgm:t>
    </dgm:pt>
    <dgm:pt modelId="{0F289ED1-3D65-4F60-A27B-891D30B137F3}" type="pres">
      <dgm:prSet presAssocID="{043E54B0-4CEA-4CAE-A095-B58A513D3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7DFD9C-8707-4A5E-94CD-A66BAE0DECAB}" type="pres">
      <dgm:prSet presAssocID="{DB3E6A86-E7A0-4F87-A2F0-57420AA62249}" presName="hierRoot1" presStyleCnt="0">
        <dgm:presLayoutVars>
          <dgm:hierBranch val="init"/>
        </dgm:presLayoutVars>
      </dgm:prSet>
      <dgm:spPr/>
    </dgm:pt>
    <dgm:pt modelId="{E750DD09-0A85-4BD0-8907-AF4551D6A025}" type="pres">
      <dgm:prSet presAssocID="{DB3E6A86-E7A0-4F87-A2F0-57420AA62249}" presName="rootComposite1" presStyleCnt="0"/>
      <dgm:spPr/>
    </dgm:pt>
    <dgm:pt modelId="{88CBA0B9-6A89-4CAB-934E-C8BE42A180C8}" type="pres">
      <dgm:prSet presAssocID="{DB3E6A86-E7A0-4F87-A2F0-57420AA62249}" presName="rootText1" presStyleLbl="node0" presStyleIdx="0" presStyleCnt="1" custScaleX="624691" custScaleY="332825" custLinFactY="11736" custLinFactNeighborX="3339" custLinFactNeighborY="100000">
        <dgm:presLayoutVars>
          <dgm:chPref val="3"/>
        </dgm:presLayoutVars>
      </dgm:prSet>
      <dgm:spPr/>
    </dgm:pt>
    <dgm:pt modelId="{F4089C3D-A5E6-43A7-9A79-0B041DE2438B}" type="pres">
      <dgm:prSet presAssocID="{DB3E6A86-E7A0-4F87-A2F0-57420AA62249}" presName="rootPict1" presStyleLbl="alignImgPlace1" presStyleIdx="0" presStyleCnt="32" custScaleX="380834" custScaleY="380834" custLinFactX="-300000" custLinFactY="22071" custLinFactNeighborX="-392915" custLinFactNeighborY="100000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268E303B-3177-48EC-B2BD-66969914F67E}" type="pres">
      <dgm:prSet presAssocID="{DB3E6A86-E7A0-4F87-A2F0-57420AA62249}" presName="rootConnector1" presStyleLbl="node1" presStyleIdx="0" presStyleCnt="0"/>
      <dgm:spPr/>
    </dgm:pt>
    <dgm:pt modelId="{FF939E8B-FC8C-426D-BCAA-FE54033CFA5B}" type="pres">
      <dgm:prSet presAssocID="{DB3E6A86-E7A0-4F87-A2F0-57420AA62249}" presName="hierChild2" presStyleCnt="0"/>
      <dgm:spPr/>
    </dgm:pt>
    <dgm:pt modelId="{FCAC65DD-067E-4BBD-BBE7-1448F5649C76}" type="pres">
      <dgm:prSet presAssocID="{F009F430-F5B7-4F21-B1DE-250CC1FD6AB5}" presName="Name37" presStyleLbl="parChTrans1D2" presStyleIdx="0" presStyleCnt="13"/>
      <dgm:spPr/>
    </dgm:pt>
    <dgm:pt modelId="{E0078421-1BA6-4F26-8C9B-390AF5B50353}" type="pres">
      <dgm:prSet presAssocID="{945CAECB-82DE-4360-A069-0083D68A18E3}" presName="hierRoot2" presStyleCnt="0">
        <dgm:presLayoutVars>
          <dgm:hierBranch val="init"/>
        </dgm:presLayoutVars>
      </dgm:prSet>
      <dgm:spPr/>
    </dgm:pt>
    <dgm:pt modelId="{F2197281-7FC7-4C8F-88D6-DD609FDBE5C5}" type="pres">
      <dgm:prSet presAssocID="{945CAECB-82DE-4360-A069-0083D68A18E3}" presName="rootComposite" presStyleCnt="0"/>
      <dgm:spPr/>
    </dgm:pt>
    <dgm:pt modelId="{B56A2C87-9A98-4343-8F4D-62FB4F80032A}" type="pres">
      <dgm:prSet presAssocID="{945CAECB-82DE-4360-A069-0083D68A18E3}" presName="rootText" presStyleLbl="node2" presStyleIdx="0" presStyleCnt="12" custScaleX="149318" custScaleY="210801">
        <dgm:presLayoutVars>
          <dgm:chPref val="3"/>
        </dgm:presLayoutVars>
      </dgm:prSet>
      <dgm:spPr/>
    </dgm:pt>
    <dgm:pt modelId="{77E97351-E91E-4369-B2C1-4DB14278501C}" type="pres">
      <dgm:prSet presAssocID="{945CAECB-82DE-4360-A069-0083D68A18E3}" presName="rootPict" presStyleLbl="alignImgPlace1" presStyleIdx="1" presStyleCnt="32" custScaleX="121617" custScaleY="121616" custLinFactNeighborX="-6595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41371C4-AD51-4B05-86C9-4DDD9B1500B9}" type="pres">
      <dgm:prSet presAssocID="{945CAECB-82DE-4360-A069-0083D68A18E3}" presName="rootConnector" presStyleLbl="node2" presStyleIdx="0" presStyleCnt="12"/>
      <dgm:spPr/>
    </dgm:pt>
    <dgm:pt modelId="{1AF35ECE-1C01-4B76-8BA9-6A533F824CEE}" type="pres">
      <dgm:prSet presAssocID="{945CAECB-82DE-4360-A069-0083D68A18E3}" presName="hierChild4" presStyleCnt="0"/>
      <dgm:spPr/>
    </dgm:pt>
    <dgm:pt modelId="{D2C71964-ABCE-4F13-BD63-2881F9B0833A}" type="pres">
      <dgm:prSet presAssocID="{945CAECB-82DE-4360-A069-0083D68A18E3}" presName="hierChild5" presStyleCnt="0"/>
      <dgm:spPr/>
    </dgm:pt>
    <dgm:pt modelId="{914172E9-FE14-4B5A-AFBF-697377445E32}" type="pres">
      <dgm:prSet presAssocID="{654DF938-C69E-43CC-A6EA-47BEADD0F1D2}" presName="Name37" presStyleLbl="parChTrans1D2" presStyleIdx="1" presStyleCnt="13"/>
      <dgm:spPr/>
    </dgm:pt>
    <dgm:pt modelId="{2BB4659A-1FB6-4208-8BB4-3C97D97CA19C}" type="pres">
      <dgm:prSet presAssocID="{9D85965C-FB32-4CB0-B50A-D729F986F0E4}" presName="hierRoot2" presStyleCnt="0">
        <dgm:presLayoutVars>
          <dgm:hierBranch val="init"/>
        </dgm:presLayoutVars>
      </dgm:prSet>
      <dgm:spPr/>
    </dgm:pt>
    <dgm:pt modelId="{A83523CB-15B0-4DC3-8F6E-0F02B1D0859B}" type="pres">
      <dgm:prSet presAssocID="{9D85965C-FB32-4CB0-B50A-D729F986F0E4}" presName="rootComposite" presStyleCnt="0"/>
      <dgm:spPr/>
    </dgm:pt>
    <dgm:pt modelId="{4CE7E467-95F9-46F5-8265-1EC1220AE9B6}" type="pres">
      <dgm:prSet presAssocID="{9D85965C-FB32-4CB0-B50A-D729F986F0E4}" presName="rootText" presStyleLbl="node2" presStyleIdx="1" presStyleCnt="12" custScaleX="149318" custScaleY="210801">
        <dgm:presLayoutVars>
          <dgm:chPref val="3"/>
        </dgm:presLayoutVars>
      </dgm:prSet>
      <dgm:spPr/>
    </dgm:pt>
    <dgm:pt modelId="{2AD79DE1-41FF-42FE-8753-1964E28FBA00}" type="pres">
      <dgm:prSet presAssocID="{9D85965C-FB32-4CB0-B50A-D729F986F0E4}" presName="rootPict" presStyleLbl="alignImgPlace1" presStyleIdx="2" presStyleCnt="32" custScaleX="121617" custScaleY="121616" custLinFactNeighborX="-7447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09621BB-BA0B-40CF-BF6A-952CB684167C}" type="pres">
      <dgm:prSet presAssocID="{9D85965C-FB32-4CB0-B50A-D729F986F0E4}" presName="rootConnector" presStyleLbl="node2" presStyleIdx="1" presStyleCnt="12"/>
      <dgm:spPr/>
    </dgm:pt>
    <dgm:pt modelId="{A4F414C3-160B-4A07-BC09-9611F02D408E}" type="pres">
      <dgm:prSet presAssocID="{9D85965C-FB32-4CB0-B50A-D729F986F0E4}" presName="hierChild4" presStyleCnt="0"/>
      <dgm:spPr/>
    </dgm:pt>
    <dgm:pt modelId="{2974389E-6DDB-481D-818B-C7FEF853E282}" type="pres">
      <dgm:prSet presAssocID="{9D85965C-FB32-4CB0-B50A-D729F986F0E4}" presName="hierChild5" presStyleCnt="0"/>
      <dgm:spPr/>
    </dgm:pt>
    <dgm:pt modelId="{C6660728-61ED-4979-98AE-302407C5DDE4}" type="pres">
      <dgm:prSet presAssocID="{46A3C437-1CD9-4A45-B42D-A1D4EC8C4E77}" presName="Name37" presStyleLbl="parChTrans1D2" presStyleIdx="2" presStyleCnt="13"/>
      <dgm:spPr/>
    </dgm:pt>
    <dgm:pt modelId="{38665D64-68D3-4319-AB82-14D1F8EB43B2}" type="pres">
      <dgm:prSet presAssocID="{C43B1D54-7ABC-4B24-8FA4-C2851A5338D5}" presName="hierRoot2" presStyleCnt="0">
        <dgm:presLayoutVars>
          <dgm:hierBranch val="init"/>
        </dgm:presLayoutVars>
      </dgm:prSet>
      <dgm:spPr/>
    </dgm:pt>
    <dgm:pt modelId="{FA0C7D5E-4894-47BB-918A-92188B9F3A6C}" type="pres">
      <dgm:prSet presAssocID="{C43B1D54-7ABC-4B24-8FA4-C2851A5338D5}" presName="rootComposite" presStyleCnt="0"/>
      <dgm:spPr/>
    </dgm:pt>
    <dgm:pt modelId="{0AD8D282-181D-472B-9967-2614C6FC7905}" type="pres">
      <dgm:prSet presAssocID="{C43B1D54-7ABC-4B24-8FA4-C2851A5338D5}" presName="rootText" presStyleLbl="node2" presStyleIdx="2" presStyleCnt="12" custScaleX="149318" custScaleY="210801">
        <dgm:presLayoutVars>
          <dgm:chPref val="3"/>
        </dgm:presLayoutVars>
      </dgm:prSet>
      <dgm:spPr/>
    </dgm:pt>
    <dgm:pt modelId="{21A63938-F907-4DF8-9424-E20A871EE766}" type="pres">
      <dgm:prSet presAssocID="{C43B1D54-7ABC-4B24-8FA4-C2851A5338D5}" presName="rootPict" presStyleLbl="alignImgPlace1" presStyleIdx="3" presStyleCnt="32" custScaleX="121617" custScaleY="121616" custLinFactNeighborX="-7447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8F7FE241-0BD7-45EC-B4B2-3D9ABB8E63AB}" type="pres">
      <dgm:prSet presAssocID="{C43B1D54-7ABC-4B24-8FA4-C2851A5338D5}" presName="rootConnector" presStyleLbl="node2" presStyleIdx="2" presStyleCnt="12"/>
      <dgm:spPr/>
    </dgm:pt>
    <dgm:pt modelId="{24D66928-1510-4440-932B-D0238AEE59B4}" type="pres">
      <dgm:prSet presAssocID="{C43B1D54-7ABC-4B24-8FA4-C2851A5338D5}" presName="hierChild4" presStyleCnt="0"/>
      <dgm:spPr/>
    </dgm:pt>
    <dgm:pt modelId="{E5782CD0-FD63-41A0-A003-D59B160126DD}" type="pres">
      <dgm:prSet presAssocID="{C43B1D54-7ABC-4B24-8FA4-C2851A5338D5}" presName="hierChild5" presStyleCnt="0"/>
      <dgm:spPr/>
    </dgm:pt>
    <dgm:pt modelId="{F8D8F691-CD5C-4204-A291-14E686AEE30E}" type="pres">
      <dgm:prSet presAssocID="{C6555A4C-C0C8-4876-B319-15E82EC4D0C5}" presName="Name37" presStyleLbl="parChTrans1D2" presStyleIdx="3" presStyleCnt="13"/>
      <dgm:spPr/>
    </dgm:pt>
    <dgm:pt modelId="{681E1063-85E5-442F-A996-E3F9487F7445}" type="pres">
      <dgm:prSet presAssocID="{7ABD95F2-CF3B-46FE-A351-A7DCD5FC8AEF}" presName="hierRoot2" presStyleCnt="0">
        <dgm:presLayoutVars>
          <dgm:hierBranch val="init"/>
        </dgm:presLayoutVars>
      </dgm:prSet>
      <dgm:spPr/>
    </dgm:pt>
    <dgm:pt modelId="{83DB0742-2830-479E-BC4F-008041424058}" type="pres">
      <dgm:prSet presAssocID="{7ABD95F2-CF3B-46FE-A351-A7DCD5FC8AEF}" presName="rootComposite" presStyleCnt="0"/>
      <dgm:spPr/>
    </dgm:pt>
    <dgm:pt modelId="{38B89405-B6F4-478F-91BF-73FBA27B3581}" type="pres">
      <dgm:prSet presAssocID="{7ABD95F2-CF3B-46FE-A351-A7DCD5FC8AEF}" presName="rootText" presStyleLbl="node2" presStyleIdx="3" presStyleCnt="12" custScaleX="167870" custScaleY="210801" custLinFactNeighborX="-349" custLinFactNeighborY="941">
        <dgm:presLayoutVars>
          <dgm:chPref val="3"/>
        </dgm:presLayoutVars>
      </dgm:prSet>
      <dgm:spPr/>
    </dgm:pt>
    <dgm:pt modelId="{A3E6451A-150B-4866-9D0A-AE0F6597AD7E}" type="pres">
      <dgm:prSet presAssocID="{7ABD95F2-CF3B-46FE-A351-A7DCD5FC8AEF}" presName="rootPict" presStyleLbl="alignImgPlace1" presStyleIdx="4" presStyleCnt="32" custScaleX="121617" custScaleY="121616" custLinFactX="-10566" custLinFactNeighborX="-100000" custLinFactNeighborY="-40016"/>
      <dgm:spPr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C1072ADE-7C09-4821-9147-3CA6C8371B32}" type="pres">
      <dgm:prSet presAssocID="{7ABD95F2-CF3B-46FE-A351-A7DCD5FC8AEF}" presName="rootConnector" presStyleLbl="node2" presStyleIdx="3" presStyleCnt="12"/>
      <dgm:spPr/>
    </dgm:pt>
    <dgm:pt modelId="{63006D31-CF42-4480-90EC-FC7C76136FE2}" type="pres">
      <dgm:prSet presAssocID="{7ABD95F2-CF3B-46FE-A351-A7DCD5FC8AEF}" presName="hierChild4" presStyleCnt="0"/>
      <dgm:spPr/>
    </dgm:pt>
    <dgm:pt modelId="{275BDE12-EDDE-43FF-ACFE-E7738CD6CB0A}" type="pres">
      <dgm:prSet presAssocID="{D5BE66C8-7106-4C15-A95E-15B0E0B74EF3}" presName="Name37" presStyleLbl="parChTrans1D3" presStyleIdx="0" presStyleCnt="18"/>
      <dgm:spPr/>
    </dgm:pt>
    <dgm:pt modelId="{1D5F4114-D3E2-4423-B1F6-27ACD8228D25}" type="pres">
      <dgm:prSet presAssocID="{9A9C2323-6383-41FE-A36B-B0FCE95718B9}" presName="hierRoot2" presStyleCnt="0">
        <dgm:presLayoutVars>
          <dgm:hierBranch val="init"/>
        </dgm:presLayoutVars>
      </dgm:prSet>
      <dgm:spPr/>
    </dgm:pt>
    <dgm:pt modelId="{6C822EB4-F720-4ABD-BB60-F5001A2D5CED}" type="pres">
      <dgm:prSet presAssocID="{9A9C2323-6383-41FE-A36B-B0FCE95718B9}" presName="rootComposite" presStyleCnt="0"/>
      <dgm:spPr/>
    </dgm:pt>
    <dgm:pt modelId="{70BE5A92-B2F8-420C-ACC4-62955CB65735}" type="pres">
      <dgm:prSet presAssocID="{9A9C2323-6383-41FE-A36B-B0FCE95718B9}" presName="rootText" presStyleLbl="node3" presStyleIdx="0" presStyleCnt="18" custScaleX="146660" custScaleY="162943">
        <dgm:presLayoutVars>
          <dgm:chPref val="3"/>
        </dgm:presLayoutVars>
      </dgm:prSet>
      <dgm:spPr/>
    </dgm:pt>
    <dgm:pt modelId="{622F08CE-B056-45A8-8B1D-2583FD52AE37}" type="pres">
      <dgm:prSet presAssocID="{9A9C2323-6383-41FE-A36B-B0FCE95718B9}" presName="rootPict" presStyleLbl="alignImgPlace1" presStyleIdx="5" presStyleCnt="32" custScaleX="87004" custScaleY="87176" custLinFactNeighborX="-81301" custLinFactNeighborY="-5259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00D563A6-19FE-4B59-86FF-C866DF964EC0}" type="pres">
      <dgm:prSet presAssocID="{9A9C2323-6383-41FE-A36B-B0FCE95718B9}" presName="rootConnector" presStyleLbl="node3" presStyleIdx="0" presStyleCnt="18"/>
      <dgm:spPr/>
    </dgm:pt>
    <dgm:pt modelId="{C7A6657A-EC18-4CD9-A8B0-3D071CCE31D7}" type="pres">
      <dgm:prSet presAssocID="{9A9C2323-6383-41FE-A36B-B0FCE95718B9}" presName="hierChild4" presStyleCnt="0"/>
      <dgm:spPr/>
    </dgm:pt>
    <dgm:pt modelId="{693D1DC8-2578-4C39-A1DD-227CEC91C78C}" type="pres">
      <dgm:prSet presAssocID="{9A9C2323-6383-41FE-A36B-B0FCE95718B9}" presName="hierChild5" presStyleCnt="0"/>
      <dgm:spPr/>
    </dgm:pt>
    <dgm:pt modelId="{442B847D-EE6E-4E88-A6C9-8CFAA48DA226}" type="pres">
      <dgm:prSet presAssocID="{7ABD95F2-CF3B-46FE-A351-A7DCD5FC8AEF}" presName="hierChild5" presStyleCnt="0"/>
      <dgm:spPr/>
    </dgm:pt>
    <dgm:pt modelId="{4A5B58E5-1E84-4F3A-9121-3DDD364C7A1D}" type="pres">
      <dgm:prSet presAssocID="{D7D6D371-B397-4B09-9B4C-E90AF0AF6AF2}" presName="Name37" presStyleLbl="parChTrans1D2" presStyleIdx="4" presStyleCnt="13"/>
      <dgm:spPr/>
    </dgm:pt>
    <dgm:pt modelId="{876A71BA-E7CB-43BC-BB04-739E836B8999}" type="pres">
      <dgm:prSet presAssocID="{2987F417-2CF1-492A-95A2-FF04205C19E8}" presName="hierRoot2" presStyleCnt="0">
        <dgm:presLayoutVars>
          <dgm:hierBranch val="init"/>
        </dgm:presLayoutVars>
      </dgm:prSet>
      <dgm:spPr/>
    </dgm:pt>
    <dgm:pt modelId="{FC2373CB-A557-4D55-9351-7261A75EED5D}" type="pres">
      <dgm:prSet presAssocID="{2987F417-2CF1-492A-95A2-FF04205C19E8}" presName="rootComposite" presStyleCnt="0"/>
      <dgm:spPr/>
    </dgm:pt>
    <dgm:pt modelId="{4D33170E-4977-47E3-AE79-0D8247D44CEB}" type="pres">
      <dgm:prSet presAssocID="{2987F417-2CF1-492A-95A2-FF04205C19E8}" presName="rootText" presStyleLbl="node2" presStyleIdx="4" presStyleCnt="12" custScaleX="149318" custScaleY="210801">
        <dgm:presLayoutVars>
          <dgm:chPref val="3"/>
        </dgm:presLayoutVars>
      </dgm:prSet>
      <dgm:spPr/>
    </dgm:pt>
    <dgm:pt modelId="{D0366217-7495-4A4D-BF9D-FD9EC3BC0369}" type="pres">
      <dgm:prSet presAssocID="{2987F417-2CF1-492A-95A2-FF04205C19E8}" presName="rootPict" presStyleLbl="alignImgPlace1" presStyleIdx="6" presStyleCnt="32" custScaleX="121617" custScaleY="121616" custLinFactNeighborX="-74473"/>
      <dgm:spPr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A99DCB5C-6D16-41B3-BF1C-D5D7FFEEBDFD}" type="pres">
      <dgm:prSet presAssocID="{2987F417-2CF1-492A-95A2-FF04205C19E8}" presName="rootConnector" presStyleLbl="node2" presStyleIdx="4" presStyleCnt="12"/>
      <dgm:spPr/>
    </dgm:pt>
    <dgm:pt modelId="{C839FBB1-A979-487E-BA30-DFFB1B402FBE}" type="pres">
      <dgm:prSet presAssocID="{2987F417-2CF1-492A-95A2-FF04205C19E8}" presName="hierChild4" presStyleCnt="0"/>
      <dgm:spPr/>
    </dgm:pt>
    <dgm:pt modelId="{40F0EEA0-D43E-4A3D-A317-AEAA35198F32}" type="pres">
      <dgm:prSet presAssocID="{DB1239CD-C5A7-45D9-B7E9-13A0046CD772}" presName="Name37" presStyleLbl="parChTrans1D3" presStyleIdx="1" presStyleCnt="18"/>
      <dgm:spPr/>
    </dgm:pt>
    <dgm:pt modelId="{C0BEDA28-4816-46C9-B561-A3C0811C947B}" type="pres">
      <dgm:prSet presAssocID="{2B5431EA-4B31-4357-9217-3DC56BE390FB}" presName="hierRoot2" presStyleCnt="0">
        <dgm:presLayoutVars>
          <dgm:hierBranch/>
        </dgm:presLayoutVars>
      </dgm:prSet>
      <dgm:spPr/>
    </dgm:pt>
    <dgm:pt modelId="{71362177-C067-446E-B55D-D1BBD4971F8C}" type="pres">
      <dgm:prSet presAssocID="{2B5431EA-4B31-4357-9217-3DC56BE390FB}" presName="rootComposite" presStyleCnt="0"/>
      <dgm:spPr/>
    </dgm:pt>
    <dgm:pt modelId="{B3E8E1FE-8197-4E33-AA59-458FF9BB8ABA}" type="pres">
      <dgm:prSet presAssocID="{2B5431EA-4B31-4357-9217-3DC56BE390FB}" presName="rootText" presStyleLbl="node3" presStyleIdx="1" presStyleCnt="18" custScaleX="317695" custScaleY="539638" custLinFactNeighborX="-11172" custLinFactNeighborY="-11176">
        <dgm:presLayoutVars>
          <dgm:chPref val="3"/>
        </dgm:presLayoutVars>
      </dgm:prSet>
      <dgm:spPr/>
    </dgm:pt>
    <dgm:pt modelId="{8A64C4BF-975B-4919-ABBB-872113F9394E}" type="pres">
      <dgm:prSet presAssocID="{2B5431EA-4B31-4357-9217-3DC56BE390FB}" presName="rootPict" presStyleLbl="alignImgPlace1" presStyleIdx="7" presStyleCnt="32" custAng="10800000" custFlipVert="1" custFlipHor="1" custScaleX="98320" custScaleY="89455" custLinFactX="-196682" custLinFactY="-100000" custLinFactNeighborX="-200000" custLinFactNeighborY="-18007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4A89B152-0A33-4095-A6BB-D4D724E13453}" type="pres">
      <dgm:prSet presAssocID="{2B5431EA-4B31-4357-9217-3DC56BE390FB}" presName="rootConnector" presStyleLbl="node3" presStyleIdx="1" presStyleCnt="18"/>
      <dgm:spPr/>
    </dgm:pt>
    <dgm:pt modelId="{7D42BDD2-A23A-4BDD-AC8C-662EBCB1CD27}" type="pres">
      <dgm:prSet presAssocID="{2B5431EA-4B31-4357-9217-3DC56BE390FB}" presName="hierChild4" presStyleCnt="0"/>
      <dgm:spPr/>
    </dgm:pt>
    <dgm:pt modelId="{0A353EF4-D34A-4F72-A2BA-90D1C0E6A10D}" type="pres">
      <dgm:prSet presAssocID="{2B5431EA-4B31-4357-9217-3DC56BE390FB}" presName="hierChild5" presStyleCnt="0"/>
      <dgm:spPr/>
    </dgm:pt>
    <dgm:pt modelId="{9E1D94D9-E277-4B91-9234-57E2AEB2E281}" type="pres">
      <dgm:prSet presAssocID="{790EDEF8-DA23-48AD-A195-C0747AA80381}" presName="Name37" presStyleLbl="parChTrans1D3" presStyleIdx="2" presStyleCnt="18"/>
      <dgm:spPr/>
    </dgm:pt>
    <dgm:pt modelId="{9C2A3C07-D839-44CB-8252-E15C03284E7B}" type="pres">
      <dgm:prSet presAssocID="{51D67098-8D92-44F1-ADC0-BA176EC59B77}" presName="hierRoot2" presStyleCnt="0">
        <dgm:presLayoutVars>
          <dgm:hierBranch val="init"/>
        </dgm:presLayoutVars>
      </dgm:prSet>
      <dgm:spPr/>
    </dgm:pt>
    <dgm:pt modelId="{134CE738-68AB-4779-B40B-F7112C9382FC}" type="pres">
      <dgm:prSet presAssocID="{51D67098-8D92-44F1-ADC0-BA176EC59B77}" presName="rootComposite" presStyleCnt="0"/>
      <dgm:spPr/>
    </dgm:pt>
    <dgm:pt modelId="{98633731-F339-4DAF-8758-3E3A81F222DE}" type="pres">
      <dgm:prSet presAssocID="{51D67098-8D92-44F1-ADC0-BA176EC59B77}" presName="rootText" presStyleLbl="node3" presStyleIdx="2" presStyleCnt="18" custScaleX="325565" custScaleY="553808" custLinFactNeighborY="-14902">
        <dgm:presLayoutVars>
          <dgm:chPref val="3"/>
        </dgm:presLayoutVars>
      </dgm:prSet>
      <dgm:spPr/>
    </dgm:pt>
    <dgm:pt modelId="{9F67B8B1-E5C6-4A4C-BDB7-1ED0A27A1780}" type="pres">
      <dgm:prSet presAssocID="{51D67098-8D92-44F1-ADC0-BA176EC59B77}" presName="rootPict" presStyleLbl="alignImgPlace1" presStyleIdx="8" presStyleCnt="32" custLinFactX="-151055" custLinFactY="-100000" custLinFactNeighborX="-200000" custLinFactNeighborY="-16145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5E945E39-8A6D-426A-82A9-8D7265415AA6}" type="pres">
      <dgm:prSet presAssocID="{51D67098-8D92-44F1-ADC0-BA176EC59B77}" presName="rootConnector" presStyleLbl="node3" presStyleIdx="2" presStyleCnt="18"/>
      <dgm:spPr/>
    </dgm:pt>
    <dgm:pt modelId="{B3972706-06E3-4C7C-84FE-332D63927CB7}" type="pres">
      <dgm:prSet presAssocID="{51D67098-8D92-44F1-ADC0-BA176EC59B77}" presName="hierChild4" presStyleCnt="0"/>
      <dgm:spPr/>
    </dgm:pt>
    <dgm:pt modelId="{C9FFC70D-3D51-4CEC-BCF9-1F4552B00B29}" type="pres">
      <dgm:prSet presAssocID="{51D67098-8D92-44F1-ADC0-BA176EC59B77}" presName="hierChild5" presStyleCnt="0"/>
      <dgm:spPr/>
    </dgm:pt>
    <dgm:pt modelId="{76CAAD34-454E-49AA-B5BF-6E2F32E81FC8}" type="pres">
      <dgm:prSet presAssocID="{49CF5D8C-3E26-4A22-AC5A-6C9D9BF8AED9}" presName="Name37" presStyleLbl="parChTrans1D3" presStyleIdx="3" presStyleCnt="18"/>
      <dgm:spPr/>
    </dgm:pt>
    <dgm:pt modelId="{2661B7C7-7479-46E9-90DF-101DD84176E3}" type="pres">
      <dgm:prSet presAssocID="{B2FF6AC0-B87F-47DD-A105-B2CAB22E8EDB}" presName="hierRoot2" presStyleCnt="0">
        <dgm:presLayoutVars>
          <dgm:hierBranch val="init"/>
        </dgm:presLayoutVars>
      </dgm:prSet>
      <dgm:spPr/>
    </dgm:pt>
    <dgm:pt modelId="{9E795783-E2C7-4D63-8EB3-FAB34CAC2D7C}" type="pres">
      <dgm:prSet presAssocID="{B2FF6AC0-B87F-47DD-A105-B2CAB22E8EDB}" presName="rootComposite" presStyleCnt="0"/>
      <dgm:spPr/>
    </dgm:pt>
    <dgm:pt modelId="{DC57FD3A-609A-4FA3-B9F6-C807166431D8}" type="pres">
      <dgm:prSet presAssocID="{B2FF6AC0-B87F-47DD-A105-B2CAB22E8EDB}" presName="rootText" presStyleLbl="node3" presStyleIdx="3" presStyleCnt="18" custScaleX="309247" custScaleY="127954" custLinFactNeighborX="-1863" custLinFactNeighborY="-31882">
        <dgm:presLayoutVars>
          <dgm:chPref val="3"/>
        </dgm:presLayoutVars>
      </dgm:prSet>
      <dgm:spPr/>
    </dgm:pt>
    <dgm:pt modelId="{FD6CC385-4CF3-4962-8321-041ED87A5D83}" type="pres">
      <dgm:prSet presAssocID="{B2FF6AC0-B87F-47DD-A105-B2CAB22E8EDB}" presName="rootPict" presStyleLbl="alignImgPlace1" presStyleIdx="9" presStyleCnt="32" custLinFactX="-164419" custLinFactNeighborX="-200000" custLinFactNeighborY="-3515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75DBF8F8-F4E0-4294-98AC-187B80C46BDE}" type="pres">
      <dgm:prSet presAssocID="{B2FF6AC0-B87F-47DD-A105-B2CAB22E8EDB}" presName="rootConnector" presStyleLbl="node3" presStyleIdx="3" presStyleCnt="18"/>
      <dgm:spPr/>
    </dgm:pt>
    <dgm:pt modelId="{03C6F905-9A18-49D3-B699-9268AB19031B}" type="pres">
      <dgm:prSet presAssocID="{B2FF6AC0-B87F-47DD-A105-B2CAB22E8EDB}" presName="hierChild4" presStyleCnt="0"/>
      <dgm:spPr/>
    </dgm:pt>
    <dgm:pt modelId="{D6CA63E1-9907-40CD-BD2F-CC679BF77095}" type="pres">
      <dgm:prSet presAssocID="{B2FF6AC0-B87F-47DD-A105-B2CAB22E8EDB}" presName="hierChild5" presStyleCnt="0"/>
      <dgm:spPr/>
    </dgm:pt>
    <dgm:pt modelId="{5BDE80B1-6464-4C14-ADEE-66CBF53EBA66}" type="pres">
      <dgm:prSet presAssocID="{2987F417-2CF1-492A-95A2-FF04205C19E8}" presName="hierChild5" presStyleCnt="0"/>
      <dgm:spPr/>
    </dgm:pt>
    <dgm:pt modelId="{B262FC93-513D-4B0B-8542-FFD2940E3AD8}" type="pres">
      <dgm:prSet presAssocID="{5A2327A1-037C-4ED3-BF4B-8181B33C2E04}" presName="Name37" presStyleLbl="parChTrans1D2" presStyleIdx="5" presStyleCnt="13"/>
      <dgm:spPr/>
    </dgm:pt>
    <dgm:pt modelId="{AA54327D-DCAA-4BAA-8A0C-1E7FA1E32B55}" type="pres">
      <dgm:prSet presAssocID="{FD4D849C-F12E-4D4D-A329-94EF61CB9ABA}" presName="hierRoot2" presStyleCnt="0">
        <dgm:presLayoutVars>
          <dgm:hierBranch val="init"/>
        </dgm:presLayoutVars>
      </dgm:prSet>
      <dgm:spPr/>
    </dgm:pt>
    <dgm:pt modelId="{524EDF3B-8A5D-4F88-903B-17F1E9E98677}" type="pres">
      <dgm:prSet presAssocID="{FD4D849C-F12E-4D4D-A329-94EF61CB9ABA}" presName="rootComposite" presStyleCnt="0"/>
      <dgm:spPr/>
    </dgm:pt>
    <dgm:pt modelId="{827687D0-5F6D-4ED7-92AD-07CC3953AD81}" type="pres">
      <dgm:prSet presAssocID="{FD4D849C-F12E-4D4D-A329-94EF61CB9ABA}" presName="rootText" presStyleLbl="node2" presStyleIdx="5" presStyleCnt="12" custScaleX="149318" custScaleY="210801">
        <dgm:presLayoutVars>
          <dgm:chPref val="3"/>
        </dgm:presLayoutVars>
      </dgm:prSet>
      <dgm:spPr/>
    </dgm:pt>
    <dgm:pt modelId="{2E6B60AE-5A6D-4A01-9EE1-ABC37D670462}" type="pres">
      <dgm:prSet presAssocID="{FD4D849C-F12E-4D4D-A329-94EF61CB9ABA}" presName="rootPict" presStyleLbl="alignImgPlace1" presStyleIdx="10" presStyleCnt="32" custScaleX="121617" custScaleY="121616" custLinFactNeighborX="-7447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7AC733E-4808-42BB-9DFA-C0370E6AE6A6}" type="pres">
      <dgm:prSet presAssocID="{FD4D849C-F12E-4D4D-A329-94EF61CB9ABA}" presName="rootConnector" presStyleLbl="node2" presStyleIdx="5" presStyleCnt="12"/>
      <dgm:spPr/>
    </dgm:pt>
    <dgm:pt modelId="{3438624E-AE0B-46E6-91F4-27099FC9860A}" type="pres">
      <dgm:prSet presAssocID="{FD4D849C-F12E-4D4D-A329-94EF61CB9ABA}" presName="hierChild4" presStyleCnt="0"/>
      <dgm:spPr/>
    </dgm:pt>
    <dgm:pt modelId="{64FF63F9-F5DF-463E-A29D-40381D4E503E}" type="pres">
      <dgm:prSet presAssocID="{FD4D849C-F12E-4D4D-A329-94EF61CB9ABA}" presName="hierChild5" presStyleCnt="0"/>
      <dgm:spPr/>
    </dgm:pt>
    <dgm:pt modelId="{E3EFE36A-3949-45F5-935E-ACA058C97822}" type="pres">
      <dgm:prSet presAssocID="{F0ED4404-6FC3-43EB-ACD4-62D7F9383940}" presName="Name37" presStyleLbl="parChTrans1D2" presStyleIdx="6" presStyleCnt="13"/>
      <dgm:spPr/>
    </dgm:pt>
    <dgm:pt modelId="{F9CBC3D3-68BC-4001-B1E6-781010A28CDB}" type="pres">
      <dgm:prSet presAssocID="{EF47AD7E-122A-49D2-8EB6-D1B0228002BC}" presName="hierRoot2" presStyleCnt="0">
        <dgm:presLayoutVars>
          <dgm:hierBranch val="init"/>
        </dgm:presLayoutVars>
      </dgm:prSet>
      <dgm:spPr/>
    </dgm:pt>
    <dgm:pt modelId="{F2387585-BE21-4AEB-B538-07ED64601171}" type="pres">
      <dgm:prSet presAssocID="{EF47AD7E-122A-49D2-8EB6-D1B0228002BC}" presName="rootComposite" presStyleCnt="0"/>
      <dgm:spPr/>
    </dgm:pt>
    <dgm:pt modelId="{5C58669D-6748-4BA7-9D5A-CA35F3871041}" type="pres">
      <dgm:prSet presAssocID="{EF47AD7E-122A-49D2-8EB6-D1B0228002BC}" presName="rootText" presStyleLbl="node2" presStyleIdx="6" presStyleCnt="12" custScaleX="149318" custScaleY="210801">
        <dgm:presLayoutVars>
          <dgm:chPref val="3"/>
        </dgm:presLayoutVars>
      </dgm:prSet>
      <dgm:spPr/>
    </dgm:pt>
    <dgm:pt modelId="{B8E2191E-2D67-4BE0-9712-E5252A9DC981}" type="pres">
      <dgm:prSet presAssocID="{EF47AD7E-122A-49D2-8EB6-D1B0228002BC}" presName="rootPict" presStyleLbl="alignImgPlace1" presStyleIdx="11" presStyleCnt="32" custScaleX="121617" custScaleY="121616" custLinFactNeighborX="-74473"/>
      <dgm:spPr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1C928B8F-B571-4D19-80EE-0BE92EEB8077}" type="pres">
      <dgm:prSet presAssocID="{EF47AD7E-122A-49D2-8EB6-D1B0228002BC}" presName="rootConnector" presStyleLbl="node2" presStyleIdx="6" presStyleCnt="12"/>
      <dgm:spPr/>
    </dgm:pt>
    <dgm:pt modelId="{DC31F972-F754-484E-8F0A-B6669C4EA8AE}" type="pres">
      <dgm:prSet presAssocID="{EF47AD7E-122A-49D2-8EB6-D1B0228002BC}" presName="hierChild4" presStyleCnt="0"/>
      <dgm:spPr/>
    </dgm:pt>
    <dgm:pt modelId="{4B9F5615-1AE1-417B-A7E8-119A8900FD12}" type="pres">
      <dgm:prSet presAssocID="{EF47AD7E-122A-49D2-8EB6-D1B0228002BC}" presName="hierChild5" presStyleCnt="0"/>
      <dgm:spPr/>
    </dgm:pt>
    <dgm:pt modelId="{BE0A0977-8F1B-4BA5-883D-3B6B914022C3}" type="pres">
      <dgm:prSet presAssocID="{50602010-FA77-4536-BD56-EDAB3BC38DDC}" presName="Name37" presStyleLbl="parChTrans1D2" presStyleIdx="7" presStyleCnt="13"/>
      <dgm:spPr/>
    </dgm:pt>
    <dgm:pt modelId="{256ADDFD-E702-4EDE-9052-B9D64D1F7F75}" type="pres">
      <dgm:prSet presAssocID="{219EC9B8-D753-4158-ACFD-0FCC131D0E89}" presName="hierRoot2" presStyleCnt="0">
        <dgm:presLayoutVars>
          <dgm:hierBranch val="init"/>
        </dgm:presLayoutVars>
      </dgm:prSet>
      <dgm:spPr/>
    </dgm:pt>
    <dgm:pt modelId="{2DB1F702-1B17-48F1-8F63-BFD5E7F595B1}" type="pres">
      <dgm:prSet presAssocID="{219EC9B8-D753-4158-ACFD-0FCC131D0E89}" presName="rootComposite" presStyleCnt="0"/>
      <dgm:spPr/>
    </dgm:pt>
    <dgm:pt modelId="{B28B8835-A4E7-45D5-B860-A17D0CB69F12}" type="pres">
      <dgm:prSet presAssocID="{219EC9B8-D753-4158-ACFD-0FCC131D0E89}" presName="rootText" presStyleLbl="node2" presStyleIdx="7" presStyleCnt="12" custScaleX="138296" custScaleY="168007">
        <dgm:presLayoutVars>
          <dgm:chPref val="3"/>
        </dgm:presLayoutVars>
      </dgm:prSet>
      <dgm:spPr/>
    </dgm:pt>
    <dgm:pt modelId="{FE2769D9-F357-4508-9078-19F259996926}" type="pres">
      <dgm:prSet presAssocID="{219EC9B8-D753-4158-ACFD-0FCC131D0E89}" presName="rootPict" presStyleLbl="alignImgPlace1" presStyleIdx="12" presStyleCnt="32" custScaleX="121617" custScaleY="121616" custLinFactNeighborX="-56393" custLinFactNeighborY="-2260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A9083410-BA6A-4DF8-B587-8FE0F9144258}" type="pres">
      <dgm:prSet presAssocID="{219EC9B8-D753-4158-ACFD-0FCC131D0E89}" presName="rootConnector" presStyleLbl="node2" presStyleIdx="7" presStyleCnt="12"/>
      <dgm:spPr/>
    </dgm:pt>
    <dgm:pt modelId="{F07664BD-4DEE-4EF8-B692-A94CF9AD7428}" type="pres">
      <dgm:prSet presAssocID="{219EC9B8-D753-4158-ACFD-0FCC131D0E89}" presName="hierChild4" presStyleCnt="0"/>
      <dgm:spPr/>
    </dgm:pt>
    <dgm:pt modelId="{0DC6AC91-7AB4-4FFF-BB56-FF365CBE4DC5}" type="pres">
      <dgm:prSet presAssocID="{9793E69B-D749-4572-B8BC-3949AB701BD8}" presName="Name37" presStyleLbl="parChTrans1D3" presStyleIdx="4" presStyleCnt="18"/>
      <dgm:spPr/>
    </dgm:pt>
    <dgm:pt modelId="{53B20E8B-81EF-4D7A-A9A6-2C66A72145B0}" type="pres">
      <dgm:prSet presAssocID="{5654D6C2-864A-43BA-97B1-AEC2A64521C5}" presName="hierRoot2" presStyleCnt="0">
        <dgm:presLayoutVars>
          <dgm:hierBranch val="init"/>
        </dgm:presLayoutVars>
      </dgm:prSet>
      <dgm:spPr/>
    </dgm:pt>
    <dgm:pt modelId="{D415D3DC-1E3C-4C74-B119-106F89C0B718}" type="pres">
      <dgm:prSet presAssocID="{5654D6C2-864A-43BA-97B1-AEC2A64521C5}" presName="rootComposite" presStyleCnt="0"/>
      <dgm:spPr/>
    </dgm:pt>
    <dgm:pt modelId="{4ED4A953-E79B-4DC3-A0B4-D399B5F1B9A1}" type="pres">
      <dgm:prSet presAssocID="{5654D6C2-864A-43BA-97B1-AEC2A64521C5}" presName="rootText" presStyleLbl="node3" presStyleIdx="4" presStyleCnt="18" custScaleX="150342" custScaleY="133136" custLinFactNeighborX="-12735" custLinFactNeighborY="-2295">
        <dgm:presLayoutVars>
          <dgm:chPref val="3"/>
        </dgm:presLayoutVars>
      </dgm:prSet>
      <dgm:spPr/>
    </dgm:pt>
    <dgm:pt modelId="{2B31E89D-56C4-4864-AE0C-52E0E99DB6C1}" type="pres">
      <dgm:prSet presAssocID="{5654D6C2-864A-43BA-97B1-AEC2A64521C5}" presName="rootPict" presStyleLbl="alignImgPlace1" presStyleIdx="13" presStyleCnt="32" custLinFactX="-31517" custLinFactNeighborX="-100000" custLinFactNeighborY="-21544"/>
      <dgm:spPr>
        <a:blipFill rotWithShape="1">
          <a:blip xmlns:r="http://schemas.openxmlformats.org/officeDocument/2006/relationships" r:embed="rId8"/>
          <a:srcRect/>
          <a:stretch>
            <a:fillRect l="-2000" r="-2000"/>
          </a:stretch>
        </a:blipFill>
      </dgm:spPr>
    </dgm:pt>
    <dgm:pt modelId="{E084D1A1-1D64-46D5-8E06-9FF712283440}" type="pres">
      <dgm:prSet presAssocID="{5654D6C2-864A-43BA-97B1-AEC2A64521C5}" presName="rootConnector" presStyleLbl="node3" presStyleIdx="4" presStyleCnt="18"/>
      <dgm:spPr/>
    </dgm:pt>
    <dgm:pt modelId="{BC5B601D-D2BC-4021-948B-9EF1A96642CE}" type="pres">
      <dgm:prSet presAssocID="{5654D6C2-864A-43BA-97B1-AEC2A64521C5}" presName="hierChild4" presStyleCnt="0"/>
      <dgm:spPr/>
    </dgm:pt>
    <dgm:pt modelId="{23641CB9-6C85-49F6-A102-71440FA514A4}" type="pres">
      <dgm:prSet presAssocID="{5654D6C2-864A-43BA-97B1-AEC2A64521C5}" presName="hierChild5" presStyleCnt="0"/>
      <dgm:spPr/>
    </dgm:pt>
    <dgm:pt modelId="{883C8F55-5890-438D-B027-EE286243E9E0}" type="pres">
      <dgm:prSet presAssocID="{F8254C5D-A1F8-438D-9EC4-E1AEA1BC8F93}" presName="Name37" presStyleLbl="parChTrans1D3" presStyleIdx="5" presStyleCnt="18"/>
      <dgm:spPr/>
    </dgm:pt>
    <dgm:pt modelId="{3FAF4855-02CB-4825-96C4-E2CC740DE6D6}" type="pres">
      <dgm:prSet presAssocID="{38AADA94-AB6B-4226-A54E-E2A55DF55D68}" presName="hierRoot2" presStyleCnt="0">
        <dgm:presLayoutVars>
          <dgm:hierBranch val="init"/>
        </dgm:presLayoutVars>
      </dgm:prSet>
      <dgm:spPr/>
    </dgm:pt>
    <dgm:pt modelId="{8CB76192-B595-4CF7-997B-03B1719E4590}" type="pres">
      <dgm:prSet presAssocID="{38AADA94-AB6B-4226-A54E-E2A55DF55D68}" presName="rootComposite" presStyleCnt="0"/>
      <dgm:spPr/>
    </dgm:pt>
    <dgm:pt modelId="{C801E305-9579-4B46-9EEA-36DA0C5DA2F5}" type="pres">
      <dgm:prSet presAssocID="{38AADA94-AB6B-4226-A54E-E2A55DF55D68}" presName="rootText" presStyleLbl="node3" presStyleIdx="5" presStyleCnt="18" custScaleX="154116" custScaleY="124664" custLinFactNeighborX="-12654" custLinFactNeighborY="-16872">
        <dgm:presLayoutVars>
          <dgm:chPref val="3"/>
        </dgm:presLayoutVars>
      </dgm:prSet>
      <dgm:spPr/>
    </dgm:pt>
    <dgm:pt modelId="{873DADF6-7C7A-4BBB-B49F-A6959C2A2AE3}" type="pres">
      <dgm:prSet presAssocID="{38AADA94-AB6B-4226-A54E-E2A55DF55D68}" presName="rootPict" presStyleLbl="alignImgPlace1" presStyleIdx="14" presStyleCnt="32" custLinFactX="-34526" custLinFactNeighborX="-100000" custLinFactNeighborY="-40244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424568A-D204-4F64-A104-44CA5C7A1E85}" type="pres">
      <dgm:prSet presAssocID="{38AADA94-AB6B-4226-A54E-E2A55DF55D68}" presName="rootConnector" presStyleLbl="node3" presStyleIdx="5" presStyleCnt="18"/>
      <dgm:spPr/>
    </dgm:pt>
    <dgm:pt modelId="{3154AC52-CDD6-4689-A5D8-EF06C0385AC9}" type="pres">
      <dgm:prSet presAssocID="{38AADA94-AB6B-4226-A54E-E2A55DF55D68}" presName="hierChild4" presStyleCnt="0"/>
      <dgm:spPr/>
    </dgm:pt>
    <dgm:pt modelId="{CCFA1403-9484-412E-834D-3260C4A636C3}" type="pres">
      <dgm:prSet presAssocID="{38AADA94-AB6B-4226-A54E-E2A55DF55D68}" presName="hierChild5" presStyleCnt="0"/>
      <dgm:spPr/>
    </dgm:pt>
    <dgm:pt modelId="{132ACFCF-C845-4D26-9EEB-885D97E20868}" type="pres">
      <dgm:prSet presAssocID="{219EC9B8-D753-4158-ACFD-0FCC131D0E89}" presName="hierChild5" presStyleCnt="0"/>
      <dgm:spPr/>
    </dgm:pt>
    <dgm:pt modelId="{DDC93177-361F-4FE3-A7C1-881266F5FB8F}" type="pres">
      <dgm:prSet presAssocID="{CB1CD150-1753-41EE-B030-76A33B928BB4}" presName="Name37" presStyleLbl="parChTrans1D2" presStyleIdx="8" presStyleCnt="13"/>
      <dgm:spPr/>
    </dgm:pt>
    <dgm:pt modelId="{663FF93D-B3F9-4226-B962-F94CB52A8B90}" type="pres">
      <dgm:prSet presAssocID="{44F3BE08-A7E7-48CC-8E6B-A9EEB91F5033}" presName="hierRoot2" presStyleCnt="0">
        <dgm:presLayoutVars>
          <dgm:hierBranch/>
        </dgm:presLayoutVars>
      </dgm:prSet>
      <dgm:spPr/>
    </dgm:pt>
    <dgm:pt modelId="{026DE97E-A74B-4B72-87FE-1CDD3872C3B5}" type="pres">
      <dgm:prSet presAssocID="{44F3BE08-A7E7-48CC-8E6B-A9EEB91F5033}" presName="rootComposite" presStyleCnt="0"/>
      <dgm:spPr/>
    </dgm:pt>
    <dgm:pt modelId="{F5871E5D-86B6-4535-B040-C702085AB051}" type="pres">
      <dgm:prSet presAssocID="{44F3BE08-A7E7-48CC-8E6B-A9EEB91F5033}" presName="rootText" presStyleLbl="node2" presStyleIdx="8" presStyleCnt="12" custScaleX="149318" custScaleY="181509" custLinFactNeighborX="-21506" custLinFactNeighborY="-577">
        <dgm:presLayoutVars>
          <dgm:chPref val="3"/>
        </dgm:presLayoutVars>
      </dgm:prSet>
      <dgm:spPr/>
    </dgm:pt>
    <dgm:pt modelId="{B6895A46-4CE9-45F2-9B0D-C372C5DA7270}" type="pres">
      <dgm:prSet presAssocID="{44F3BE08-A7E7-48CC-8E6B-A9EEB91F5033}" presName="rootPict" presStyleLbl="alignImgPlace1" presStyleIdx="15" presStyleCnt="32" custScaleX="121617" custScaleY="121616" custLinFactX="-38827" custLinFactNeighborX="-100000" custLinFactNeighborY="-16048"/>
      <dgm:spPr>
        <a:blipFill rotWithShape="1">
          <a:blip xmlns:r="http://schemas.openxmlformats.org/officeDocument/2006/relationships" r:embed="rId9"/>
          <a:srcRect/>
          <a:stretch>
            <a:fillRect t="-13000" b="-13000"/>
          </a:stretch>
        </a:blipFill>
      </dgm:spPr>
    </dgm:pt>
    <dgm:pt modelId="{CAFFB29A-D430-4F3D-860F-90B9027E43DE}" type="pres">
      <dgm:prSet presAssocID="{44F3BE08-A7E7-48CC-8E6B-A9EEB91F5033}" presName="rootConnector" presStyleLbl="node2" presStyleIdx="8" presStyleCnt="12"/>
      <dgm:spPr/>
    </dgm:pt>
    <dgm:pt modelId="{242F238B-0C91-47E1-8113-01915AE0AB1F}" type="pres">
      <dgm:prSet presAssocID="{44F3BE08-A7E7-48CC-8E6B-A9EEB91F5033}" presName="hierChild4" presStyleCnt="0"/>
      <dgm:spPr/>
    </dgm:pt>
    <dgm:pt modelId="{BBBD4C78-ED5D-4268-B298-A445A165815C}" type="pres">
      <dgm:prSet presAssocID="{4FE44A47-6252-462D-A2F3-B2DBEE199DBC}" presName="Name35" presStyleLbl="parChTrans1D3" presStyleIdx="6" presStyleCnt="18"/>
      <dgm:spPr/>
    </dgm:pt>
    <dgm:pt modelId="{7B0CFFAD-3EC7-4418-B012-FA62D66EA354}" type="pres">
      <dgm:prSet presAssocID="{01ABF0A5-78C4-4400-9C86-66D70C7DECBE}" presName="hierRoot2" presStyleCnt="0">
        <dgm:presLayoutVars>
          <dgm:hierBranch val="init"/>
        </dgm:presLayoutVars>
      </dgm:prSet>
      <dgm:spPr/>
    </dgm:pt>
    <dgm:pt modelId="{F1A706C4-EFFC-42AF-9018-AAAE92065B41}" type="pres">
      <dgm:prSet presAssocID="{01ABF0A5-78C4-4400-9C86-66D70C7DECBE}" presName="rootComposite" presStyleCnt="0"/>
      <dgm:spPr/>
    </dgm:pt>
    <dgm:pt modelId="{D02968EB-D0C3-4169-ABBA-7C727F171DE5}" type="pres">
      <dgm:prSet presAssocID="{01ABF0A5-78C4-4400-9C86-66D70C7DECBE}" presName="rootText" presStyleLbl="node3" presStyleIdx="6" presStyleCnt="18" custScaleX="146387" custScaleY="137405" custLinFactNeighborX="-21304" custLinFactNeighborY="263">
        <dgm:presLayoutVars>
          <dgm:chPref val="3"/>
        </dgm:presLayoutVars>
      </dgm:prSet>
      <dgm:spPr/>
    </dgm:pt>
    <dgm:pt modelId="{A106255C-D3E9-45B7-A4A6-16A02B6739D4}" type="pres">
      <dgm:prSet presAssocID="{01ABF0A5-78C4-4400-9C86-66D70C7DECBE}" presName="rootPict" presStyleLbl="alignImgPlace1" presStyleIdx="16" presStyleCnt="32" custLinFactX="-33145" custLinFactNeighborX="-100000" custLinFactNeighborY="-2549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6630C31-4001-4C9A-8B39-3BE40C3CBD2F}" type="pres">
      <dgm:prSet presAssocID="{01ABF0A5-78C4-4400-9C86-66D70C7DECBE}" presName="rootConnector" presStyleLbl="node3" presStyleIdx="6" presStyleCnt="18"/>
      <dgm:spPr/>
    </dgm:pt>
    <dgm:pt modelId="{F23003BC-E699-43E1-A5B6-3FF4D4AC3134}" type="pres">
      <dgm:prSet presAssocID="{01ABF0A5-78C4-4400-9C86-66D70C7DECBE}" presName="hierChild4" presStyleCnt="0"/>
      <dgm:spPr/>
    </dgm:pt>
    <dgm:pt modelId="{81FDB5FF-BD53-4D0E-A94C-9898593EAD80}" type="pres">
      <dgm:prSet presAssocID="{01ABF0A5-78C4-4400-9C86-66D70C7DECBE}" presName="hierChild5" presStyleCnt="0"/>
      <dgm:spPr/>
    </dgm:pt>
    <dgm:pt modelId="{3CEAB412-1CF1-4960-9D8E-5FA3CC29F214}" type="pres">
      <dgm:prSet presAssocID="{44F3BE08-A7E7-48CC-8E6B-A9EEB91F5033}" presName="hierChild5" presStyleCnt="0"/>
      <dgm:spPr/>
    </dgm:pt>
    <dgm:pt modelId="{98313BF9-D872-460F-860F-E13C2A971EA4}" type="pres">
      <dgm:prSet presAssocID="{A383AC9E-30D1-4676-AF5D-A5B6DA9780BF}" presName="Name37" presStyleLbl="parChTrans1D2" presStyleIdx="9" presStyleCnt="13"/>
      <dgm:spPr/>
    </dgm:pt>
    <dgm:pt modelId="{3CBBA380-4B90-4970-A959-225D8D226E74}" type="pres">
      <dgm:prSet presAssocID="{B48B63B6-1817-4F72-A64C-1F17C8348CC3}" presName="hierRoot2" presStyleCnt="0">
        <dgm:presLayoutVars>
          <dgm:hierBranch val="init"/>
        </dgm:presLayoutVars>
      </dgm:prSet>
      <dgm:spPr/>
    </dgm:pt>
    <dgm:pt modelId="{112A1AFC-6A21-44AE-868E-497D50E87771}" type="pres">
      <dgm:prSet presAssocID="{B48B63B6-1817-4F72-A64C-1F17C8348CC3}" presName="rootComposite" presStyleCnt="0"/>
      <dgm:spPr/>
    </dgm:pt>
    <dgm:pt modelId="{771B90C1-1C6D-479A-AB0A-288823CD9FE3}" type="pres">
      <dgm:prSet presAssocID="{B48B63B6-1817-4F72-A64C-1F17C8348CC3}" presName="rootText" presStyleLbl="node2" presStyleIdx="9" presStyleCnt="12" custScaleX="149318" custScaleY="210801" custLinFactNeighborX="-23300" custLinFactNeighborY="2105">
        <dgm:presLayoutVars>
          <dgm:chPref val="3"/>
        </dgm:presLayoutVars>
      </dgm:prSet>
      <dgm:spPr/>
    </dgm:pt>
    <dgm:pt modelId="{36F50C92-43AB-43B2-B77F-ABBFB6B6EB7A}" type="pres">
      <dgm:prSet presAssocID="{B48B63B6-1817-4F72-A64C-1F17C8348CC3}" presName="rootPict" presStyleLbl="alignImgPlace1" presStyleIdx="17" presStyleCnt="32" custScaleX="121617" custScaleY="121616" custLinFactX="-52141" custLinFactNeighborX="-100000" custLinFactNeighborY="-5991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731FB2D-7509-4BF4-8085-D9BEBEE22539}" type="pres">
      <dgm:prSet presAssocID="{B48B63B6-1817-4F72-A64C-1F17C8348CC3}" presName="rootConnector" presStyleLbl="node2" presStyleIdx="9" presStyleCnt="12"/>
      <dgm:spPr/>
    </dgm:pt>
    <dgm:pt modelId="{71E7E2B5-C9DD-4490-B4D1-5198E8B8D936}" type="pres">
      <dgm:prSet presAssocID="{B48B63B6-1817-4F72-A64C-1F17C8348CC3}" presName="hierChild4" presStyleCnt="0"/>
      <dgm:spPr/>
    </dgm:pt>
    <dgm:pt modelId="{F7FAFD61-8AF4-410C-BC5A-DEE079F3CDAE}" type="pres">
      <dgm:prSet presAssocID="{A7553BE4-DB99-422E-A3F1-D3167B4C0BE0}" presName="Name37" presStyleLbl="parChTrans1D3" presStyleIdx="7" presStyleCnt="18"/>
      <dgm:spPr/>
    </dgm:pt>
    <dgm:pt modelId="{35203419-7165-4AF2-8752-370F3A0ADD75}" type="pres">
      <dgm:prSet presAssocID="{1515BC98-651B-4D29-A097-C67F72EB440C}" presName="hierRoot2" presStyleCnt="0">
        <dgm:presLayoutVars>
          <dgm:hierBranch val="init"/>
        </dgm:presLayoutVars>
      </dgm:prSet>
      <dgm:spPr/>
    </dgm:pt>
    <dgm:pt modelId="{78F8D96E-11E7-4F59-9018-AA76EA8625D4}" type="pres">
      <dgm:prSet presAssocID="{1515BC98-651B-4D29-A097-C67F72EB440C}" presName="rootComposite" presStyleCnt="0"/>
      <dgm:spPr/>
    </dgm:pt>
    <dgm:pt modelId="{336733A9-3E1B-49DE-87FC-983D5FB1EEDA}" type="pres">
      <dgm:prSet presAssocID="{1515BC98-651B-4D29-A097-C67F72EB440C}" presName="rootText" presStyleLbl="node3" presStyleIdx="7" presStyleCnt="18" custScaleX="149318" custScaleY="158267" custLinFactNeighborX="-33680">
        <dgm:presLayoutVars>
          <dgm:chPref val="3"/>
        </dgm:presLayoutVars>
      </dgm:prSet>
      <dgm:spPr/>
    </dgm:pt>
    <dgm:pt modelId="{AD52713F-023F-4334-A2A0-B5CA728F6E42}" type="pres">
      <dgm:prSet presAssocID="{1515BC98-651B-4D29-A097-C67F72EB440C}" presName="rootPict" presStyleLbl="alignImgPlace1" presStyleIdx="18" presStyleCnt="32" custScaleX="121617" custScaleY="121616" custLinFactX="-85372" custLinFactNeighborX="-100000" custLinFactNeighborY="-1307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D8A3EDB-7483-4872-B841-DF8840FC4844}" type="pres">
      <dgm:prSet presAssocID="{1515BC98-651B-4D29-A097-C67F72EB440C}" presName="rootConnector" presStyleLbl="node3" presStyleIdx="7" presStyleCnt="18"/>
      <dgm:spPr/>
    </dgm:pt>
    <dgm:pt modelId="{CAA20359-7B6C-490E-9684-F275E5A8A0B5}" type="pres">
      <dgm:prSet presAssocID="{1515BC98-651B-4D29-A097-C67F72EB440C}" presName="hierChild4" presStyleCnt="0"/>
      <dgm:spPr/>
    </dgm:pt>
    <dgm:pt modelId="{3AACC22B-9826-48F4-B87E-9005BC2E6032}" type="pres">
      <dgm:prSet presAssocID="{1515BC98-651B-4D29-A097-C67F72EB440C}" presName="hierChild5" presStyleCnt="0"/>
      <dgm:spPr/>
    </dgm:pt>
    <dgm:pt modelId="{3085036D-FAF2-4A36-A652-6400B8894FCA}" type="pres">
      <dgm:prSet presAssocID="{E241B1A9-8E38-4F7A-92FC-8E6908C69E30}" presName="Name37" presStyleLbl="parChTrans1D3" presStyleIdx="8" presStyleCnt="18"/>
      <dgm:spPr/>
    </dgm:pt>
    <dgm:pt modelId="{6157C68E-DD75-4C66-A7CE-5047AA8E4461}" type="pres">
      <dgm:prSet presAssocID="{FB154367-8431-4B69-9CE3-F8F16F79F7AB}" presName="hierRoot2" presStyleCnt="0">
        <dgm:presLayoutVars>
          <dgm:hierBranch val="init"/>
        </dgm:presLayoutVars>
      </dgm:prSet>
      <dgm:spPr/>
    </dgm:pt>
    <dgm:pt modelId="{7787E4C2-2AA6-49E1-B73C-17417540553A}" type="pres">
      <dgm:prSet presAssocID="{FB154367-8431-4B69-9CE3-F8F16F79F7AB}" presName="rootComposite" presStyleCnt="0"/>
      <dgm:spPr/>
    </dgm:pt>
    <dgm:pt modelId="{3ECACCBE-646A-4439-8CF3-BF13151426BE}" type="pres">
      <dgm:prSet presAssocID="{FB154367-8431-4B69-9CE3-F8F16F79F7AB}" presName="rootText" presStyleLbl="node3" presStyleIdx="8" presStyleCnt="18" custScaleX="146569" custScaleY="138429" custLinFactNeighborX="-29559" custLinFactNeighborY="-3726">
        <dgm:presLayoutVars>
          <dgm:chPref val="3"/>
        </dgm:presLayoutVars>
      </dgm:prSet>
      <dgm:spPr/>
    </dgm:pt>
    <dgm:pt modelId="{E6F5932E-8F31-460B-96B9-F2C9BEB22788}" type="pres">
      <dgm:prSet presAssocID="{FB154367-8431-4B69-9CE3-F8F16F79F7AB}" presName="rootPict" presStyleLbl="alignImgPlace1" presStyleIdx="19" presStyleCnt="32" custScaleX="105021" custScaleY="90351" custLinFactX="-83028" custLinFactNeighborX="-100000" custLinFactNeighborY="-3235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7E8B5EF-2093-40FA-8928-329CA6B019EE}" type="pres">
      <dgm:prSet presAssocID="{FB154367-8431-4B69-9CE3-F8F16F79F7AB}" presName="rootConnector" presStyleLbl="node3" presStyleIdx="8" presStyleCnt="18"/>
      <dgm:spPr/>
    </dgm:pt>
    <dgm:pt modelId="{8E5EA81B-002C-486B-8252-66584A4926CF}" type="pres">
      <dgm:prSet presAssocID="{FB154367-8431-4B69-9CE3-F8F16F79F7AB}" presName="hierChild4" presStyleCnt="0"/>
      <dgm:spPr/>
    </dgm:pt>
    <dgm:pt modelId="{46358A68-8C86-46A6-A973-1DB2CDAD52C3}" type="pres">
      <dgm:prSet presAssocID="{FB154367-8431-4B69-9CE3-F8F16F79F7AB}" presName="hierChild5" presStyleCnt="0"/>
      <dgm:spPr/>
    </dgm:pt>
    <dgm:pt modelId="{28CF0484-81FB-4804-B761-E830AA828D63}" type="pres">
      <dgm:prSet presAssocID="{293670D8-DDD9-425C-9A0F-D17828008303}" presName="Name37" presStyleLbl="parChTrans1D3" presStyleIdx="9" presStyleCnt="18"/>
      <dgm:spPr/>
    </dgm:pt>
    <dgm:pt modelId="{1E22593F-8FBE-44A3-BA2E-C5263EA9E524}" type="pres">
      <dgm:prSet presAssocID="{2116CD9A-62A9-4905-865A-4219A4B9B399}" presName="hierRoot2" presStyleCnt="0">
        <dgm:presLayoutVars>
          <dgm:hierBranch val="init"/>
        </dgm:presLayoutVars>
      </dgm:prSet>
      <dgm:spPr/>
    </dgm:pt>
    <dgm:pt modelId="{5C7C5B74-DFDB-4BFD-B4C3-D473E04D88EB}" type="pres">
      <dgm:prSet presAssocID="{2116CD9A-62A9-4905-865A-4219A4B9B399}" presName="rootComposite" presStyleCnt="0"/>
      <dgm:spPr/>
    </dgm:pt>
    <dgm:pt modelId="{D5A54EEE-5A53-4FB3-94E0-0DC27EF81B61}" type="pres">
      <dgm:prSet presAssocID="{2116CD9A-62A9-4905-865A-4219A4B9B399}" presName="rootText" presStyleLbl="node3" presStyleIdx="9" presStyleCnt="18" custScaleX="149318" custScaleY="158267" custLinFactNeighborX="-30230" custLinFactNeighborY="-19743">
        <dgm:presLayoutVars>
          <dgm:chPref val="3"/>
        </dgm:presLayoutVars>
      </dgm:prSet>
      <dgm:spPr/>
    </dgm:pt>
    <dgm:pt modelId="{DC4F41A3-AF0D-4858-8C25-0BCBF51308B7}" type="pres">
      <dgm:prSet presAssocID="{2116CD9A-62A9-4905-865A-4219A4B9B399}" presName="rootPict" presStyleLbl="alignImgPlace1" presStyleIdx="20" presStyleCnt="32" custScaleX="97968" custScaleY="101319" custLinFactX="-85045" custLinFactNeighborX="-100000" custLinFactNeighborY="-63261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533D16E-ABF2-4491-99F5-086842402C1A}" type="pres">
      <dgm:prSet presAssocID="{2116CD9A-62A9-4905-865A-4219A4B9B399}" presName="rootConnector" presStyleLbl="node3" presStyleIdx="9" presStyleCnt="18"/>
      <dgm:spPr/>
    </dgm:pt>
    <dgm:pt modelId="{2EA2CA8F-2300-4D29-9034-952A6F7AF080}" type="pres">
      <dgm:prSet presAssocID="{2116CD9A-62A9-4905-865A-4219A4B9B399}" presName="hierChild4" presStyleCnt="0"/>
      <dgm:spPr/>
    </dgm:pt>
    <dgm:pt modelId="{EC234843-2FE3-4742-8063-598FAC8BA5B6}" type="pres">
      <dgm:prSet presAssocID="{2116CD9A-62A9-4905-865A-4219A4B9B399}" presName="hierChild5" presStyleCnt="0"/>
      <dgm:spPr/>
    </dgm:pt>
    <dgm:pt modelId="{8223917E-B384-4B2A-BEAB-EAED97D54C43}" type="pres">
      <dgm:prSet presAssocID="{4D3BC2BA-B591-416E-905F-5FB76024A299}" presName="Name37" presStyleLbl="parChTrans1D3" presStyleIdx="10" presStyleCnt="18"/>
      <dgm:spPr/>
    </dgm:pt>
    <dgm:pt modelId="{B18812E0-7BBA-4273-9743-778FEB91DA4E}" type="pres">
      <dgm:prSet presAssocID="{6BB11ABC-BD0D-4293-A373-0E6492AE2F83}" presName="hierRoot2" presStyleCnt="0">
        <dgm:presLayoutVars>
          <dgm:hierBranch val="init"/>
        </dgm:presLayoutVars>
      </dgm:prSet>
      <dgm:spPr/>
    </dgm:pt>
    <dgm:pt modelId="{2E99D3D8-B0AD-466B-A0FC-2648446A7DDF}" type="pres">
      <dgm:prSet presAssocID="{6BB11ABC-BD0D-4293-A373-0E6492AE2F83}" presName="rootComposite" presStyleCnt="0"/>
      <dgm:spPr/>
    </dgm:pt>
    <dgm:pt modelId="{84C2EDD8-971A-4D35-8918-13C19ED7FC2F}" type="pres">
      <dgm:prSet presAssocID="{6BB11ABC-BD0D-4293-A373-0E6492AE2F83}" presName="rootText" presStyleLbl="node3" presStyleIdx="10" presStyleCnt="18" custScaleX="138920" custScaleY="119081" custLinFactNeighborX="-28569" custLinFactNeighborY="-39488">
        <dgm:presLayoutVars>
          <dgm:chPref val="3"/>
        </dgm:presLayoutVars>
      </dgm:prSet>
      <dgm:spPr/>
    </dgm:pt>
    <dgm:pt modelId="{6EED716A-3E31-4F7B-98E4-F501258B3DE4}" type="pres">
      <dgm:prSet presAssocID="{6BB11ABC-BD0D-4293-A373-0E6492AE2F83}" presName="rootPict" presStyleLbl="alignImgPlace1" presStyleIdx="21" presStyleCnt="32" custLinFactX="-61845" custLinFactNeighborX="-100000" custLinFactNeighborY="-7090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48C70F7-F302-4E59-8FAA-E56EBEB90BFB}" type="pres">
      <dgm:prSet presAssocID="{6BB11ABC-BD0D-4293-A373-0E6492AE2F83}" presName="rootConnector" presStyleLbl="node3" presStyleIdx="10" presStyleCnt="18"/>
      <dgm:spPr/>
    </dgm:pt>
    <dgm:pt modelId="{64C2A0C9-18D6-4F1C-8676-FB2976D7DBC0}" type="pres">
      <dgm:prSet presAssocID="{6BB11ABC-BD0D-4293-A373-0E6492AE2F83}" presName="hierChild4" presStyleCnt="0"/>
      <dgm:spPr/>
    </dgm:pt>
    <dgm:pt modelId="{4AD61478-DE16-49E6-86EC-717638313385}" type="pres">
      <dgm:prSet presAssocID="{6BB11ABC-BD0D-4293-A373-0E6492AE2F83}" presName="hierChild5" presStyleCnt="0"/>
      <dgm:spPr/>
    </dgm:pt>
    <dgm:pt modelId="{C0BDCF62-5AD3-43B0-9AF2-7AC8859155DD}" type="pres">
      <dgm:prSet presAssocID="{6358ADF8-0AFD-4E49-B61A-C1E181E68A8F}" presName="Name37" presStyleLbl="parChTrans1D3" presStyleIdx="11" presStyleCnt="18"/>
      <dgm:spPr/>
    </dgm:pt>
    <dgm:pt modelId="{BBC28BF1-7038-4203-A40E-6249DFB4A221}" type="pres">
      <dgm:prSet presAssocID="{ED2EF2F4-20F1-435C-8E6C-646C485F812F}" presName="hierRoot2" presStyleCnt="0">
        <dgm:presLayoutVars>
          <dgm:hierBranch val="init"/>
        </dgm:presLayoutVars>
      </dgm:prSet>
      <dgm:spPr/>
    </dgm:pt>
    <dgm:pt modelId="{A02A1656-F4EC-4ED8-BC1D-B912EDE5243A}" type="pres">
      <dgm:prSet presAssocID="{ED2EF2F4-20F1-435C-8E6C-646C485F812F}" presName="rootComposite" presStyleCnt="0"/>
      <dgm:spPr/>
    </dgm:pt>
    <dgm:pt modelId="{FABCF6A2-0B78-4941-A4CD-B633F2365DBB}" type="pres">
      <dgm:prSet presAssocID="{ED2EF2F4-20F1-435C-8E6C-646C485F812F}" presName="rootText" presStyleLbl="node3" presStyleIdx="11" presStyleCnt="18" custScaleX="140922" custScaleY="171301" custLinFactNeighborX="-27541" custLinFactNeighborY="-69966">
        <dgm:presLayoutVars>
          <dgm:chPref val="3"/>
        </dgm:presLayoutVars>
      </dgm:prSet>
      <dgm:spPr/>
    </dgm:pt>
    <dgm:pt modelId="{953AA23F-E486-4696-8AF2-785810250F28}" type="pres">
      <dgm:prSet presAssocID="{ED2EF2F4-20F1-435C-8E6C-646C485F812F}" presName="rootPict" presStyleLbl="alignImgPlace1" presStyleIdx="22" presStyleCnt="32" custLinFactX="-60156" custLinFactY="-29066" custLinFactNeighborX="-100000" custLinFactNeighborY="-100000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41ECCFB0-0CE4-4188-B22D-1F5AF6193BDE}" type="pres">
      <dgm:prSet presAssocID="{ED2EF2F4-20F1-435C-8E6C-646C485F812F}" presName="rootConnector" presStyleLbl="node3" presStyleIdx="11" presStyleCnt="18"/>
      <dgm:spPr/>
    </dgm:pt>
    <dgm:pt modelId="{21B92FEB-45E5-4F27-8F6D-DCF197E3B435}" type="pres">
      <dgm:prSet presAssocID="{ED2EF2F4-20F1-435C-8E6C-646C485F812F}" presName="hierChild4" presStyleCnt="0"/>
      <dgm:spPr/>
    </dgm:pt>
    <dgm:pt modelId="{C17F389C-1B60-4367-A44F-D8BBEAC18443}" type="pres">
      <dgm:prSet presAssocID="{ED2EF2F4-20F1-435C-8E6C-646C485F812F}" presName="hierChild5" presStyleCnt="0"/>
      <dgm:spPr/>
    </dgm:pt>
    <dgm:pt modelId="{CBBAD938-D60D-4FB6-9A09-53AE0C724008}" type="pres">
      <dgm:prSet presAssocID="{44C5CE54-8CF3-4474-B57A-F31684E0AA1F}" presName="Name37" presStyleLbl="parChTrans1D3" presStyleIdx="12" presStyleCnt="18"/>
      <dgm:spPr/>
    </dgm:pt>
    <dgm:pt modelId="{DE51E9E9-1D5E-447C-97FE-7D04B99D4C87}" type="pres">
      <dgm:prSet presAssocID="{19CE634E-4498-4564-B611-4E82C45A323A}" presName="hierRoot2" presStyleCnt="0">
        <dgm:presLayoutVars>
          <dgm:hierBranch val="init"/>
        </dgm:presLayoutVars>
      </dgm:prSet>
      <dgm:spPr/>
    </dgm:pt>
    <dgm:pt modelId="{2CA4A9C6-EEE1-4855-B1B5-E2DF5545D9D7}" type="pres">
      <dgm:prSet presAssocID="{19CE634E-4498-4564-B611-4E82C45A323A}" presName="rootComposite" presStyleCnt="0"/>
      <dgm:spPr/>
    </dgm:pt>
    <dgm:pt modelId="{99102A86-AAFC-41F5-8E33-E8C4A0B88B2F}" type="pres">
      <dgm:prSet presAssocID="{19CE634E-4498-4564-B611-4E82C45A323A}" presName="rootText" presStyleLbl="node3" presStyleIdx="12" presStyleCnt="18" custScaleX="145527" custLinFactNeighborX="-28087" custLinFactNeighborY="-87506">
        <dgm:presLayoutVars>
          <dgm:chPref val="3"/>
        </dgm:presLayoutVars>
      </dgm:prSet>
      <dgm:spPr/>
    </dgm:pt>
    <dgm:pt modelId="{52601423-60F4-4F5E-A73A-9B811C349DA3}" type="pres">
      <dgm:prSet presAssocID="{19CE634E-4498-4564-B611-4E82C45A323A}" presName="rootPict" presStyleLbl="alignImgPlace1" presStyleIdx="23" presStyleCnt="32" custLinFactX="-78310" custLinFactY="-19897" custLinFactNeighborX="-100000" custLinFactNeighborY="-100000"/>
      <dgm:spPr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04D0C69-C714-4E75-BBE5-C9DEACF32924}" type="pres">
      <dgm:prSet presAssocID="{19CE634E-4498-4564-B611-4E82C45A323A}" presName="rootConnector" presStyleLbl="node3" presStyleIdx="12" presStyleCnt="18"/>
      <dgm:spPr/>
    </dgm:pt>
    <dgm:pt modelId="{F2AC2ED2-A0F5-4818-8273-73FC34835EE9}" type="pres">
      <dgm:prSet presAssocID="{19CE634E-4498-4564-B611-4E82C45A323A}" presName="hierChild4" presStyleCnt="0"/>
      <dgm:spPr/>
    </dgm:pt>
    <dgm:pt modelId="{ED20DEE3-C4B9-4FE1-9968-A843E8EF1414}" type="pres">
      <dgm:prSet presAssocID="{19CE634E-4498-4564-B611-4E82C45A323A}" presName="hierChild5" presStyleCnt="0"/>
      <dgm:spPr/>
    </dgm:pt>
    <dgm:pt modelId="{1D123173-6386-47CC-8369-BB47031AFEE1}" type="pres">
      <dgm:prSet presAssocID="{B48B63B6-1817-4F72-A64C-1F17C8348CC3}" presName="hierChild5" presStyleCnt="0"/>
      <dgm:spPr/>
    </dgm:pt>
    <dgm:pt modelId="{9AF0912E-4DB0-4827-A6BF-F5FFED0E2C87}" type="pres">
      <dgm:prSet presAssocID="{F09B7256-C181-4AF3-A6BC-82746427E09E}" presName="Name37" presStyleLbl="parChTrans1D2" presStyleIdx="10" presStyleCnt="13"/>
      <dgm:spPr/>
    </dgm:pt>
    <dgm:pt modelId="{2E291DD3-2231-41C8-A674-D37F10D3BDC3}" type="pres">
      <dgm:prSet presAssocID="{833A9479-FDED-4598-A1BC-FC8A17F1463C}" presName="hierRoot2" presStyleCnt="0">
        <dgm:presLayoutVars>
          <dgm:hierBranch val="init"/>
        </dgm:presLayoutVars>
      </dgm:prSet>
      <dgm:spPr/>
    </dgm:pt>
    <dgm:pt modelId="{956346E6-DD9C-437A-A98E-319A7297B8B0}" type="pres">
      <dgm:prSet presAssocID="{833A9479-FDED-4598-A1BC-FC8A17F1463C}" presName="rootComposite" presStyleCnt="0"/>
      <dgm:spPr/>
    </dgm:pt>
    <dgm:pt modelId="{DEE4813E-B8BE-4A7D-9E94-C8DE9B5E22C3}" type="pres">
      <dgm:prSet presAssocID="{833A9479-FDED-4598-A1BC-FC8A17F1463C}" presName="rootText" presStyleLbl="node2" presStyleIdx="10" presStyleCnt="12" custScaleX="149318" custScaleY="210801" custLinFactNeighborX="-25963" custLinFactNeighborY="3436">
        <dgm:presLayoutVars>
          <dgm:chPref val="3"/>
        </dgm:presLayoutVars>
      </dgm:prSet>
      <dgm:spPr/>
    </dgm:pt>
    <dgm:pt modelId="{9D4CBFEE-E407-468D-8D3E-1632D48B62AA}" type="pres">
      <dgm:prSet presAssocID="{833A9479-FDED-4598-A1BC-FC8A17F1463C}" presName="rootPict" presStyleLbl="alignImgPlace1" presStyleIdx="24" presStyleCnt="32" custScaleX="121617" custScaleY="121616" custLinFactX="-61017" custLinFactNeighborX="-100000" custLinFactNeighborY="-5492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E0458E0-EF90-43C4-9F59-85424EAD575A}" type="pres">
      <dgm:prSet presAssocID="{833A9479-FDED-4598-A1BC-FC8A17F1463C}" presName="rootConnector" presStyleLbl="node2" presStyleIdx="10" presStyleCnt="12"/>
      <dgm:spPr/>
    </dgm:pt>
    <dgm:pt modelId="{0A9BE9CF-7A54-4506-B0E4-D6B20FF28660}" type="pres">
      <dgm:prSet presAssocID="{833A9479-FDED-4598-A1BC-FC8A17F1463C}" presName="hierChild4" presStyleCnt="0"/>
      <dgm:spPr/>
    </dgm:pt>
    <dgm:pt modelId="{86C41FF4-953C-483F-9C80-4388F284E26B}" type="pres">
      <dgm:prSet presAssocID="{9E080DD4-B99C-4C99-AAF3-1A0FB84A739E}" presName="Name37" presStyleLbl="parChTrans1D3" presStyleIdx="13" presStyleCnt="18"/>
      <dgm:spPr/>
    </dgm:pt>
    <dgm:pt modelId="{6CD9E20C-EE14-4FA7-B375-746094E7EC8D}" type="pres">
      <dgm:prSet presAssocID="{520BEE78-1B1A-4AED-8C93-446B525662C8}" presName="hierRoot2" presStyleCnt="0">
        <dgm:presLayoutVars>
          <dgm:hierBranch val="init"/>
        </dgm:presLayoutVars>
      </dgm:prSet>
      <dgm:spPr/>
    </dgm:pt>
    <dgm:pt modelId="{43181772-7497-4511-978E-83C24D66C4A3}" type="pres">
      <dgm:prSet presAssocID="{520BEE78-1B1A-4AED-8C93-446B525662C8}" presName="rootComposite" presStyleCnt="0"/>
      <dgm:spPr/>
    </dgm:pt>
    <dgm:pt modelId="{C1AED005-FCFB-42C5-80F9-EEC2D7BE66F1}" type="pres">
      <dgm:prSet presAssocID="{520BEE78-1B1A-4AED-8C93-446B525662C8}" presName="rootText" presStyleLbl="node3" presStyleIdx="13" presStyleCnt="18" custScaleX="149318" custScaleY="158267" custLinFactNeighborX="-13034">
        <dgm:presLayoutVars>
          <dgm:chPref val="3"/>
        </dgm:presLayoutVars>
      </dgm:prSet>
      <dgm:spPr/>
    </dgm:pt>
    <dgm:pt modelId="{1093D5A2-9C37-406A-A72A-5AECDE04C833}" type="pres">
      <dgm:prSet presAssocID="{520BEE78-1B1A-4AED-8C93-446B525662C8}" presName="rootPict" presStyleLbl="alignImgPlace1" presStyleIdx="25" presStyleCnt="32" custScaleX="107569" custScaleY="91661" custLinFactX="-21019" custLinFactNeighborX="-100000" custLinFactNeighborY="-32598"/>
      <dgm:spPr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B5CDBFAB-B36F-4621-8899-B7B241EDAA09}" type="pres">
      <dgm:prSet presAssocID="{520BEE78-1B1A-4AED-8C93-446B525662C8}" presName="rootConnector" presStyleLbl="node3" presStyleIdx="13" presStyleCnt="18"/>
      <dgm:spPr/>
    </dgm:pt>
    <dgm:pt modelId="{8F7C3D04-3652-48F7-89A6-224B924DF568}" type="pres">
      <dgm:prSet presAssocID="{520BEE78-1B1A-4AED-8C93-446B525662C8}" presName="hierChild4" presStyleCnt="0"/>
      <dgm:spPr/>
    </dgm:pt>
    <dgm:pt modelId="{2C8BE13C-8C05-48E6-95A6-FB8F36BC5824}" type="pres">
      <dgm:prSet presAssocID="{520BEE78-1B1A-4AED-8C93-446B525662C8}" presName="hierChild5" presStyleCnt="0"/>
      <dgm:spPr/>
    </dgm:pt>
    <dgm:pt modelId="{CDD65DB2-8324-4C99-A6EF-732BACAE30F3}" type="pres">
      <dgm:prSet presAssocID="{102E09A9-B485-412A-A3AA-933D418E0410}" presName="Name37" presStyleLbl="parChTrans1D3" presStyleIdx="14" presStyleCnt="18"/>
      <dgm:spPr/>
    </dgm:pt>
    <dgm:pt modelId="{8665BB81-1D29-4E4A-A6A0-89EEEAA3370A}" type="pres">
      <dgm:prSet presAssocID="{43B72F49-A0E9-41F2-B489-5DEE57EAE711}" presName="hierRoot2" presStyleCnt="0">
        <dgm:presLayoutVars>
          <dgm:hierBranch val="init"/>
        </dgm:presLayoutVars>
      </dgm:prSet>
      <dgm:spPr/>
    </dgm:pt>
    <dgm:pt modelId="{E959023C-802F-4801-903B-223E91ECE798}" type="pres">
      <dgm:prSet presAssocID="{43B72F49-A0E9-41F2-B489-5DEE57EAE711}" presName="rootComposite" presStyleCnt="0"/>
      <dgm:spPr/>
    </dgm:pt>
    <dgm:pt modelId="{C3FFF3C0-D08A-4EA3-87EF-71CCD58E2C33}" type="pres">
      <dgm:prSet presAssocID="{43B72F49-A0E9-41F2-B489-5DEE57EAE711}" presName="rootText" presStyleLbl="node3" presStyleIdx="14" presStyleCnt="18" custScaleX="156068" custScaleY="140155" custLinFactNeighborX="-13034">
        <dgm:presLayoutVars>
          <dgm:chPref val="3"/>
        </dgm:presLayoutVars>
      </dgm:prSet>
      <dgm:spPr/>
    </dgm:pt>
    <dgm:pt modelId="{A66C66CE-B13B-4F91-9873-CDD3B54FCB6B}" type="pres">
      <dgm:prSet presAssocID="{43B72F49-A0E9-41F2-B489-5DEE57EAE711}" presName="rootPict" presStyleLbl="alignImgPlace1" presStyleIdx="26" presStyleCnt="32" custScaleX="111696" custScaleY="102321" custLinFactX="-32114" custLinFactNeighborX="-100000" custLinFactNeighborY="-40279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E4C1886-2B13-4F3F-81E4-057153586E81}" type="pres">
      <dgm:prSet presAssocID="{43B72F49-A0E9-41F2-B489-5DEE57EAE711}" presName="rootConnector" presStyleLbl="node3" presStyleIdx="14" presStyleCnt="18"/>
      <dgm:spPr/>
    </dgm:pt>
    <dgm:pt modelId="{80142D62-EF2C-47F4-A22F-EEC5A07A30A3}" type="pres">
      <dgm:prSet presAssocID="{43B72F49-A0E9-41F2-B489-5DEE57EAE711}" presName="hierChild4" presStyleCnt="0"/>
      <dgm:spPr/>
    </dgm:pt>
    <dgm:pt modelId="{36E970E3-BE87-4AAA-BC8C-8EE4247212E0}" type="pres">
      <dgm:prSet presAssocID="{43B72F49-A0E9-41F2-B489-5DEE57EAE711}" presName="hierChild5" presStyleCnt="0"/>
      <dgm:spPr/>
    </dgm:pt>
    <dgm:pt modelId="{1022E351-EF2E-463B-851B-A68752116DA3}" type="pres">
      <dgm:prSet presAssocID="{3885C7FE-B52B-4C87-B85D-DC1F455BF673}" presName="Name37" presStyleLbl="parChTrans1D3" presStyleIdx="15" presStyleCnt="18"/>
      <dgm:spPr/>
    </dgm:pt>
    <dgm:pt modelId="{28398E21-1E50-4F26-9B8C-1D4C1BFA4DCF}" type="pres">
      <dgm:prSet presAssocID="{7565D1BF-EC65-4068-9733-5EFE9B5F54E7}" presName="hierRoot2" presStyleCnt="0">
        <dgm:presLayoutVars>
          <dgm:hierBranch val="init"/>
        </dgm:presLayoutVars>
      </dgm:prSet>
      <dgm:spPr/>
    </dgm:pt>
    <dgm:pt modelId="{B30FC493-827F-4C18-BF6E-9C54822880A8}" type="pres">
      <dgm:prSet presAssocID="{7565D1BF-EC65-4068-9733-5EFE9B5F54E7}" presName="rootComposite" presStyleCnt="0"/>
      <dgm:spPr/>
    </dgm:pt>
    <dgm:pt modelId="{FBF2A750-D69E-415E-BCBE-BC9CF2648145}" type="pres">
      <dgm:prSet presAssocID="{7565D1BF-EC65-4068-9733-5EFE9B5F54E7}" presName="rootText" presStyleLbl="node3" presStyleIdx="15" presStyleCnt="18" custScaleX="149318" custScaleY="158267" custLinFactNeighborX="-13034">
        <dgm:presLayoutVars>
          <dgm:chPref val="3"/>
        </dgm:presLayoutVars>
      </dgm:prSet>
      <dgm:spPr/>
    </dgm:pt>
    <dgm:pt modelId="{EC0FE7EE-F182-4D25-9F4A-EF08219BE61C}" type="pres">
      <dgm:prSet presAssocID="{7565D1BF-EC65-4068-9733-5EFE9B5F54E7}" presName="rootPict" presStyleLbl="alignImgPlace1" presStyleIdx="27" presStyleCnt="32" custScaleX="121617" custScaleY="121616" custLinFactX="-21019" custLinFactNeighborX="-100000" custLinFactNeighborY="-21636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480CE87-8FD9-4F8B-B656-98C9E3EBBCEB}" type="pres">
      <dgm:prSet presAssocID="{7565D1BF-EC65-4068-9733-5EFE9B5F54E7}" presName="rootConnector" presStyleLbl="node3" presStyleIdx="15" presStyleCnt="18"/>
      <dgm:spPr/>
    </dgm:pt>
    <dgm:pt modelId="{56A096B2-E5EC-48F9-9DC8-EBA970788779}" type="pres">
      <dgm:prSet presAssocID="{7565D1BF-EC65-4068-9733-5EFE9B5F54E7}" presName="hierChild4" presStyleCnt="0"/>
      <dgm:spPr/>
    </dgm:pt>
    <dgm:pt modelId="{0A07C78C-107C-4173-B841-02AA80CDAB21}" type="pres">
      <dgm:prSet presAssocID="{7565D1BF-EC65-4068-9733-5EFE9B5F54E7}" presName="hierChild5" presStyleCnt="0"/>
      <dgm:spPr/>
    </dgm:pt>
    <dgm:pt modelId="{FB6DE9BD-112B-4986-9A97-E739E9EB4A23}" type="pres">
      <dgm:prSet presAssocID="{66D1D149-F00C-4A3C-8B96-1E1CAE56F19E}" presName="Name37" presStyleLbl="parChTrans1D3" presStyleIdx="16" presStyleCnt="18"/>
      <dgm:spPr/>
    </dgm:pt>
    <dgm:pt modelId="{2C4D1086-7F70-48B5-A5D1-653CB62C5491}" type="pres">
      <dgm:prSet presAssocID="{D82ACC47-A359-45C5-903A-31A44DEE15B0}" presName="hierRoot2" presStyleCnt="0">
        <dgm:presLayoutVars>
          <dgm:hierBranch val="init"/>
        </dgm:presLayoutVars>
      </dgm:prSet>
      <dgm:spPr/>
    </dgm:pt>
    <dgm:pt modelId="{1E4602A8-EF20-433B-A3C4-4FE746343B16}" type="pres">
      <dgm:prSet presAssocID="{D82ACC47-A359-45C5-903A-31A44DEE15B0}" presName="rootComposite" presStyleCnt="0"/>
      <dgm:spPr/>
    </dgm:pt>
    <dgm:pt modelId="{B1D84DD4-A1B4-4B4E-B8ED-65826FE23468}" type="pres">
      <dgm:prSet presAssocID="{D82ACC47-A359-45C5-903A-31A44DEE15B0}" presName="rootText" presStyleLbl="node3" presStyleIdx="16" presStyleCnt="18" custScaleX="149318" custScaleY="200146" custLinFactNeighborX="-13034">
        <dgm:presLayoutVars>
          <dgm:chPref val="3"/>
        </dgm:presLayoutVars>
      </dgm:prSet>
      <dgm:spPr/>
    </dgm:pt>
    <dgm:pt modelId="{182C784A-B9D4-409F-885A-ED2C4D393C2A}" type="pres">
      <dgm:prSet presAssocID="{D82ACC47-A359-45C5-903A-31A44DEE15B0}" presName="rootPict" presStyleLbl="alignImgPlace1" presStyleIdx="28" presStyleCnt="32" custScaleX="105382" custScaleY="93768" custLinFactX="-22809" custLinFactNeighborX="-100000" custLinFactNeighborY="-56397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8597DCED-0288-4E40-8052-A86E7A9B621C}" type="pres">
      <dgm:prSet presAssocID="{D82ACC47-A359-45C5-903A-31A44DEE15B0}" presName="rootConnector" presStyleLbl="node3" presStyleIdx="16" presStyleCnt="18"/>
      <dgm:spPr/>
    </dgm:pt>
    <dgm:pt modelId="{1333EAD8-8BED-4C6C-BAB2-DF694EC0F808}" type="pres">
      <dgm:prSet presAssocID="{D82ACC47-A359-45C5-903A-31A44DEE15B0}" presName="hierChild4" presStyleCnt="0"/>
      <dgm:spPr/>
    </dgm:pt>
    <dgm:pt modelId="{22159B6B-B21A-4F7E-8427-C9B081452753}" type="pres">
      <dgm:prSet presAssocID="{D82ACC47-A359-45C5-903A-31A44DEE15B0}" presName="hierChild5" presStyleCnt="0"/>
      <dgm:spPr/>
    </dgm:pt>
    <dgm:pt modelId="{4090D254-2BE4-48FF-8758-BE73A3EC343C}" type="pres">
      <dgm:prSet presAssocID="{95EF5F04-A0E9-4A4E-8A24-81CC05CBE3B4}" presName="Name37" presStyleLbl="parChTrans1D3" presStyleIdx="17" presStyleCnt="18"/>
      <dgm:spPr/>
    </dgm:pt>
    <dgm:pt modelId="{AD881941-ABE5-4BA3-92F3-62585870664B}" type="pres">
      <dgm:prSet presAssocID="{BE17932B-36F0-4F6A-80BD-DF6231013823}" presName="hierRoot2" presStyleCnt="0">
        <dgm:presLayoutVars>
          <dgm:hierBranch val="init"/>
        </dgm:presLayoutVars>
      </dgm:prSet>
      <dgm:spPr/>
    </dgm:pt>
    <dgm:pt modelId="{5048CDA2-ABF4-4B00-9027-0472D26F43AE}" type="pres">
      <dgm:prSet presAssocID="{BE17932B-36F0-4F6A-80BD-DF6231013823}" presName="rootComposite" presStyleCnt="0"/>
      <dgm:spPr/>
    </dgm:pt>
    <dgm:pt modelId="{CD1CC785-B6B8-4040-B536-49A6512C855A}" type="pres">
      <dgm:prSet presAssocID="{BE17932B-36F0-4F6A-80BD-DF6231013823}" presName="rootText" presStyleLbl="node3" presStyleIdx="17" presStyleCnt="18" custScaleX="144643" custScaleY="147434">
        <dgm:presLayoutVars>
          <dgm:chPref val="3"/>
        </dgm:presLayoutVars>
      </dgm:prSet>
      <dgm:spPr/>
    </dgm:pt>
    <dgm:pt modelId="{37D0F7E9-B004-45E5-BACE-BF36F24A5749}" type="pres">
      <dgm:prSet presAssocID="{BE17932B-36F0-4F6A-80BD-DF6231013823}" presName="rootPict" presStyleLbl="alignImgPlace1" presStyleIdx="29" presStyleCnt="32" custLinFactNeighborX="-86032" custLinFactNeighborY="-14591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203FF958-75A8-42EB-9BC9-24B09A03F93B}" type="pres">
      <dgm:prSet presAssocID="{BE17932B-36F0-4F6A-80BD-DF6231013823}" presName="rootConnector" presStyleLbl="node3" presStyleIdx="17" presStyleCnt="18"/>
      <dgm:spPr/>
    </dgm:pt>
    <dgm:pt modelId="{2F6157C9-9F55-4A95-BF66-C23948BC8125}" type="pres">
      <dgm:prSet presAssocID="{BE17932B-36F0-4F6A-80BD-DF6231013823}" presName="hierChild4" presStyleCnt="0"/>
      <dgm:spPr/>
    </dgm:pt>
    <dgm:pt modelId="{0D2A209B-F00D-4A6D-9C91-064DE2C96478}" type="pres">
      <dgm:prSet presAssocID="{BE17932B-36F0-4F6A-80BD-DF6231013823}" presName="hierChild5" presStyleCnt="0"/>
      <dgm:spPr/>
    </dgm:pt>
    <dgm:pt modelId="{6869F469-7AD7-4E22-AF85-BAE75EC7179C}" type="pres">
      <dgm:prSet presAssocID="{833A9479-FDED-4598-A1BC-FC8A17F1463C}" presName="hierChild5" presStyleCnt="0"/>
      <dgm:spPr/>
    </dgm:pt>
    <dgm:pt modelId="{68F9724B-F016-463F-B491-25FF7ACD358D}" type="pres">
      <dgm:prSet presAssocID="{9A084F8C-BEFE-4322-9E07-A4CC34035BA1}" presName="Name37" presStyleLbl="parChTrans1D2" presStyleIdx="11" presStyleCnt="13"/>
      <dgm:spPr/>
    </dgm:pt>
    <dgm:pt modelId="{EEC2D98D-D7C8-41FD-B1D9-BC7E0D9A3B98}" type="pres">
      <dgm:prSet presAssocID="{4BE90C84-DE0E-4FA9-97B7-36189285F881}" presName="hierRoot2" presStyleCnt="0">
        <dgm:presLayoutVars>
          <dgm:hierBranch val="init"/>
        </dgm:presLayoutVars>
      </dgm:prSet>
      <dgm:spPr/>
    </dgm:pt>
    <dgm:pt modelId="{77FB8ED0-3DD0-489B-8450-4A9664EB8E2C}" type="pres">
      <dgm:prSet presAssocID="{4BE90C84-DE0E-4FA9-97B7-36189285F881}" presName="rootComposite" presStyleCnt="0"/>
      <dgm:spPr/>
    </dgm:pt>
    <dgm:pt modelId="{B23F7275-010C-48E1-AD1E-8277A8A7DE5D}" type="pres">
      <dgm:prSet presAssocID="{4BE90C84-DE0E-4FA9-97B7-36189285F881}" presName="rootText" presStyleLbl="node2" presStyleIdx="11" presStyleCnt="12" custScaleX="152535" custScaleY="204895" custLinFactNeighborX="-20093" custLinFactNeighborY="4464">
        <dgm:presLayoutVars>
          <dgm:chPref val="3"/>
        </dgm:presLayoutVars>
      </dgm:prSet>
      <dgm:spPr/>
    </dgm:pt>
    <dgm:pt modelId="{10174203-9675-49E7-B0A1-B94A1F0D9703}" type="pres">
      <dgm:prSet presAssocID="{4BE90C84-DE0E-4FA9-97B7-36189285F881}" presName="rootPict" presStyleLbl="alignImgPlace1" presStyleIdx="30" presStyleCnt="32" custScaleX="112969" custScaleY="98231" custLinFactX="-48417" custLinFactNeighborX="-100000" custLinFactNeighborY="-47842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8332089-3240-4AEE-B788-30DC46EAC5EF}" type="pres">
      <dgm:prSet presAssocID="{4BE90C84-DE0E-4FA9-97B7-36189285F881}" presName="rootConnector" presStyleLbl="node2" presStyleIdx="11" presStyleCnt="12"/>
      <dgm:spPr/>
    </dgm:pt>
    <dgm:pt modelId="{E1560614-804C-4D10-A212-E4905353D541}" type="pres">
      <dgm:prSet presAssocID="{4BE90C84-DE0E-4FA9-97B7-36189285F881}" presName="hierChild4" presStyleCnt="0"/>
      <dgm:spPr/>
    </dgm:pt>
    <dgm:pt modelId="{9EE80CAA-ED98-41FD-90CA-60B03F9BC406}" type="pres">
      <dgm:prSet presAssocID="{4BE90C84-DE0E-4FA9-97B7-36189285F881}" presName="hierChild5" presStyleCnt="0"/>
      <dgm:spPr/>
    </dgm:pt>
    <dgm:pt modelId="{274B00F6-03CC-49F0-96A2-EE6C693AF1B4}" type="pres">
      <dgm:prSet presAssocID="{DB3E6A86-E7A0-4F87-A2F0-57420AA62249}" presName="hierChild3" presStyleCnt="0"/>
      <dgm:spPr/>
    </dgm:pt>
    <dgm:pt modelId="{126C82D3-6EDE-4F69-8FF0-0F6633AA87C2}" type="pres">
      <dgm:prSet presAssocID="{1BFF0115-BAEA-4189-BC05-42BFBA7A99E7}" presName="Name111" presStyleLbl="parChTrans1D2" presStyleIdx="12" presStyleCnt="13"/>
      <dgm:spPr/>
    </dgm:pt>
    <dgm:pt modelId="{C24A1712-B6D4-4520-AE4A-5C6B09376EC7}" type="pres">
      <dgm:prSet presAssocID="{60ED82EB-E1DD-4907-A261-84891AB1D3AA}" presName="hierRoot3" presStyleCnt="0">
        <dgm:presLayoutVars>
          <dgm:hierBranch/>
        </dgm:presLayoutVars>
      </dgm:prSet>
      <dgm:spPr/>
    </dgm:pt>
    <dgm:pt modelId="{0DF0CD48-4964-49C6-AF59-08617080305D}" type="pres">
      <dgm:prSet presAssocID="{60ED82EB-E1DD-4907-A261-84891AB1D3AA}" presName="rootComposite3" presStyleCnt="0"/>
      <dgm:spPr/>
    </dgm:pt>
    <dgm:pt modelId="{734002CD-1C63-444D-BA16-D5F03B296A5B}" type="pres">
      <dgm:prSet presAssocID="{60ED82EB-E1DD-4907-A261-84891AB1D3AA}" presName="rootText3" presStyleLbl="asst1" presStyleIdx="0" presStyleCnt="1" custScaleX="246954" custScaleY="212078" custLinFactX="300000" custLinFactNeighborX="335160" custLinFactNeighborY="-14896">
        <dgm:presLayoutVars>
          <dgm:chPref val="3"/>
        </dgm:presLayoutVars>
      </dgm:prSet>
      <dgm:spPr/>
    </dgm:pt>
    <dgm:pt modelId="{79C47309-7A09-4240-B969-1A80B3DE4A33}" type="pres">
      <dgm:prSet presAssocID="{60ED82EB-E1DD-4907-A261-84891AB1D3AA}" presName="rootPict3" presStyleLbl="alignImgPlace1" presStyleIdx="31" presStyleCnt="32" custScaleX="200665" custScaleY="200662" custLinFactX="944436" custLinFactNeighborX="1000000" custLinFactNeighborY="-22277"/>
      <dgm:spPr/>
    </dgm:pt>
    <dgm:pt modelId="{479AE83B-BECB-4603-8B0C-0311343A0E8C}" type="pres">
      <dgm:prSet presAssocID="{60ED82EB-E1DD-4907-A261-84891AB1D3AA}" presName="rootConnector3" presStyleLbl="asst1" presStyleIdx="0" presStyleCnt="1"/>
      <dgm:spPr/>
    </dgm:pt>
    <dgm:pt modelId="{4B8CD51E-36B8-41AA-B970-F85FD7E3F169}" type="pres">
      <dgm:prSet presAssocID="{60ED82EB-E1DD-4907-A261-84891AB1D3AA}" presName="hierChild6" presStyleCnt="0"/>
      <dgm:spPr/>
    </dgm:pt>
    <dgm:pt modelId="{4A3E96C2-FFCE-4110-AA71-62D59D26BFFD}" type="pres">
      <dgm:prSet presAssocID="{60ED82EB-E1DD-4907-A261-84891AB1D3AA}" presName="hierChild7" presStyleCnt="0"/>
      <dgm:spPr/>
    </dgm:pt>
  </dgm:ptLst>
  <dgm:cxnLst>
    <dgm:cxn modelId="{7AF60501-BA97-4749-9A62-E732734D1804}" srcId="{DB3E6A86-E7A0-4F87-A2F0-57420AA62249}" destId="{FD4D849C-F12E-4D4D-A329-94EF61CB9ABA}" srcOrd="6" destOrd="0" parTransId="{5A2327A1-037C-4ED3-BF4B-8181B33C2E04}" sibTransId="{425DDE06-4F64-4A57-8E6F-CDFE51CD04DB}"/>
    <dgm:cxn modelId="{00DC9504-94E0-419B-BE39-D3CB5E340A46}" type="presOf" srcId="{B2FF6AC0-B87F-47DD-A105-B2CAB22E8EDB}" destId="{DC57FD3A-609A-4FA3-B9F6-C807166431D8}" srcOrd="0" destOrd="0" presId="urn:microsoft.com/office/officeart/2005/8/layout/pictureOrgChart+Icon"/>
    <dgm:cxn modelId="{6080A404-0FF4-4A15-9621-14C7B4ABCF7E}" type="presOf" srcId="{7ABD95F2-CF3B-46FE-A351-A7DCD5FC8AEF}" destId="{38B89405-B6F4-478F-91BF-73FBA27B3581}" srcOrd="0" destOrd="0" presId="urn:microsoft.com/office/officeart/2005/8/layout/pictureOrgChart+Icon"/>
    <dgm:cxn modelId="{E36C3C05-0B67-4892-BD3A-9B2B8115E989}" type="presOf" srcId="{19CE634E-4498-4564-B611-4E82C45A323A}" destId="{99102A86-AAFC-41F5-8E33-E8C4A0B88B2F}" srcOrd="0" destOrd="0" presId="urn:microsoft.com/office/officeart/2005/8/layout/pictureOrgChart+Icon"/>
    <dgm:cxn modelId="{44A84D06-5A3E-45E9-AA9E-EAA0001D4752}" type="presOf" srcId="{945CAECB-82DE-4360-A069-0083D68A18E3}" destId="{B56A2C87-9A98-4343-8F4D-62FB4F80032A}" srcOrd="0" destOrd="0" presId="urn:microsoft.com/office/officeart/2005/8/layout/pictureOrgChart+Icon"/>
    <dgm:cxn modelId="{C297F509-F951-4C51-A88A-CFB81CED0863}" type="presOf" srcId="{44F3BE08-A7E7-48CC-8E6B-A9EEB91F5033}" destId="{F5871E5D-86B6-4535-B040-C702085AB051}" srcOrd="0" destOrd="0" presId="urn:microsoft.com/office/officeart/2005/8/layout/pictureOrgChart+Icon"/>
    <dgm:cxn modelId="{36E82C0B-0FA3-4705-93A4-DECE826C084D}" type="presOf" srcId="{1BFF0115-BAEA-4189-BC05-42BFBA7A99E7}" destId="{126C82D3-6EDE-4F69-8FF0-0F6633AA87C2}" srcOrd="0" destOrd="0" presId="urn:microsoft.com/office/officeart/2005/8/layout/pictureOrgChart+Icon"/>
    <dgm:cxn modelId="{B142490B-EA81-4EDE-B897-963B076E0918}" type="presOf" srcId="{F8254C5D-A1F8-438D-9EC4-E1AEA1BC8F93}" destId="{883C8F55-5890-438D-B027-EE286243E9E0}" srcOrd="0" destOrd="0" presId="urn:microsoft.com/office/officeart/2005/8/layout/pictureOrgChart+Icon"/>
    <dgm:cxn modelId="{7F65000F-C86F-47CF-BC6D-A77F5FD2F1F4}" type="presOf" srcId="{102E09A9-B485-412A-A3AA-933D418E0410}" destId="{CDD65DB2-8324-4C99-A6EF-732BACAE30F3}" srcOrd="0" destOrd="0" presId="urn:microsoft.com/office/officeart/2005/8/layout/pictureOrgChart+Icon"/>
    <dgm:cxn modelId="{66AD9711-195C-4E5A-B939-1CCD8CE6A66A}" type="presOf" srcId="{B2FF6AC0-B87F-47DD-A105-B2CAB22E8EDB}" destId="{75DBF8F8-F4E0-4294-98AC-187B80C46BDE}" srcOrd="1" destOrd="0" presId="urn:microsoft.com/office/officeart/2005/8/layout/pictureOrgChart+Icon"/>
    <dgm:cxn modelId="{96A0C418-7A83-4ABE-8005-F142BDEC5EB1}" type="presOf" srcId="{9793E69B-D749-4572-B8BC-3949AB701BD8}" destId="{0DC6AC91-7AB4-4FFF-BB56-FF365CBE4DC5}" srcOrd="0" destOrd="0" presId="urn:microsoft.com/office/officeart/2005/8/layout/pictureOrgChart+Icon"/>
    <dgm:cxn modelId="{AEE7181D-3228-4FAE-AD98-FEB42C5E391B}" type="presOf" srcId="{ED2EF2F4-20F1-435C-8E6C-646C485F812F}" destId="{41ECCFB0-0CE4-4188-B22D-1F5AF6193BDE}" srcOrd="1" destOrd="0" presId="urn:microsoft.com/office/officeart/2005/8/layout/pictureOrgChart+Icon"/>
    <dgm:cxn modelId="{7B19DA20-928E-4C5A-A9D1-F82A44E4763E}" type="presOf" srcId="{A383AC9E-30D1-4676-AF5D-A5B6DA9780BF}" destId="{98313BF9-D872-460F-860F-E13C2A971EA4}" srcOrd="0" destOrd="0" presId="urn:microsoft.com/office/officeart/2005/8/layout/pictureOrgChart+Icon"/>
    <dgm:cxn modelId="{CEBC0721-E4A0-4BB9-B9CA-307A43351934}" type="presOf" srcId="{EF47AD7E-122A-49D2-8EB6-D1B0228002BC}" destId="{5C58669D-6748-4BA7-9D5A-CA35F3871041}" srcOrd="0" destOrd="0" presId="urn:microsoft.com/office/officeart/2005/8/layout/pictureOrgChart+Icon"/>
    <dgm:cxn modelId="{8F2DFE23-7124-407D-95C0-83BD1359C3A7}" type="presOf" srcId="{5654D6C2-864A-43BA-97B1-AEC2A64521C5}" destId="{4ED4A953-E79B-4DC3-A0B4-D399B5F1B9A1}" srcOrd="0" destOrd="0" presId="urn:microsoft.com/office/officeart/2005/8/layout/pictureOrgChart+Icon"/>
    <dgm:cxn modelId="{56006B25-785B-4A53-B235-3231B6DC97EA}" type="presOf" srcId="{60ED82EB-E1DD-4907-A261-84891AB1D3AA}" destId="{734002CD-1C63-444D-BA16-D5F03B296A5B}" srcOrd="0" destOrd="0" presId="urn:microsoft.com/office/officeart/2005/8/layout/pictureOrgChart+Icon"/>
    <dgm:cxn modelId="{EA136D29-8CEA-4010-A1AB-6E59FEDF387D}" type="presOf" srcId="{2B5431EA-4B31-4357-9217-3DC56BE390FB}" destId="{B3E8E1FE-8197-4E33-AA59-458FF9BB8ABA}" srcOrd="0" destOrd="0" presId="urn:microsoft.com/office/officeart/2005/8/layout/pictureOrgChart+Icon"/>
    <dgm:cxn modelId="{C934E429-4447-4FB4-ACDE-D0AEEA6D2FE5}" type="presOf" srcId="{A7553BE4-DB99-422E-A3F1-D3167B4C0BE0}" destId="{F7FAFD61-8AF4-410C-BC5A-DEE079F3CDAE}" srcOrd="0" destOrd="0" presId="urn:microsoft.com/office/officeart/2005/8/layout/pictureOrgChart+Icon"/>
    <dgm:cxn modelId="{C8ED3B2A-A87A-4650-BBF4-F956100E516E}" type="presOf" srcId="{043E54B0-4CEA-4CAE-A095-B58A513D391A}" destId="{0F289ED1-3D65-4F60-A27B-891D30B137F3}" srcOrd="0" destOrd="0" presId="urn:microsoft.com/office/officeart/2005/8/layout/pictureOrgChart+Icon"/>
    <dgm:cxn modelId="{F7DB972A-1707-4233-BD0B-C07FD80F6572}" type="presOf" srcId="{2B5431EA-4B31-4357-9217-3DC56BE390FB}" destId="{4A89B152-0A33-4095-A6BB-D4D724E13453}" srcOrd="1" destOrd="0" presId="urn:microsoft.com/office/officeart/2005/8/layout/pictureOrgChart+Icon"/>
    <dgm:cxn modelId="{E1D11E2B-9F75-41EE-9D4E-8D02D68CEF0E}" type="presOf" srcId="{9D85965C-FB32-4CB0-B50A-D729F986F0E4}" destId="{4CE7E467-95F9-46F5-8265-1EC1220AE9B6}" srcOrd="0" destOrd="0" presId="urn:microsoft.com/office/officeart/2005/8/layout/pictureOrgChart+Icon"/>
    <dgm:cxn modelId="{C5E4DA2B-A6A0-4F8A-A75A-C44B8C15F6A9}" type="presOf" srcId="{60ED82EB-E1DD-4907-A261-84891AB1D3AA}" destId="{479AE83B-BECB-4603-8B0C-0311343A0E8C}" srcOrd="1" destOrd="0" presId="urn:microsoft.com/office/officeart/2005/8/layout/pictureOrgChart+Icon"/>
    <dgm:cxn modelId="{410ED12D-F28B-4399-B7B5-4588951E3E6D}" type="presOf" srcId="{6358ADF8-0AFD-4E49-B61A-C1E181E68A8F}" destId="{C0BDCF62-5AD3-43B0-9AF2-7AC8859155DD}" srcOrd="0" destOrd="0" presId="urn:microsoft.com/office/officeart/2005/8/layout/pictureOrgChart+Icon"/>
    <dgm:cxn modelId="{529E8135-D933-42F7-91AF-3906A8CB6A2B}" type="presOf" srcId="{945CAECB-82DE-4360-A069-0083D68A18E3}" destId="{A41371C4-AD51-4B05-86C9-4DDD9B1500B9}" srcOrd="1" destOrd="0" presId="urn:microsoft.com/office/officeart/2005/8/layout/pictureOrgChart+Icon"/>
    <dgm:cxn modelId="{7E274436-387A-42C3-9E24-8723BA0B7115}" type="presOf" srcId="{833A9479-FDED-4598-A1BC-FC8A17F1463C}" destId="{DEE4813E-B8BE-4A7D-9E94-C8DE9B5E22C3}" srcOrd="0" destOrd="0" presId="urn:microsoft.com/office/officeart/2005/8/layout/pictureOrgChart+Icon"/>
    <dgm:cxn modelId="{CF06DA36-709B-4F50-B318-FB01FA076EBD}" type="presOf" srcId="{D82ACC47-A359-45C5-903A-31A44DEE15B0}" destId="{8597DCED-0288-4E40-8052-A86E7A9B621C}" srcOrd="1" destOrd="0" presId="urn:microsoft.com/office/officeart/2005/8/layout/pictureOrgChart+Icon"/>
    <dgm:cxn modelId="{737A2E3A-C984-4AF9-8DBE-827F7BB02021}" type="presOf" srcId="{FB154367-8431-4B69-9CE3-F8F16F79F7AB}" destId="{3ECACCBE-646A-4439-8CF3-BF13151426BE}" srcOrd="0" destOrd="0" presId="urn:microsoft.com/office/officeart/2005/8/layout/pictureOrgChart+Icon"/>
    <dgm:cxn modelId="{60B4EB3F-A83C-492A-B650-3A0AC8C7471D}" srcId="{B48B63B6-1817-4F72-A64C-1F17C8348CC3}" destId="{ED2EF2F4-20F1-435C-8E6C-646C485F812F}" srcOrd="4" destOrd="0" parTransId="{6358ADF8-0AFD-4E49-B61A-C1E181E68A8F}" sibTransId="{DC6403D5-E2B6-46CF-B00F-6C63032DB227}"/>
    <dgm:cxn modelId="{D4F44C48-68A3-4640-A3FB-5C83423B5C5A}" type="presOf" srcId="{7565D1BF-EC65-4068-9733-5EFE9B5F54E7}" destId="{7480CE87-8FD9-4F8B-B656-98C9E3EBBCEB}" srcOrd="1" destOrd="0" presId="urn:microsoft.com/office/officeart/2005/8/layout/pictureOrgChart+Icon"/>
    <dgm:cxn modelId="{39AAE548-03D3-4720-BA3B-6F4DC2D18300}" srcId="{219EC9B8-D753-4158-ACFD-0FCC131D0E89}" destId="{38AADA94-AB6B-4226-A54E-E2A55DF55D68}" srcOrd="1" destOrd="0" parTransId="{F8254C5D-A1F8-438D-9EC4-E1AEA1BC8F93}" sibTransId="{EAA10CC3-E823-49B1-8D30-572EAEE68DB6}"/>
    <dgm:cxn modelId="{521A7149-65F7-4DC1-B53D-3171AF2B9D28}" type="presOf" srcId="{B48B63B6-1817-4F72-A64C-1F17C8348CC3}" destId="{771B90C1-1C6D-479A-AB0A-288823CD9FE3}" srcOrd="0" destOrd="0" presId="urn:microsoft.com/office/officeart/2005/8/layout/pictureOrgChart+Icon"/>
    <dgm:cxn modelId="{F85C8749-E736-4A47-AFA5-F7A289076E87}" type="presOf" srcId="{2987F417-2CF1-492A-95A2-FF04205C19E8}" destId="{4D33170E-4977-47E3-AE79-0D8247D44CEB}" srcOrd="0" destOrd="0" presId="urn:microsoft.com/office/officeart/2005/8/layout/pictureOrgChart+Icon"/>
    <dgm:cxn modelId="{46FB9649-1C80-4963-88F7-B94A7C136275}" type="presOf" srcId="{1515BC98-651B-4D29-A097-C67F72EB440C}" destId="{0D8A3EDB-7483-4872-B841-DF8840FC4844}" srcOrd="1" destOrd="0" presId="urn:microsoft.com/office/officeart/2005/8/layout/pictureOrgChart+Icon"/>
    <dgm:cxn modelId="{8BD35A4C-FD13-419F-B540-CA981A106EDE}" srcId="{DB3E6A86-E7A0-4F87-A2F0-57420AA62249}" destId="{833A9479-FDED-4598-A1BC-FC8A17F1463C}" srcOrd="11" destOrd="0" parTransId="{F09B7256-C181-4AF3-A6BC-82746427E09E}" sibTransId="{BAFDE52F-51B8-45B2-BF3A-1930A79AB8BC}"/>
    <dgm:cxn modelId="{1B7F8A4D-D902-47A3-A8E7-CA1B78F6CA5E}" type="presOf" srcId="{E241B1A9-8E38-4F7A-92FC-8E6908C69E30}" destId="{3085036D-FAF2-4A36-A652-6400B8894FCA}" srcOrd="0" destOrd="0" presId="urn:microsoft.com/office/officeart/2005/8/layout/pictureOrgChart+Icon"/>
    <dgm:cxn modelId="{F968A94F-348E-4032-9A83-15F2F344C63A}" srcId="{DB3E6A86-E7A0-4F87-A2F0-57420AA62249}" destId="{44F3BE08-A7E7-48CC-8E6B-A9EEB91F5033}" srcOrd="9" destOrd="0" parTransId="{CB1CD150-1753-41EE-B030-76A33B928BB4}" sibTransId="{4D29335C-C75D-4A34-BB89-88DF04177AD1}"/>
    <dgm:cxn modelId="{2E665850-0705-4E51-9623-6A03F41C9848}" type="presOf" srcId="{01ABF0A5-78C4-4400-9C86-66D70C7DECBE}" destId="{B6630C31-4001-4C9A-8B39-3BE40C3CBD2F}" srcOrd="1" destOrd="0" presId="urn:microsoft.com/office/officeart/2005/8/layout/pictureOrgChart+Icon"/>
    <dgm:cxn modelId="{81432F52-94C1-496D-B9A8-2733F747BA62}" type="presOf" srcId="{49CF5D8C-3E26-4A22-AC5A-6C9D9BF8AED9}" destId="{76CAAD34-454E-49AA-B5BF-6E2F32E81FC8}" srcOrd="0" destOrd="0" presId="urn:microsoft.com/office/officeart/2005/8/layout/pictureOrgChart+Icon"/>
    <dgm:cxn modelId="{CEC81553-6EC8-42DC-81FC-58B28C13E248}" srcId="{833A9479-FDED-4598-A1BC-FC8A17F1463C}" destId="{7565D1BF-EC65-4068-9733-5EFE9B5F54E7}" srcOrd="2" destOrd="0" parTransId="{3885C7FE-B52B-4C87-B85D-DC1F455BF673}" sibTransId="{B8EEF675-EBB1-4797-93C5-E28272E1C07E}"/>
    <dgm:cxn modelId="{D72BE658-E7A4-4D53-BBDF-26FC8C2D5926}" type="presOf" srcId="{7565D1BF-EC65-4068-9733-5EFE9B5F54E7}" destId="{FBF2A750-D69E-415E-BCBE-BC9CF2648145}" srcOrd="0" destOrd="0" presId="urn:microsoft.com/office/officeart/2005/8/layout/pictureOrgChart+Icon"/>
    <dgm:cxn modelId="{01B42059-EE9B-420D-AB66-88331178AB32}" type="presOf" srcId="{FD4D849C-F12E-4D4D-A329-94EF61CB9ABA}" destId="{827687D0-5F6D-4ED7-92AD-07CC3953AD81}" srcOrd="0" destOrd="0" presId="urn:microsoft.com/office/officeart/2005/8/layout/pictureOrgChart+Icon"/>
    <dgm:cxn modelId="{5EC9395A-E58B-49A0-A0B4-690771DEF457}" type="presOf" srcId="{9D85965C-FB32-4CB0-B50A-D729F986F0E4}" destId="{D09621BB-BA0B-40CF-BF6A-952CB684167C}" srcOrd="1" destOrd="0" presId="urn:microsoft.com/office/officeart/2005/8/layout/pictureOrgChart+Icon"/>
    <dgm:cxn modelId="{D22A705A-16DB-47D4-8D28-1909BE060033}" srcId="{2987F417-2CF1-492A-95A2-FF04205C19E8}" destId="{B2FF6AC0-B87F-47DD-A105-B2CAB22E8EDB}" srcOrd="2" destOrd="0" parTransId="{49CF5D8C-3E26-4A22-AC5A-6C9D9BF8AED9}" sibTransId="{C63E3EB7-365C-4EEA-BBA9-699A8D8ED247}"/>
    <dgm:cxn modelId="{0538A55B-0441-47FA-A3C1-6FE2A98DE893}" type="presOf" srcId="{43B72F49-A0E9-41F2-B489-5DEE57EAE711}" destId="{C3FFF3C0-D08A-4EA3-87EF-71CCD58E2C33}" srcOrd="0" destOrd="0" presId="urn:microsoft.com/office/officeart/2005/8/layout/pictureOrgChart+Icon"/>
    <dgm:cxn modelId="{4924E85C-CA11-46E7-A08F-4ED2426CEDCE}" srcId="{043E54B0-4CEA-4CAE-A095-B58A513D391A}" destId="{DB3E6A86-E7A0-4F87-A2F0-57420AA62249}" srcOrd="0" destOrd="0" parTransId="{7AF7ED61-205F-4B82-9FE6-3D4A418E14F3}" sibTransId="{31046F35-2DF0-4F5D-8814-9318CE653E45}"/>
    <dgm:cxn modelId="{D67F055D-E773-45B6-8EF5-75B0DB427A83}" type="presOf" srcId="{790EDEF8-DA23-48AD-A195-C0747AA80381}" destId="{9E1D94D9-E277-4B91-9234-57E2AEB2E281}" srcOrd="0" destOrd="0" presId="urn:microsoft.com/office/officeart/2005/8/layout/pictureOrgChart+Icon"/>
    <dgm:cxn modelId="{81A1225D-BA94-4114-A67B-E428877163C9}" type="presOf" srcId="{C43B1D54-7ABC-4B24-8FA4-C2851A5338D5}" destId="{8F7FE241-0BD7-45EC-B4B2-3D9ABB8E63AB}" srcOrd="1" destOrd="0" presId="urn:microsoft.com/office/officeart/2005/8/layout/pictureOrgChart+Icon"/>
    <dgm:cxn modelId="{4084605F-0FE2-4E61-B2DF-D70B5F7B68E0}" srcId="{833A9479-FDED-4598-A1BC-FC8A17F1463C}" destId="{BE17932B-36F0-4F6A-80BD-DF6231013823}" srcOrd="4" destOrd="0" parTransId="{95EF5F04-A0E9-4A4E-8A24-81CC05CBE3B4}" sibTransId="{45FCD403-C199-41F5-8253-1DA9B9B190D2}"/>
    <dgm:cxn modelId="{3C146E5F-488D-4391-A860-2BB6E3B269B8}" type="presOf" srcId="{7ABD95F2-CF3B-46FE-A351-A7DCD5FC8AEF}" destId="{C1072ADE-7C09-4821-9147-3CA6C8371B32}" srcOrd="1" destOrd="0" presId="urn:microsoft.com/office/officeart/2005/8/layout/pictureOrgChart+Icon"/>
    <dgm:cxn modelId="{247ACF60-A6AA-428E-93C3-93090CBF73A1}" type="presOf" srcId="{51D67098-8D92-44F1-ADC0-BA176EC59B77}" destId="{5E945E39-8A6D-426A-82A9-8D7265415AA6}" srcOrd="1" destOrd="0" presId="urn:microsoft.com/office/officeart/2005/8/layout/pictureOrgChart+Icon"/>
    <dgm:cxn modelId="{066BFD65-2B3E-4A7B-99EF-938C0314F43B}" type="presOf" srcId="{50602010-FA77-4536-BD56-EDAB3BC38DDC}" destId="{BE0A0977-8F1B-4BA5-883D-3B6B914022C3}" srcOrd="0" destOrd="0" presId="urn:microsoft.com/office/officeart/2005/8/layout/pictureOrgChart+Icon"/>
    <dgm:cxn modelId="{61F0A668-1FCF-483E-A474-DB58D2FB5473}" type="presOf" srcId="{9A084F8C-BEFE-4322-9E07-A4CC34035BA1}" destId="{68F9724B-F016-463F-B491-25FF7ACD358D}" srcOrd="0" destOrd="0" presId="urn:microsoft.com/office/officeart/2005/8/layout/pictureOrgChart+Icon"/>
    <dgm:cxn modelId="{B337A169-3D36-4921-B94A-86549137CF66}" type="presOf" srcId="{9E080DD4-B99C-4C99-AAF3-1A0FB84A739E}" destId="{86C41FF4-953C-483F-9C80-4388F284E26B}" srcOrd="0" destOrd="0" presId="urn:microsoft.com/office/officeart/2005/8/layout/pictureOrgChart+Icon"/>
    <dgm:cxn modelId="{79E1246C-3484-4969-BEF8-3A0D793527E1}" type="presOf" srcId="{D7D6D371-B397-4B09-9B4C-E90AF0AF6AF2}" destId="{4A5B58E5-1E84-4F3A-9121-3DDD364C7A1D}" srcOrd="0" destOrd="0" presId="urn:microsoft.com/office/officeart/2005/8/layout/pictureOrgChart+Icon"/>
    <dgm:cxn modelId="{4246E36C-232D-4B72-ADB6-6C07BF1BC7DC}" type="presOf" srcId="{293670D8-DDD9-425C-9A0F-D17828008303}" destId="{28CF0484-81FB-4804-B761-E830AA828D63}" srcOrd="0" destOrd="0" presId="urn:microsoft.com/office/officeart/2005/8/layout/pictureOrgChart+Icon"/>
    <dgm:cxn modelId="{F8A0A36D-2042-4782-B5CD-D23CD702E9AE}" type="presOf" srcId="{4BE90C84-DE0E-4FA9-97B7-36189285F881}" destId="{B23F7275-010C-48E1-AD1E-8277A8A7DE5D}" srcOrd="0" destOrd="0" presId="urn:microsoft.com/office/officeart/2005/8/layout/pictureOrgChart+Icon"/>
    <dgm:cxn modelId="{2043DC70-77A0-4451-B3CB-5D25F02A659A}" type="presOf" srcId="{38AADA94-AB6B-4226-A54E-E2A55DF55D68}" destId="{C801E305-9579-4B46-9EEA-36DA0C5DA2F5}" srcOrd="0" destOrd="0" presId="urn:microsoft.com/office/officeart/2005/8/layout/pictureOrgChart+Icon"/>
    <dgm:cxn modelId="{D77C5273-B6BF-4C90-8EC8-7C4E05C554FD}" srcId="{DB3E6A86-E7A0-4F87-A2F0-57420AA62249}" destId="{7ABD95F2-CF3B-46FE-A351-A7DCD5FC8AEF}" srcOrd="4" destOrd="0" parTransId="{C6555A4C-C0C8-4876-B319-15E82EC4D0C5}" sibTransId="{446875E4-BC6E-4545-91F5-6981525E6EEA}"/>
    <dgm:cxn modelId="{0E3ECC73-2074-4EEE-B979-3170455B47BE}" type="presOf" srcId="{BE17932B-36F0-4F6A-80BD-DF6231013823}" destId="{203FF958-75A8-42EB-9BC9-24B09A03F93B}" srcOrd="1" destOrd="0" presId="urn:microsoft.com/office/officeart/2005/8/layout/pictureOrgChart+Icon"/>
    <dgm:cxn modelId="{7B755B77-6ABA-41EC-9B3E-801C83AA4C70}" type="presOf" srcId="{520BEE78-1B1A-4AED-8C93-446B525662C8}" destId="{C1AED005-FCFB-42C5-80F9-EEC2D7BE66F1}" srcOrd="0" destOrd="0" presId="urn:microsoft.com/office/officeart/2005/8/layout/pictureOrgChart+Icon"/>
    <dgm:cxn modelId="{71816077-6082-404E-9C4B-FBB77F27BE92}" type="presOf" srcId="{2116CD9A-62A9-4905-865A-4219A4B9B399}" destId="{A533D16E-ABF2-4491-99F5-086842402C1A}" srcOrd="1" destOrd="0" presId="urn:microsoft.com/office/officeart/2005/8/layout/pictureOrgChart+Icon"/>
    <dgm:cxn modelId="{844E537C-690C-442E-97CA-4169B11239C6}" srcId="{DB3E6A86-E7A0-4F87-A2F0-57420AA62249}" destId="{9D85965C-FB32-4CB0-B50A-D729F986F0E4}" srcOrd="2" destOrd="0" parTransId="{654DF938-C69E-43CC-A6EA-47BEADD0F1D2}" sibTransId="{EC42A94C-8A06-4FEC-AE48-5CF38BDF5187}"/>
    <dgm:cxn modelId="{E3A04F7E-9C94-4CE0-8195-BCBE0A8F7A10}" type="presOf" srcId="{01ABF0A5-78C4-4400-9C86-66D70C7DECBE}" destId="{D02968EB-D0C3-4169-ABBA-7C727F171DE5}" srcOrd="0" destOrd="0" presId="urn:microsoft.com/office/officeart/2005/8/layout/pictureOrgChart+Icon"/>
    <dgm:cxn modelId="{43DCA07E-C91C-4D94-A4A9-DDDA3CE09A64}" type="presOf" srcId="{3885C7FE-B52B-4C87-B85D-DC1F455BF673}" destId="{1022E351-EF2E-463B-851B-A68752116DA3}" srcOrd="0" destOrd="0" presId="urn:microsoft.com/office/officeart/2005/8/layout/pictureOrgChart+Icon"/>
    <dgm:cxn modelId="{A4B0B47F-BCB6-49B3-80D6-412644AF82EE}" type="presOf" srcId="{219EC9B8-D753-4158-ACFD-0FCC131D0E89}" destId="{B28B8835-A4E7-45D5-B860-A17D0CB69F12}" srcOrd="0" destOrd="0" presId="urn:microsoft.com/office/officeart/2005/8/layout/pictureOrgChart+Icon"/>
    <dgm:cxn modelId="{1A99F386-57D4-4D12-B5F3-DA03395BA7C0}" type="presOf" srcId="{654DF938-C69E-43CC-A6EA-47BEADD0F1D2}" destId="{914172E9-FE14-4B5A-AFBF-697377445E32}" srcOrd="0" destOrd="0" presId="urn:microsoft.com/office/officeart/2005/8/layout/pictureOrgChart+Icon"/>
    <dgm:cxn modelId="{3B3D2C8F-8EE3-437F-99B6-4A8146E0F0DD}" srcId="{B48B63B6-1817-4F72-A64C-1F17C8348CC3}" destId="{2116CD9A-62A9-4905-865A-4219A4B9B399}" srcOrd="2" destOrd="0" parTransId="{293670D8-DDD9-425C-9A0F-D17828008303}" sibTransId="{306947D0-17F8-4119-A33D-8483B0187AB3}"/>
    <dgm:cxn modelId="{D63A2D90-8417-4A44-A870-26D7FC95FDEA}" type="presOf" srcId="{FB154367-8431-4B69-9CE3-F8F16F79F7AB}" destId="{A7E8B5EF-2093-40FA-8928-329CA6B019EE}" srcOrd="1" destOrd="0" presId="urn:microsoft.com/office/officeart/2005/8/layout/pictureOrgChart+Icon"/>
    <dgm:cxn modelId="{726A2F90-6E23-431F-B128-F00A4D857D0F}" srcId="{B48B63B6-1817-4F72-A64C-1F17C8348CC3}" destId="{6BB11ABC-BD0D-4293-A373-0E6492AE2F83}" srcOrd="3" destOrd="0" parTransId="{4D3BC2BA-B591-416E-905F-5FB76024A299}" sibTransId="{B88DB111-430F-420A-89D4-3E032D529925}"/>
    <dgm:cxn modelId="{D870CE91-CFB5-4030-8626-73A7F622876E}" type="presOf" srcId="{9A9C2323-6383-41FE-A36B-B0FCE95718B9}" destId="{70BE5A92-B2F8-420C-ACC4-62955CB65735}" srcOrd="0" destOrd="0" presId="urn:microsoft.com/office/officeart/2005/8/layout/pictureOrgChart+Icon"/>
    <dgm:cxn modelId="{06B3C296-BB91-47E9-AEF9-F6BF392D20DD}" type="presOf" srcId="{C43B1D54-7ABC-4B24-8FA4-C2851A5338D5}" destId="{0AD8D282-181D-472B-9967-2614C6FC7905}" srcOrd="0" destOrd="0" presId="urn:microsoft.com/office/officeart/2005/8/layout/pictureOrgChart+Icon"/>
    <dgm:cxn modelId="{BBA99699-D0AB-45AA-908C-0A0BCABB42E4}" srcId="{2987F417-2CF1-492A-95A2-FF04205C19E8}" destId="{2B5431EA-4B31-4357-9217-3DC56BE390FB}" srcOrd="0" destOrd="0" parTransId="{DB1239CD-C5A7-45D9-B7E9-13A0046CD772}" sibTransId="{3DF5B4A1-AADB-44ED-8961-8FBCACBB255A}"/>
    <dgm:cxn modelId="{A5B79E9A-8E61-4145-A9AE-62216C98891C}" type="presOf" srcId="{520BEE78-1B1A-4AED-8C93-446B525662C8}" destId="{B5CDBFAB-B36F-4621-8899-B7B241EDAA09}" srcOrd="1" destOrd="0" presId="urn:microsoft.com/office/officeart/2005/8/layout/pictureOrgChart+Icon"/>
    <dgm:cxn modelId="{F61F989B-E898-4E00-9F35-27334A1D8108}" type="presOf" srcId="{44C5CE54-8CF3-4474-B57A-F31684E0AA1F}" destId="{CBBAD938-D60D-4FB6-9A09-53AE0C724008}" srcOrd="0" destOrd="0" presId="urn:microsoft.com/office/officeart/2005/8/layout/pictureOrgChart+Icon"/>
    <dgm:cxn modelId="{2CE4259D-BDC7-4DD6-AEEB-7315DF6D852A}" srcId="{DB3E6A86-E7A0-4F87-A2F0-57420AA62249}" destId="{EF47AD7E-122A-49D2-8EB6-D1B0228002BC}" srcOrd="7" destOrd="0" parTransId="{F0ED4404-6FC3-43EB-ACD4-62D7F9383940}" sibTransId="{54423FC3-B6FF-4D9E-A6D2-2C46702B26E5}"/>
    <dgm:cxn modelId="{CCDAED9E-74A4-40BC-8879-E0B1C203C6AC}" type="presOf" srcId="{F09B7256-C181-4AF3-A6BC-82746427E09E}" destId="{9AF0912E-4DB0-4827-A6BF-F5FFED0E2C87}" srcOrd="0" destOrd="0" presId="urn:microsoft.com/office/officeart/2005/8/layout/pictureOrgChart+Icon"/>
    <dgm:cxn modelId="{8C1009A6-0770-4B67-90B8-788B2F534F64}" srcId="{B48B63B6-1817-4F72-A64C-1F17C8348CC3}" destId="{FB154367-8431-4B69-9CE3-F8F16F79F7AB}" srcOrd="1" destOrd="0" parTransId="{E241B1A9-8E38-4F7A-92FC-8E6908C69E30}" sibTransId="{46977B25-9365-40B0-8297-5D78438D7F3B}"/>
    <dgm:cxn modelId="{E38543A7-57BF-41EB-AED5-8987F022B2AD}" type="presOf" srcId="{9A9C2323-6383-41FE-A36B-B0FCE95718B9}" destId="{00D563A6-19FE-4B59-86FF-C866DF964EC0}" srcOrd="1" destOrd="0" presId="urn:microsoft.com/office/officeart/2005/8/layout/pictureOrgChart+Icon"/>
    <dgm:cxn modelId="{FEDC25A8-15D3-4717-807F-E2DACBF846F9}" srcId="{DB3E6A86-E7A0-4F87-A2F0-57420AA62249}" destId="{945CAECB-82DE-4360-A069-0083D68A18E3}" srcOrd="1" destOrd="0" parTransId="{F009F430-F5B7-4F21-B1DE-250CC1FD6AB5}" sibTransId="{64CBA080-4C42-4879-98FC-88B99B4BC389}"/>
    <dgm:cxn modelId="{B943F2A8-1FC4-4FF7-BFE7-E0B100C28127}" srcId="{B48B63B6-1817-4F72-A64C-1F17C8348CC3}" destId="{19CE634E-4498-4564-B611-4E82C45A323A}" srcOrd="5" destOrd="0" parTransId="{44C5CE54-8CF3-4474-B57A-F31684E0AA1F}" sibTransId="{8A247CD6-B6B6-4F91-9D6E-59C984C93BFF}"/>
    <dgm:cxn modelId="{660E64AA-72ED-456C-A28C-E7CE839971A4}" type="presOf" srcId="{5654D6C2-864A-43BA-97B1-AEC2A64521C5}" destId="{E084D1A1-1D64-46D5-8E06-9FF712283440}" srcOrd="1" destOrd="0" presId="urn:microsoft.com/office/officeart/2005/8/layout/pictureOrgChart+Icon"/>
    <dgm:cxn modelId="{A049F5AA-84A5-47F8-89A2-311C5B22F347}" type="presOf" srcId="{5A2327A1-037C-4ED3-BF4B-8181B33C2E04}" destId="{B262FC93-513D-4B0B-8542-FFD2940E3AD8}" srcOrd="0" destOrd="0" presId="urn:microsoft.com/office/officeart/2005/8/layout/pictureOrgChart+Icon"/>
    <dgm:cxn modelId="{7C5A6EAD-3BBF-4149-9780-142C044F62C2}" type="presOf" srcId="{4BE90C84-DE0E-4FA9-97B7-36189285F881}" destId="{78332089-3240-4AEE-B788-30DC46EAC5EF}" srcOrd="1" destOrd="0" presId="urn:microsoft.com/office/officeart/2005/8/layout/pictureOrgChart+Icon"/>
    <dgm:cxn modelId="{5DAE3EB0-1D30-48E8-9ECF-B16F6D4D065A}" type="presOf" srcId="{4D3BC2BA-B591-416E-905F-5FB76024A299}" destId="{8223917E-B384-4B2A-BEAB-EAED97D54C43}" srcOrd="0" destOrd="0" presId="urn:microsoft.com/office/officeart/2005/8/layout/pictureOrgChart+Icon"/>
    <dgm:cxn modelId="{7A7281B0-2DDD-4F67-94D2-1B22AACD5948}" type="presOf" srcId="{2116CD9A-62A9-4905-865A-4219A4B9B399}" destId="{D5A54EEE-5A53-4FB3-94E0-0DC27EF81B61}" srcOrd="0" destOrd="0" presId="urn:microsoft.com/office/officeart/2005/8/layout/pictureOrgChart+Icon"/>
    <dgm:cxn modelId="{F04D96B2-4EB1-4AE5-9A98-204A11998FF9}" type="presOf" srcId="{19CE634E-4498-4564-B611-4E82C45A323A}" destId="{304D0C69-C714-4E75-BBE5-C9DEACF32924}" srcOrd="1" destOrd="0" presId="urn:microsoft.com/office/officeart/2005/8/layout/pictureOrgChart+Icon"/>
    <dgm:cxn modelId="{205FE8B2-690E-4C35-9A96-3C686B08ACA0}" type="presOf" srcId="{51D67098-8D92-44F1-ADC0-BA176EC59B77}" destId="{98633731-F339-4DAF-8758-3E3A81F222DE}" srcOrd="0" destOrd="0" presId="urn:microsoft.com/office/officeart/2005/8/layout/pictureOrgChart+Icon"/>
    <dgm:cxn modelId="{E63116B4-6B91-4EE2-95D3-BCF38696B38A}" type="presOf" srcId="{D82ACC47-A359-45C5-903A-31A44DEE15B0}" destId="{B1D84DD4-A1B4-4B4E-B8ED-65826FE23468}" srcOrd="0" destOrd="0" presId="urn:microsoft.com/office/officeart/2005/8/layout/pictureOrgChart+Icon"/>
    <dgm:cxn modelId="{00A822B6-0235-4581-9ED2-216763EF3742}" type="presOf" srcId="{FD4D849C-F12E-4D4D-A329-94EF61CB9ABA}" destId="{67AC733E-4808-42BB-9DFA-C0370E6AE6A6}" srcOrd="1" destOrd="0" presId="urn:microsoft.com/office/officeart/2005/8/layout/pictureOrgChart+Icon"/>
    <dgm:cxn modelId="{59ABB2B6-42E4-4954-B7FF-6572C1ED87A5}" srcId="{DB3E6A86-E7A0-4F87-A2F0-57420AA62249}" destId="{C43B1D54-7ABC-4B24-8FA4-C2851A5338D5}" srcOrd="3" destOrd="0" parTransId="{46A3C437-1CD9-4A45-B42D-A1D4EC8C4E77}" sibTransId="{B89F4F85-6728-4802-B328-E13263454BDE}"/>
    <dgm:cxn modelId="{4B1539BC-537B-4E84-962D-08B0C6615B17}" type="presOf" srcId="{95EF5F04-A0E9-4A4E-8A24-81CC05CBE3B4}" destId="{4090D254-2BE4-48FF-8758-BE73A3EC343C}" srcOrd="0" destOrd="0" presId="urn:microsoft.com/office/officeart/2005/8/layout/pictureOrgChart+Icon"/>
    <dgm:cxn modelId="{76EFAEBD-8F1B-48D5-BF00-94AC865B5128}" type="presOf" srcId="{2987F417-2CF1-492A-95A2-FF04205C19E8}" destId="{A99DCB5C-6D16-41B3-BF1C-D5D7FFEEBDFD}" srcOrd="1" destOrd="0" presId="urn:microsoft.com/office/officeart/2005/8/layout/pictureOrgChart+Icon"/>
    <dgm:cxn modelId="{1301EEBD-B457-4B5A-8250-2C3A66B50956}" type="presOf" srcId="{44F3BE08-A7E7-48CC-8E6B-A9EEB91F5033}" destId="{CAFFB29A-D430-4F3D-860F-90B9027E43DE}" srcOrd="1" destOrd="0" presId="urn:microsoft.com/office/officeart/2005/8/layout/pictureOrgChart+Icon"/>
    <dgm:cxn modelId="{572C75BE-2571-40D5-9D4D-9BCA540C29C9}" type="presOf" srcId="{C6555A4C-C0C8-4876-B319-15E82EC4D0C5}" destId="{F8D8F691-CD5C-4204-A291-14E686AEE30E}" srcOrd="0" destOrd="0" presId="urn:microsoft.com/office/officeart/2005/8/layout/pictureOrgChart+Icon"/>
    <dgm:cxn modelId="{FCEE13C0-A08D-4BEE-975F-F15E365768FD}" srcId="{DB3E6A86-E7A0-4F87-A2F0-57420AA62249}" destId="{60ED82EB-E1DD-4907-A261-84891AB1D3AA}" srcOrd="0" destOrd="0" parTransId="{1BFF0115-BAEA-4189-BC05-42BFBA7A99E7}" sibTransId="{296CD130-D5C6-4958-9179-51F0681D6437}"/>
    <dgm:cxn modelId="{221A37C0-D8FF-4A36-A65A-C44E2EFC06FA}" type="presOf" srcId="{1515BC98-651B-4D29-A097-C67F72EB440C}" destId="{336733A9-3E1B-49DE-87FC-983D5FB1EEDA}" srcOrd="0" destOrd="0" presId="urn:microsoft.com/office/officeart/2005/8/layout/pictureOrgChart+Icon"/>
    <dgm:cxn modelId="{863A3BC2-A06E-442D-80D3-9E4302A4D56A}" type="presOf" srcId="{6BB11ABC-BD0D-4293-A373-0E6492AE2F83}" destId="{84C2EDD8-971A-4D35-8918-13C19ED7FC2F}" srcOrd="0" destOrd="0" presId="urn:microsoft.com/office/officeart/2005/8/layout/pictureOrgChart+Icon"/>
    <dgm:cxn modelId="{338F83C2-E971-427E-A0AF-FC2CC95461A4}" type="presOf" srcId="{833A9479-FDED-4598-A1BC-FC8A17F1463C}" destId="{4E0458E0-EF90-43C4-9F59-85424EAD575A}" srcOrd="1" destOrd="0" presId="urn:microsoft.com/office/officeart/2005/8/layout/pictureOrgChart+Icon"/>
    <dgm:cxn modelId="{D9C6CBC2-03F6-45BB-A876-FECC592959E0}" srcId="{B48B63B6-1817-4F72-A64C-1F17C8348CC3}" destId="{1515BC98-651B-4D29-A097-C67F72EB440C}" srcOrd="0" destOrd="0" parTransId="{A7553BE4-DB99-422E-A3F1-D3167B4C0BE0}" sibTransId="{CC375CE1-12F8-4378-8C96-2B7F17E94A73}"/>
    <dgm:cxn modelId="{231E1CC3-45BA-436E-BEBE-12C9F18EA24D}" srcId="{833A9479-FDED-4598-A1BC-FC8A17F1463C}" destId="{520BEE78-1B1A-4AED-8C93-446B525662C8}" srcOrd="0" destOrd="0" parTransId="{9E080DD4-B99C-4C99-AAF3-1A0FB84A739E}" sibTransId="{1BF72257-9B76-4720-946B-4B93D3E2E36C}"/>
    <dgm:cxn modelId="{6D5100C5-8796-4142-BF05-B3D96EE78AA0}" type="presOf" srcId="{4FE44A47-6252-462D-A2F3-B2DBEE199DBC}" destId="{BBBD4C78-ED5D-4268-B298-A445A165815C}" srcOrd="0" destOrd="0" presId="urn:microsoft.com/office/officeart/2005/8/layout/pictureOrgChart+Icon"/>
    <dgm:cxn modelId="{5A02C8C8-8FDB-4B1F-A3A2-DD98A7E2FA02}" type="presOf" srcId="{D5BE66C8-7106-4C15-A95E-15B0E0B74EF3}" destId="{275BDE12-EDDE-43FF-ACFE-E7738CD6CB0A}" srcOrd="0" destOrd="0" presId="urn:microsoft.com/office/officeart/2005/8/layout/pictureOrgChart+Icon"/>
    <dgm:cxn modelId="{B8ABC1C9-A066-474C-AEEA-0D5E9BF08237}" type="presOf" srcId="{38AADA94-AB6B-4226-A54E-E2A55DF55D68}" destId="{D424568A-D204-4F64-A104-44CA5C7A1E85}" srcOrd="1" destOrd="0" presId="urn:microsoft.com/office/officeart/2005/8/layout/pictureOrgChart+Icon"/>
    <dgm:cxn modelId="{D92924CC-E870-4979-9C47-4CC92EC074B2}" type="presOf" srcId="{B48B63B6-1817-4F72-A64C-1F17C8348CC3}" destId="{9731FB2D-7509-4BF4-8085-D9BEBEE22539}" srcOrd="1" destOrd="0" presId="urn:microsoft.com/office/officeart/2005/8/layout/pictureOrgChart+Icon"/>
    <dgm:cxn modelId="{A14A53CC-A849-4FA5-A27E-FE48CC328EF4}" type="presOf" srcId="{DB3E6A86-E7A0-4F87-A2F0-57420AA62249}" destId="{268E303B-3177-48EC-B2BD-66969914F67E}" srcOrd="1" destOrd="0" presId="urn:microsoft.com/office/officeart/2005/8/layout/pictureOrgChart+Icon"/>
    <dgm:cxn modelId="{CD3319CF-0339-4108-ACAE-F56C5054F6EE}" srcId="{833A9479-FDED-4598-A1BC-FC8A17F1463C}" destId="{D82ACC47-A359-45C5-903A-31A44DEE15B0}" srcOrd="3" destOrd="0" parTransId="{66D1D149-F00C-4A3C-8B96-1E1CAE56F19E}" sibTransId="{2003C479-B52E-411E-8F61-7194DA159E44}"/>
    <dgm:cxn modelId="{EDE880CF-6009-49FE-9018-A1C829B2D219}" srcId="{219EC9B8-D753-4158-ACFD-0FCC131D0E89}" destId="{5654D6C2-864A-43BA-97B1-AEC2A64521C5}" srcOrd="0" destOrd="0" parTransId="{9793E69B-D749-4572-B8BC-3949AB701BD8}" sibTransId="{A153B49C-4A0F-4F79-8854-3DF252E2B4F8}"/>
    <dgm:cxn modelId="{C91E2ED1-B369-44A7-AB55-488B3059B00E}" type="presOf" srcId="{F009F430-F5B7-4F21-B1DE-250CC1FD6AB5}" destId="{FCAC65DD-067E-4BBD-BBE7-1448F5649C76}" srcOrd="0" destOrd="0" presId="urn:microsoft.com/office/officeart/2005/8/layout/pictureOrgChart+Icon"/>
    <dgm:cxn modelId="{E24C88D1-EAC5-4511-A7C2-41F2AD6EC19B}" type="presOf" srcId="{F0ED4404-6FC3-43EB-ACD4-62D7F9383940}" destId="{E3EFE36A-3949-45F5-935E-ACA058C97822}" srcOrd="0" destOrd="0" presId="urn:microsoft.com/office/officeart/2005/8/layout/pictureOrgChart+Icon"/>
    <dgm:cxn modelId="{B10686D6-65C3-48FB-AC18-5BD0876850C4}" type="presOf" srcId="{46A3C437-1CD9-4A45-B42D-A1D4EC8C4E77}" destId="{C6660728-61ED-4979-98AE-302407C5DDE4}" srcOrd="0" destOrd="0" presId="urn:microsoft.com/office/officeart/2005/8/layout/pictureOrgChart+Icon"/>
    <dgm:cxn modelId="{BDC787D8-F7E1-4106-8358-B66745009F25}" type="presOf" srcId="{43B72F49-A0E9-41F2-B489-5DEE57EAE711}" destId="{DE4C1886-2B13-4F3F-81E4-057153586E81}" srcOrd="1" destOrd="0" presId="urn:microsoft.com/office/officeart/2005/8/layout/pictureOrgChart+Icon"/>
    <dgm:cxn modelId="{F1F456DB-F068-4350-82EC-0A535A773705}" srcId="{7ABD95F2-CF3B-46FE-A351-A7DCD5FC8AEF}" destId="{9A9C2323-6383-41FE-A36B-B0FCE95718B9}" srcOrd="0" destOrd="0" parTransId="{D5BE66C8-7106-4C15-A95E-15B0E0B74EF3}" sibTransId="{A6D26244-0B42-4D8F-84A9-2B447A9A5DDD}"/>
    <dgm:cxn modelId="{62FC83DC-EEE1-4C35-A06B-2B4CE12ABA8B}" srcId="{DB3E6A86-E7A0-4F87-A2F0-57420AA62249}" destId="{B48B63B6-1817-4F72-A64C-1F17C8348CC3}" srcOrd="10" destOrd="0" parTransId="{A383AC9E-30D1-4676-AF5D-A5B6DA9780BF}" sibTransId="{644BB7C6-35AC-49F8-AB03-9B2AB8FBB62F}"/>
    <dgm:cxn modelId="{D12C87DD-4608-4F89-A0A0-F268CCCACC87}" type="presOf" srcId="{DB3E6A86-E7A0-4F87-A2F0-57420AA62249}" destId="{88CBA0B9-6A89-4CAB-934E-C8BE42A180C8}" srcOrd="0" destOrd="0" presId="urn:microsoft.com/office/officeart/2005/8/layout/pictureOrgChart+Icon"/>
    <dgm:cxn modelId="{CBC84DDE-E8A6-4586-AED5-DC5FF741DFD9}" type="presOf" srcId="{66D1D149-F00C-4A3C-8B96-1E1CAE56F19E}" destId="{FB6DE9BD-112B-4986-9A97-E739E9EB4A23}" srcOrd="0" destOrd="0" presId="urn:microsoft.com/office/officeart/2005/8/layout/pictureOrgChart+Icon"/>
    <dgm:cxn modelId="{4329DCDF-4327-4BCF-A73E-97CF37D24392}" srcId="{DB3E6A86-E7A0-4F87-A2F0-57420AA62249}" destId="{219EC9B8-D753-4158-ACFD-0FCC131D0E89}" srcOrd="8" destOrd="0" parTransId="{50602010-FA77-4536-BD56-EDAB3BC38DDC}" sibTransId="{CEFC6B0E-63AA-4126-BCB4-83A0B0CD79FE}"/>
    <dgm:cxn modelId="{F694F4E6-36B6-4D83-805A-6F913C91AE1B}" srcId="{44F3BE08-A7E7-48CC-8E6B-A9EEB91F5033}" destId="{01ABF0A5-78C4-4400-9C86-66D70C7DECBE}" srcOrd="0" destOrd="0" parTransId="{4FE44A47-6252-462D-A2F3-B2DBEE199DBC}" sibTransId="{BC9B72DC-9201-4EB3-A2AB-24DA4C51ADC1}"/>
    <dgm:cxn modelId="{8F020CE8-893B-4DE6-AA7D-5E996E537BE3}" type="presOf" srcId="{EF47AD7E-122A-49D2-8EB6-D1B0228002BC}" destId="{1C928B8F-B571-4D19-80EE-0BE92EEB8077}" srcOrd="1" destOrd="0" presId="urn:microsoft.com/office/officeart/2005/8/layout/pictureOrgChart+Icon"/>
    <dgm:cxn modelId="{27830FE9-1094-4C6C-AFB3-7E95CCADD6C1}" type="presOf" srcId="{CB1CD150-1753-41EE-B030-76A33B928BB4}" destId="{DDC93177-361F-4FE3-A7C1-881266F5FB8F}" srcOrd="0" destOrd="0" presId="urn:microsoft.com/office/officeart/2005/8/layout/pictureOrgChart+Icon"/>
    <dgm:cxn modelId="{326DC1EB-1A73-41F2-B3AC-742904A3BC24}" type="presOf" srcId="{BE17932B-36F0-4F6A-80BD-DF6231013823}" destId="{CD1CC785-B6B8-4040-B536-49A6512C855A}" srcOrd="0" destOrd="0" presId="urn:microsoft.com/office/officeart/2005/8/layout/pictureOrgChart+Icon"/>
    <dgm:cxn modelId="{3FC0C4ED-B87E-48FC-B7D6-5D3F328241D4}" type="presOf" srcId="{6BB11ABC-BD0D-4293-A373-0E6492AE2F83}" destId="{A48C70F7-F302-4E59-8FAA-E56EBEB90BFB}" srcOrd="1" destOrd="0" presId="urn:microsoft.com/office/officeart/2005/8/layout/pictureOrgChart+Icon"/>
    <dgm:cxn modelId="{1F897BF0-84DD-4A32-A83A-88D5BEB3B165}" srcId="{DB3E6A86-E7A0-4F87-A2F0-57420AA62249}" destId="{2987F417-2CF1-492A-95A2-FF04205C19E8}" srcOrd="5" destOrd="0" parTransId="{D7D6D371-B397-4B09-9B4C-E90AF0AF6AF2}" sibTransId="{A0F83D5F-0BAF-406A-A986-6BCEA3847E62}"/>
    <dgm:cxn modelId="{56C0DFF2-7EE6-4654-9E13-9410854971FA}" type="presOf" srcId="{DB1239CD-C5A7-45D9-B7E9-13A0046CD772}" destId="{40F0EEA0-D43E-4A3D-A317-AEAA35198F32}" srcOrd="0" destOrd="0" presId="urn:microsoft.com/office/officeart/2005/8/layout/pictureOrgChart+Icon"/>
    <dgm:cxn modelId="{E30E32F6-7D8D-481B-A588-157E71E9616C}" srcId="{DB3E6A86-E7A0-4F87-A2F0-57420AA62249}" destId="{4BE90C84-DE0E-4FA9-97B7-36189285F881}" srcOrd="12" destOrd="0" parTransId="{9A084F8C-BEFE-4322-9E07-A4CC34035BA1}" sibTransId="{748AF40D-1C45-4907-AEED-E133A6A8C9EC}"/>
    <dgm:cxn modelId="{0A9127FA-E520-489F-92B6-6C48F5CDC60C}" srcId="{833A9479-FDED-4598-A1BC-FC8A17F1463C}" destId="{43B72F49-A0E9-41F2-B489-5DEE57EAE711}" srcOrd="1" destOrd="0" parTransId="{102E09A9-B485-412A-A3AA-933D418E0410}" sibTransId="{DC55CF2E-BBF5-4C19-A278-E9C8F8B71B18}"/>
    <dgm:cxn modelId="{E0D953FA-094E-406A-9945-B3153E7C55E6}" type="presOf" srcId="{ED2EF2F4-20F1-435C-8E6C-646C485F812F}" destId="{FABCF6A2-0B78-4941-A4CD-B633F2365DBB}" srcOrd="0" destOrd="0" presId="urn:microsoft.com/office/officeart/2005/8/layout/pictureOrgChart+Icon"/>
    <dgm:cxn modelId="{E63496FE-4926-46D3-81FC-5D047A38211C}" type="presOf" srcId="{219EC9B8-D753-4158-ACFD-0FCC131D0E89}" destId="{A9083410-BA6A-4DF8-B587-8FE0F9144258}" srcOrd="1" destOrd="0" presId="urn:microsoft.com/office/officeart/2005/8/layout/pictureOrgChart+Icon"/>
    <dgm:cxn modelId="{06AEBFFE-F8BB-4B2C-8081-5FF3F815CD1B}" srcId="{2987F417-2CF1-492A-95A2-FF04205C19E8}" destId="{51D67098-8D92-44F1-ADC0-BA176EC59B77}" srcOrd="1" destOrd="0" parTransId="{790EDEF8-DA23-48AD-A195-C0747AA80381}" sibTransId="{22960826-2BDE-46A4-B4FC-D3D6EE1A8CD4}"/>
    <dgm:cxn modelId="{A687961A-165A-4B0B-A639-D7947BDD75D8}" type="presParOf" srcId="{0F289ED1-3D65-4F60-A27B-891D30B137F3}" destId="{CB7DFD9C-8707-4A5E-94CD-A66BAE0DECAB}" srcOrd="0" destOrd="0" presId="urn:microsoft.com/office/officeart/2005/8/layout/pictureOrgChart+Icon"/>
    <dgm:cxn modelId="{DEF13DBB-45F8-44A9-B526-71D6D7B22327}" type="presParOf" srcId="{CB7DFD9C-8707-4A5E-94CD-A66BAE0DECAB}" destId="{E750DD09-0A85-4BD0-8907-AF4551D6A025}" srcOrd="0" destOrd="0" presId="urn:microsoft.com/office/officeart/2005/8/layout/pictureOrgChart+Icon"/>
    <dgm:cxn modelId="{3A739A0C-0A75-4A7A-8E8F-4C6C5F64C294}" type="presParOf" srcId="{E750DD09-0A85-4BD0-8907-AF4551D6A025}" destId="{88CBA0B9-6A89-4CAB-934E-C8BE42A180C8}" srcOrd="0" destOrd="0" presId="urn:microsoft.com/office/officeart/2005/8/layout/pictureOrgChart+Icon"/>
    <dgm:cxn modelId="{E79F43BF-B304-42DA-8A0F-C7BC3A304F16}" type="presParOf" srcId="{E750DD09-0A85-4BD0-8907-AF4551D6A025}" destId="{F4089C3D-A5E6-43A7-9A79-0B041DE2438B}" srcOrd="1" destOrd="0" presId="urn:microsoft.com/office/officeart/2005/8/layout/pictureOrgChart+Icon"/>
    <dgm:cxn modelId="{5030E454-DDD1-4DD8-A39C-DB265B9BCA8C}" type="presParOf" srcId="{E750DD09-0A85-4BD0-8907-AF4551D6A025}" destId="{268E303B-3177-48EC-B2BD-66969914F67E}" srcOrd="2" destOrd="0" presId="urn:microsoft.com/office/officeart/2005/8/layout/pictureOrgChart+Icon"/>
    <dgm:cxn modelId="{0CDF319F-05C7-4CF8-AD93-1FF46FA47501}" type="presParOf" srcId="{CB7DFD9C-8707-4A5E-94CD-A66BAE0DECAB}" destId="{FF939E8B-FC8C-426D-BCAA-FE54033CFA5B}" srcOrd="1" destOrd="0" presId="urn:microsoft.com/office/officeart/2005/8/layout/pictureOrgChart+Icon"/>
    <dgm:cxn modelId="{2BAE797E-C2A2-447D-924A-DBBED085ED42}" type="presParOf" srcId="{FF939E8B-FC8C-426D-BCAA-FE54033CFA5B}" destId="{FCAC65DD-067E-4BBD-BBE7-1448F5649C76}" srcOrd="0" destOrd="0" presId="urn:microsoft.com/office/officeart/2005/8/layout/pictureOrgChart+Icon"/>
    <dgm:cxn modelId="{E7C32F2D-E8B2-4BA9-982B-A616836F6E97}" type="presParOf" srcId="{FF939E8B-FC8C-426D-BCAA-FE54033CFA5B}" destId="{E0078421-1BA6-4F26-8C9B-390AF5B50353}" srcOrd="1" destOrd="0" presId="urn:microsoft.com/office/officeart/2005/8/layout/pictureOrgChart+Icon"/>
    <dgm:cxn modelId="{7BAC2F0A-51A5-4E4B-80BA-EB9A660D99E6}" type="presParOf" srcId="{E0078421-1BA6-4F26-8C9B-390AF5B50353}" destId="{F2197281-7FC7-4C8F-88D6-DD609FDBE5C5}" srcOrd="0" destOrd="0" presId="urn:microsoft.com/office/officeart/2005/8/layout/pictureOrgChart+Icon"/>
    <dgm:cxn modelId="{AE1656AA-E6DC-41D8-856B-869B5C75E63C}" type="presParOf" srcId="{F2197281-7FC7-4C8F-88D6-DD609FDBE5C5}" destId="{B56A2C87-9A98-4343-8F4D-62FB4F80032A}" srcOrd="0" destOrd="0" presId="urn:microsoft.com/office/officeart/2005/8/layout/pictureOrgChart+Icon"/>
    <dgm:cxn modelId="{398C1CDD-3472-4289-8650-0E74DA143F5C}" type="presParOf" srcId="{F2197281-7FC7-4C8F-88D6-DD609FDBE5C5}" destId="{77E97351-E91E-4369-B2C1-4DB14278501C}" srcOrd="1" destOrd="0" presId="urn:microsoft.com/office/officeart/2005/8/layout/pictureOrgChart+Icon"/>
    <dgm:cxn modelId="{3919F9C3-863A-4FAA-A72D-84E044FDB8FB}" type="presParOf" srcId="{F2197281-7FC7-4C8F-88D6-DD609FDBE5C5}" destId="{A41371C4-AD51-4B05-86C9-4DDD9B1500B9}" srcOrd="2" destOrd="0" presId="urn:microsoft.com/office/officeart/2005/8/layout/pictureOrgChart+Icon"/>
    <dgm:cxn modelId="{4F02F822-88E8-46F3-BF47-A4FFE6C5FA21}" type="presParOf" srcId="{E0078421-1BA6-4F26-8C9B-390AF5B50353}" destId="{1AF35ECE-1C01-4B76-8BA9-6A533F824CEE}" srcOrd="1" destOrd="0" presId="urn:microsoft.com/office/officeart/2005/8/layout/pictureOrgChart+Icon"/>
    <dgm:cxn modelId="{6B8131F2-E187-4C68-BC2A-5D576BD6E3F2}" type="presParOf" srcId="{E0078421-1BA6-4F26-8C9B-390AF5B50353}" destId="{D2C71964-ABCE-4F13-BD63-2881F9B0833A}" srcOrd="2" destOrd="0" presId="urn:microsoft.com/office/officeart/2005/8/layout/pictureOrgChart+Icon"/>
    <dgm:cxn modelId="{6E6111F0-3F77-48EF-A350-A0BDF2FB4CB4}" type="presParOf" srcId="{FF939E8B-FC8C-426D-BCAA-FE54033CFA5B}" destId="{914172E9-FE14-4B5A-AFBF-697377445E32}" srcOrd="2" destOrd="0" presId="urn:microsoft.com/office/officeart/2005/8/layout/pictureOrgChart+Icon"/>
    <dgm:cxn modelId="{E875365C-F0DD-40AD-886E-78E67B470DAD}" type="presParOf" srcId="{FF939E8B-FC8C-426D-BCAA-FE54033CFA5B}" destId="{2BB4659A-1FB6-4208-8BB4-3C97D97CA19C}" srcOrd="3" destOrd="0" presId="urn:microsoft.com/office/officeart/2005/8/layout/pictureOrgChart+Icon"/>
    <dgm:cxn modelId="{342C081E-4706-4CC2-9462-2EBA8152C9A7}" type="presParOf" srcId="{2BB4659A-1FB6-4208-8BB4-3C97D97CA19C}" destId="{A83523CB-15B0-4DC3-8F6E-0F02B1D0859B}" srcOrd="0" destOrd="0" presId="urn:microsoft.com/office/officeart/2005/8/layout/pictureOrgChart+Icon"/>
    <dgm:cxn modelId="{15D921C4-2142-4B6C-9194-54F89FB51D0D}" type="presParOf" srcId="{A83523CB-15B0-4DC3-8F6E-0F02B1D0859B}" destId="{4CE7E467-95F9-46F5-8265-1EC1220AE9B6}" srcOrd="0" destOrd="0" presId="urn:microsoft.com/office/officeart/2005/8/layout/pictureOrgChart+Icon"/>
    <dgm:cxn modelId="{A970A74A-E86E-4C33-8013-0065690E2D82}" type="presParOf" srcId="{A83523CB-15B0-4DC3-8F6E-0F02B1D0859B}" destId="{2AD79DE1-41FF-42FE-8753-1964E28FBA00}" srcOrd="1" destOrd="0" presId="urn:microsoft.com/office/officeart/2005/8/layout/pictureOrgChart+Icon"/>
    <dgm:cxn modelId="{E100F684-177B-4123-88A5-CEFE03F58435}" type="presParOf" srcId="{A83523CB-15B0-4DC3-8F6E-0F02B1D0859B}" destId="{D09621BB-BA0B-40CF-BF6A-952CB684167C}" srcOrd="2" destOrd="0" presId="urn:microsoft.com/office/officeart/2005/8/layout/pictureOrgChart+Icon"/>
    <dgm:cxn modelId="{5AB69718-3FC0-4E87-B35B-B78344311EF9}" type="presParOf" srcId="{2BB4659A-1FB6-4208-8BB4-3C97D97CA19C}" destId="{A4F414C3-160B-4A07-BC09-9611F02D408E}" srcOrd="1" destOrd="0" presId="urn:microsoft.com/office/officeart/2005/8/layout/pictureOrgChart+Icon"/>
    <dgm:cxn modelId="{534D9FE7-1953-49ED-977C-2EA28B292D85}" type="presParOf" srcId="{2BB4659A-1FB6-4208-8BB4-3C97D97CA19C}" destId="{2974389E-6DDB-481D-818B-C7FEF853E282}" srcOrd="2" destOrd="0" presId="urn:microsoft.com/office/officeart/2005/8/layout/pictureOrgChart+Icon"/>
    <dgm:cxn modelId="{EBAE83BD-9067-44CA-A3BF-4198F7F50695}" type="presParOf" srcId="{FF939E8B-FC8C-426D-BCAA-FE54033CFA5B}" destId="{C6660728-61ED-4979-98AE-302407C5DDE4}" srcOrd="4" destOrd="0" presId="urn:microsoft.com/office/officeart/2005/8/layout/pictureOrgChart+Icon"/>
    <dgm:cxn modelId="{6F719762-D7E9-4322-86F2-1425C980AF08}" type="presParOf" srcId="{FF939E8B-FC8C-426D-BCAA-FE54033CFA5B}" destId="{38665D64-68D3-4319-AB82-14D1F8EB43B2}" srcOrd="5" destOrd="0" presId="urn:microsoft.com/office/officeart/2005/8/layout/pictureOrgChart+Icon"/>
    <dgm:cxn modelId="{0A5D387E-9A80-4CAE-993D-1E912D2D9C2E}" type="presParOf" srcId="{38665D64-68D3-4319-AB82-14D1F8EB43B2}" destId="{FA0C7D5E-4894-47BB-918A-92188B9F3A6C}" srcOrd="0" destOrd="0" presId="urn:microsoft.com/office/officeart/2005/8/layout/pictureOrgChart+Icon"/>
    <dgm:cxn modelId="{21048ACA-1F12-42DA-A234-08C71EDC61C7}" type="presParOf" srcId="{FA0C7D5E-4894-47BB-918A-92188B9F3A6C}" destId="{0AD8D282-181D-472B-9967-2614C6FC7905}" srcOrd="0" destOrd="0" presId="urn:microsoft.com/office/officeart/2005/8/layout/pictureOrgChart+Icon"/>
    <dgm:cxn modelId="{239F8EF9-3088-45F2-A1BD-90E58E6A2D72}" type="presParOf" srcId="{FA0C7D5E-4894-47BB-918A-92188B9F3A6C}" destId="{21A63938-F907-4DF8-9424-E20A871EE766}" srcOrd="1" destOrd="0" presId="urn:microsoft.com/office/officeart/2005/8/layout/pictureOrgChart+Icon"/>
    <dgm:cxn modelId="{6C00E1A7-E7A7-46A3-8915-972416C42997}" type="presParOf" srcId="{FA0C7D5E-4894-47BB-918A-92188B9F3A6C}" destId="{8F7FE241-0BD7-45EC-B4B2-3D9ABB8E63AB}" srcOrd="2" destOrd="0" presId="urn:microsoft.com/office/officeart/2005/8/layout/pictureOrgChart+Icon"/>
    <dgm:cxn modelId="{52230AA0-5043-41FB-BB5C-AC426C00B724}" type="presParOf" srcId="{38665D64-68D3-4319-AB82-14D1F8EB43B2}" destId="{24D66928-1510-4440-932B-D0238AEE59B4}" srcOrd="1" destOrd="0" presId="urn:microsoft.com/office/officeart/2005/8/layout/pictureOrgChart+Icon"/>
    <dgm:cxn modelId="{69636203-35C7-4482-A1F5-6A253F021EB0}" type="presParOf" srcId="{38665D64-68D3-4319-AB82-14D1F8EB43B2}" destId="{E5782CD0-FD63-41A0-A003-D59B160126DD}" srcOrd="2" destOrd="0" presId="urn:microsoft.com/office/officeart/2005/8/layout/pictureOrgChart+Icon"/>
    <dgm:cxn modelId="{5D4D2F5E-5A29-49BD-B044-C613054DE8B4}" type="presParOf" srcId="{FF939E8B-FC8C-426D-BCAA-FE54033CFA5B}" destId="{F8D8F691-CD5C-4204-A291-14E686AEE30E}" srcOrd="6" destOrd="0" presId="urn:microsoft.com/office/officeart/2005/8/layout/pictureOrgChart+Icon"/>
    <dgm:cxn modelId="{0DA09C86-E46E-48D8-A050-51C668877732}" type="presParOf" srcId="{FF939E8B-FC8C-426D-BCAA-FE54033CFA5B}" destId="{681E1063-85E5-442F-A996-E3F9487F7445}" srcOrd="7" destOrd="0" presId="urn:microsoft.com/office/officeart/2005/8/layout/pictureOrgChart+Icon"/>
    <dgm:cxn modelId="{8D99BB59-40DE-4B08-A491-A7E00175F125}" type="presParOf" srcId="{681E1063-85E5-442F-A996-E3F9487F7445}" destId="{83DB0742-2830-479E-BC4F-008041424058}" srcOrd="0" destOrd="0" presId="urn:microsoft.com/office/officeart/2005/8/layout/pictureOrgChart+Icon"/>
    <dgm:cxn modelId="{EFF9166A-DFDB-4379-8127-7A9157DF8876}" type="presParOf" srcId="{83DB0742-2830-479E-BC4F-008041424058}" destId="{38B89405-B6F4-478F-91BF-73FBA27B3581}" srcOrd="0" destOrd="0" presId="urn:microsoft.com/office/officeart/2005/8/layout/pictureOrgChart+Icon"/>
    <dgm:cxn modelId="{F57B0C0C-04FF-42F7-9238-263CDF27F465}" type="presParOf" srcId="{83DB0742-2830-479E-BC4F-008041424058}" destId="{A3E6451A-150B-4866-9D0A-AE0F6597AD7E}" srcOrd="1" destOrd="0" presId="urn:microsoft.com/office/officeart/2005/8/layout/pictureOrgChart+Icon"/>
    <dgm:cxn modelId="{13EAAE27-2240-4CB3-AB4A-B07030A443EB}" type="presParOf" srcId="{83DB0742-2830-479E-BC4F-008041424058}" destId="{C1072ADE-7C09-4821-9147-3CA6C8371B32}" srcOrd="2" destOrd="0" presId="urn:microsoft.com/office/officeart/2005/8/layout/pictureOrgChart+Icon"/>
    <dgm:cxn modelId="{2FD38234-6DAE-4068-A9CA-20EF5861CC2C}" type="presParOf" srcId="{681E1063-85E5-442F-A996-E3F9487F7445}" destId="{63006D31-CF42-4480-90EC-FC7C76136FE2}" srcOrd="1" destOrd="0" presId="urn:microsoft.com/office/officeart/2005/8/layout/pictureOrgChart+Icon"/>
    <dgm:cxn modelId="{B54997CC-F624-4CE2-97BE-5C9359F5D9F5}" type="presParOf" srcId="{63006D31-CF42-4480-90EC-FC7C76136FE2}" destId="{275BDE12-EDDE-43FF-ACFE-E7738CD6CB0A}" srcOrd="0" destOrd="0" presId="urn:microsoft.com/office/officeart/2005/8/layout/pictureOrgChart+Icon"/>
    <dgm:cxn modelId="{5E6360B6-947C-4846-B43B-0AC1BA30EB76}" type="presParOf" srcId="{63006D31-CF42-4480-90EC-FC7C76136FE2}" destId="{1D5F4114-D3E2-4423-B1F6-27ACD8228D25}" srcOrd="1" destOrd="0" presId="urn:microsoft.com/office/officeart/2005/8/layout/pictureOrgChart+Icon"/>
    <dgm:cxn modelId="{FF416668-F638-4FBC-A6D2-5E455FA4BAC4}" type="presParOf" srcId="{1D5F4114-D3E2-4423-B1F6-27ACD8228D25}" destId="{6C822EB4-F720-4ABD-BB60-F5001A2D5CED}" srcOrd="0" destOrd="0" presId="urn:microsoft.com/office/officeart/2005/8/layout/pictureOrgChart+Icon"/>
    <dgm:cxn modelId="{BA5E7E58-2F8A-4CD5-BC17-1FEA59CB9A2F}" type="presParOf" srcId="{6C822EB4-F720-4ABD-BB60-F5001A2D5CED}" destId="{70BE5A92-B2F8-420C-ACC4-62955CB65735}" srcOrd="0" destOrd="0" presId="urn:microsoft.com/office/officeart/2005/8/layout/pictureOrgChart+Icon"/>
    <dgm:cxn modelId="{7A224BE3-FA80-45FA-A332-4A31AAA3BCEB}" type="presParOf" srcId="{6C822EB4-F720-4ABD-BB60-F5001A2D5CED}" destId="{622F08CE-B056-45A8-8B1D-2583FD52AE37}" srcOrd="1" destOrd="0" presId="urn:microsoft.com/office/officeart/2005/8/layout/pictureOrgChart+Icon"/>
    <dgm:cxn modelId="{85231109-F334-4EC0-864F-A5DE4F469128}" type="presParOf" srcId="{6C822EB4-F720-4ABD-BB60-F5001A2D5CED}" destId="{00D563A6-19FE-4B59-86FF-C866DF964EC0}" srcOrd="2" destOrd="0" presId="urn:microsoft.com/office/officeart/2005/8/layout/pictureOrgChart+Icon"/>
    <dgm:cxn modelId="{911EDD06-D4C6-4563-B1ED-E40D7DE33638}" type="presParOf" srcId="{1D5F4114-D3E2-4423-B1F6-27ACD8228D25}" destId="{C7A6657A-EC18-4CD9-A8B0-3D071CCE31D7}" srcOrd="1" destOrd="0" presId="urn:microsoft.com/office/officeart/2005/8/layout/pictureOrgChart+Icon"/>
    <dgm:cxn modelId="{B12E45B0-62C5-4319-948E-3C2BEEC40497}" type="presParOf" srcId="{1D5F4114-D3E2-4423-B1F6-27ACD8228D25}" destId="{693D1DC8-2578-4C39-A1DD-227CEC91C78C}" srcOrd="2" destOrd="0" presId="urn:microsoft.com/office/officeart/2005/8/layout/pictureOrgChart+Icon"/>
    <dgm:cxn modelId="{5ADBCE60-6CF4-41C8-9E64-C692B3EE2D15}" type="presParOf" srcId="{681E1063-85E5-442F-A996-E3F9487F7445}" destId="{442B847D-EE6E-4E88-A6C9-8CFAA48DA226}" srcOrd="2" destOrd="0" presId="urn:microsoft.com/office/officeart/2005/8/layout/pictureOrgChart+Icon"/>
    <dgm:cxn modelId="{074BAF0D-01D5-4707-81EE-E50707879AB0}" type="presParOf" srcId="{FF939E8B-FC8C-426D-BCAA-FE54033CFA5B}" destId="{4A5B58E5-1E84-4F3A-9121-3DDD364C7A1D}" srcOrd="8" destOrd="0" presId="urn:microsoft.com/office/officeart/2005/8/layout/pictureOrgChart+Icon"/>
    <dgm:cxn modelId="{EFDBBB0B-D701-4EF2-A355-EE80B0627658}" type="presParOf" srcId="{FF939E8B-FC8C-426D-BCAA-FE54033CFA5B}" destId="{876A71BA-E7CB-43BC-BB04-739E836B8999}" srcOrd="9" destOrd="0" presId="urn:microsoft.com/office/officeart/2005/8/layout/pictureOrgChart+Icon"/>
    <dgm:cxn modelId="{D5438EE8-062B-4C11-BEC9-33C4B9CA0859}" type="presParOf" srcId="{876A71BA-E7CB-43BC-BB04-739E836B8999}" destId="{FC2373CB-A557-4D55-9351-7261A75EED5D}" srcOrd="0" destOrd="0" presId="urn:microsoft.com/office/officeart/2005/8/layout/pictureOrgChart+Icon"/>
    <dgm:cxn modelId="{2C33CA88-689E-4950-AAE4-10A6124330E1}" type="presParOf" srcId="{FC2373CB-A557-4D55-9351-7261A75EED5D}" destId="{4D33170E-4977-47E3-AE79-0D8247D44CEB}" srcOrd="0" destOrd="0" presId="urn:microsoft.com/office/officeart/2005/8/layout/pictureOrgChart+Icon"/>
    <dgm:cxn modelId="{39F00765-61A5-4FB4-A4C1-438FE4E75C14}" type="presParOf" srcId="{FC2373CB-A557-4D55-9351-7261A75EED5D}" destId="{D0366217-7495-4A4D-BF9D-FD9EC3BC0369}" srcOrd="1" destOrd="0" presId="urn:microsoft.com/office/officeart/2005/8/layout/pictureOrgChart+Icon"/>
    <dgm:cxn modelId="{1D7C3CE8-02C0-4388-A6AD-D16B527D58C2}" type="presParOf" srcId="{FC2373CB-A557-4D55-9351-7261A75EED5D}" destId="{A99DCB5C-6D16-41B3-BF1C-D5D7FFEEBDFD}" srcOrd="2" destOrd="0" presId="urn:microsoft.com/office/officeart/2005/8/layout/pictureOrgChart+Icon"/>
    <dgm:cxn modelId="{C5D314A6-3798-4A9C-9B68-F7B9E99AF2FC}" type="presParOf" srcId="{876A71BA-E7CB-43BC-BB04-739E836B8999}" destId="{C839FBB1-A979-487E-BA30-DFFB1B402FBE}" srcOrd="1" destOrd="0" presId="urn:microsoft.com/office/officeart/2005/8/layout/pictureOrgChart+Icon"/>
    <dgm:cxn modelId="{41EFD72C-4A93-4C7F-AABC-D09263171002}" type="presParOf" srcId="{C839FBB1-A979-487E-BA30-DFFB1B402FBE}" destId="{40F0EEA0-D43E-4A3D-A317-AEAA35198F32}" srcOrd="0" destOrd="0" presId="urn:microsoft.com/office/officeart/2005/8/layout/pictureOrgChart+Icon"/>
    <dgm:cxn modelId="{A0EA662D-AD4B-4982-AD72-317A82F1AA2A}" type="presParOf" srcId="{C839FBB1-A979-487E-BA30-DFFB1B402FBE}" destId="{C0BEDA28-4816-46C9-B561-A3C0811C947B}" srcOrd="1" destOrd="0" presId="urn:microsoft.com/office/officeart/2005/8/layout/pictureOrgChart+Icon"/>
    <dgm:cxn modelId="{21CAC281-62C6-4D65-AEDB-66A00A7DDDF2}" type="presParOf" srcId="{C0BEDA28-4816-46C9-B561-A3C0811C947B}" destId="{71362177-C067-446E-B55D-D1BBD4971F8C}" srcOrd="0" destOrd="0" presId="urn:microsoft.com/office/officeart/2005/8/layout/pictureOrgChart+Icon"/>
    <dgm:cxn modelId="{0F617AC9-3EE9-4A70-84B7-A2DBAEAD13B4}" type="presParOf" srcId="{71362177-C067-446E-B55D-D1BBD4971F8C}" destId="{B3E8E1FE-8197-4E33-AA59-458FF9BB8ABA}" srcOrd="0" destOrd="0" presId="urn:microsoft.com/office/officeart/2005/8/layout/pictureOrgChart+Icon"/>
    <dgm:cxn modelId="{60DC670C-EC72-45F4-BF5F-F8C1F965B32A}" type="presParOf" srcId="{71362177-C067-446E-B55D-D1BBD4971F8C}" destId="{8A64C4BF-975B-4919-ABBB-872113F9394E}" srcOrd="1" destOrd="0" presId="urn:microsoft.com/office/officeart/2005/8/layout/pictureOrgChart+Icon"/>
    <dgm:cxn modelId="{FD74A866-576C-4DB3-927A-0904757E8105}" type="presParOf" srcId="{71362177-C067-446E-B55D-D1BBD4971F8C}" destId="{4A89B152-0A33-4095-A6BB-D4D724E13453}" srcOrd="2" destOrd="0" presId="urn:microsoft.com/office/officeart/2005/8/layout/pictureOrgChart+Icon"/>
    <dgm:cxn modelId="{774B69C5-E9E1-4A52-A451-C7380F34FB4D}" type="presParOf" srcId="{C0BEDA28-4816-46C9-B561-A3C0811C947B}" destId="{7D42BDD2-A23A-4BDD-AC8C-662EBCB1CD27}" srcOrd="1" destOrd="0" presId="urn:microsoft.com/office/officeart/2005/8/layout/pictureOrgChart+Icon"/>
    <dgm:cxn modelId="{DBDCB1CA-16C9-401D-A9CC-B3A36AE0374C}" type="presParOf" srcId="{C0BEDA28-4816-46C9-B561-A3C0811C947B}" destId="{0A353EF4-D34A-4F72-A2BA-90D1C0E6A10D}" srcOrd="2" destOrd="0" presId="urn:microsoft.com/office/officeart/2005/8/layout/pictureOrgChart+Icon"/>
    <dgm:cxn modelId="{AF451927-68E4-42F1-A666-9894CBBE7593}" type="presParOf" srcId="{C839FBB1-A979-487E-BA30-DFFB1B402FBE}" destId="{9E1D94D9-E277-4B91-9234-57E2AEB2E281}" srcOrd="2" destOrd="0" presId="urn:microsoft.com/office/officeart/2005/8/layout/pictureOrgChart+Icon"/>
    <dgm:cxn modelId="{ABD3DE21-406E-4B3B-A6ED-6345064E8884}" type="presParOf" srcId="{C839FBB1-A979-487E-BA30-DFFB1B402FBE}" destId="{9C2A3C07-D839-44CB-8252-E15C03284E7B}" srcOrd="3" destOrd="0" presId="urn:microsoft.com/office/officeart/2005/8/layout/pictureOrgChart+Icon"/>
    <dgm:cxn modelId="{C57EDECD-8130-47AD-A4D7-F7D14F85D703}" type="presParOf" srcId="{9C2A3C07-D839-44CB-8252-E15C03284E7B}" destId="{134CE738-68AB-4779-B40B-F7112C9382FC}" srcOrd="0" destOrd="0" presId="urn:microsoft.com/office/officeart/2005/8/layout/pictureOrgChart+Icon"/>
    <dgm:cxn modelId="{4117A4E4-DC0C-48CF-9CD6-0AFE7DF7D46D}" type="presParOf" srcId="{134CE738-68AB-4779-B40B-F7112C9382FC}" destId="{98633731-F339-4DAF-8758-3E3A81F222DE}" srcOrd="0" destOrd="0" presId="urn:microsoft.com/office/officeart/2005/8/layout/pictureOrgChart+Icon"/>
    <dgm:cxn modelId="{CA1A8F47-206F-44E1-AFB4-247C12720904}" type="presParOf" srcId="{134CE738-68AB-4779-B40B-F7112C9382FC}" destId="{9F67B8B1-E5C6-4A4C-BDB7-1ED0A27A1780}" srcOrd="1" destOrd="0" presId="urn:microsoft.com/office/officeart/2005/8/layout/pictureOrgChart+Icon"/>
    <dgm:cxn modelId="{35B0C77A-FC40-476D-96CB-74090831BEA6}" type="presParOf" srcId="{134CE738-68AB-4779-B40B-F7112C9382FC}" destId="{5E945E39-8A6D-426A-82A9-8D7265415AA6}" srcOrd="2" destOrd="0" presId="urn:microsoft.com/office/officeart/2005/8/layout/pictureOrgChart+Icon"/>
    <dgm:cxn modelId="{A6427421-B31A-4161-8300-A710E032CC04}" type="presParOf" srcId="{9C2A3C07-D839-44CB-8252-E15C03284E7B}" destId="{B3972706-06E3-4C7C-84FE-332D63927CB7}" srcOrd="1" destOrd="0" presId="urn:microsoft.com/office/officeart/2005/8/layout/pictureOrgChart+Icon"/>
    <dgm:cxn modelId="{5EE7A7BD-3DD2-4BF7-974B-8148A299649D}" type="presParOf" srcId="{9C2A3C07-D839-44CB-8252-E15C03284E7B}" destId="{C9FFC70D-3D51-4CEC-BCF9-1F4552B00B29}" srcOrd="2" destOrd="0" presId="urn:microsoft.com/office/officeart/2005/8/layout/pictureOrgChart+Icon"/>
    <dgm:cxn modelId="{46FDF30F-066B-4C15-94DE-DE223B4FDF58}" type="presParOf" srcId="{C839FBB1-A979-487E-BA30-DFFB1B402FBE}" destId="{76CAAD34-454E-49AA-B5BF-6E2F32E81FC8}" srcOrd="4" destOrd="0" presId="urn:microsoft.com/office/officeart/2005/8/layout/pictureOrgChart+Icon"/>
    <dgm:cxn modelId="{61DA7268-6687-4560-B37D-EA583B3D33E1}" type="presParOf" srcId="{C839FBB1-A979-487E-BA30-DFFB1B402FBE}" destId="{2661B7C7-7479-46E9-90DF-101DD84176E3}" srcOrd="5" destOrd="0" presId="urn:microsoft.com/office/officeart/2005/8/layout/pictureOrgChart+Icon"/>
    <dgm:cxn modelId="{D65B7C20-C91C-4646-B812-1C553B2599AB}" type="presParOf" srcId="{2661B7C7-7479-46E9-90DF-101DD84176E3}" destId="{9E795783-E2C7-4D63-8EB3-FAB34CAC2D7C}" srcOrd="0" destOrd="0" presId="urn:microsoft.com/office/officeart/2005/8/layout/pictureOrgChart+Icon"/>
    <dgm:cxn modelId="{421F0DFC-AB23-4F6F-8E66-4634150043B7}" type="presParOf" srcId="{9E795783-E2C7-4D63-8EB3-FAB34CAC2D7C}" destId="{DC57FD3A-609A-4FA3-B9F6-C807166431D8}" srcOrd="0" destOrd="0" presId="urn:microsoft.com/office/officeart/2005/8/layout/pictureOrgChart+Icon"/>
    <dgm:cxn modelId="{CE4DA020-8431-4013-A609-A35B7B226BE1}" type="presParOf" srcId="{9E795783-E2C7-4D63-8EB3-FAB34CAC2D7C}" destId="{FD6CC385-4CF3-4962-8321-041ED87A5D83}" srcOrd="1" destOrd="0" presId="urn:microsoft.com/office/officeart/2005/8/layout/pictureOrgChart+Icon"/>
    <dgm:cxn modelId="{1E159E6E-85F6-493E-B778-90D0EB3F14B0}" type="presParOf" srcId="{9E795783-E2C7-4D63-8EB3-FAB34CAC2D7C}" destId="{75DBF8F8-F4E0-4294-98AC-187B80C46BDE}" srcOrd="2" destOrd="0" presId="urn:microsoft.com/office/officeart/2005/8/layout/pictureOrgChart+Icon"/>
    <dgm:cxn modelId="{36E06B96-C5D0-4787-AAD7-627BCF643632}" type="presParOf" srcId="{2661B7C7-7479-46E9-90DF-101DD84176E3}" destId="{03C6F905-9A18-49D3-B699-9268AB19031B}" srcOrd="1" destOrd="0" presId="urn:microsoft.com/office/officeart/2005/8/layout/pictureOrgChart+Icon"/>
    <dgm:cxn modelId="{663BF972-8144-471E-9AD8-AE3F701313AF}" type="presParOf" srcId="{2661B7C7-7479-46E9-90DF-101DD84176E3}" destId="{D6CA63E1-9907-40CD-BD2F-CC679BF77095}" srcOrd="2" destOrd="0" presId="urn:microsoft.com/office/officeart/2005/8/layout/pictureOrgChart+Icon"/>
    <dgm:cxn modelId="{AAE73A1B-54A8-4CA0-9681-50AC3FF5B0F6}" type="presParOf" srcId="{876A71BA-E7CB-43BC-BB04-739E836B8999}" destId="{5BDE80B1-6464-4C14-ADEE-66CBF53EBA66}" srcOrd="2" destOrd="0" presId="urn:microsoft.com/office/officeart/2005/8/layout/pictureOrgChart+Icon"/>
    <dgm:cxn modelId="{709B1A98-1201-4DD8-B8F9-672B65BFB01E}" type="presParOf" srcId="{FF939E8B-FC8C-426D-BCAA-FE54033CFA5B}" destId="{B262FC93-513D-4B0B-8542-FFD2940E3AD8}" srcOrd="10" destOrd="0" presId="urn:microsoft.com/office/officeart/2005/8/layout/pictureOrgChart+Icon"/>
    <dgm:cxn modelId="{54F6E615-E193-4F5F-A596-371F958DE46A}" type="presParOf" srcId="{FF939E8B-FC8C-426D-BCAA-FE54033CFA5B}" destId="{AA54327D-DCAA-4BAA-8A0C-1E7FA1E32B55}" srcOrd="11" destOrd="0" presId="urn:microsoft.com/office/officeart/2005/8/layout/pictureOrgChart+Icon"/>
    <dgm:cxn modelId="{A0E7372B-A860-4D09-9FA3-9D96FBCA9CC5}" type="presParOf" srcId="{AA54327D-DCAA-4BAA-8A0C-1E7FA1E32B55}" destId="{524EDF3B-8A5D-4F88-903B-17F1E9E98677}" srcOrd="0" destOrd="0" presId="urn:microsoft.com/office/officeart/2005/8/layout/pictureOrgChart+Icon"/>
    <dgm:cxn modelId="{12BB35E8-B745-441F-BA5D-36E225A27E66}" type="presParOf" srcId="{524EDF3B-8A5D-4F88-903B-17F1E9E98677}" destId="{827687D0-5F6D-4ED7-92AD-07CC3953AD81}" srcOrd="0" destOrd="0" presId="urn:microsoft.com/office/officeart/2005/8/layout/pictureOrgChart+Icon"/>
    <dgm:cxn modelId="{5F66C67C-6026-46AC-B623-EE5E4B7507E5}" type="presParOf" srcId="{524EDF3B-8A5D-4F88-903B-17F1E9E98677}" destId="{2E6B60AE-5A6D-4A01-9EE1-ABC37D670462}" srcOrd="1" destOrd="0" presId="urn:microsoft.com/office/officeart/2005/8/layout/pictureOrgChart+Icon"/>
    <dgm:cxn modelId="{A3596F13-21CE-4D79-A5C2-E2CDDEB781E9}" type="presParOf" srcId="{524EDF3B-8A5D-4F88-903B-17F1E9E98677}" destId="{67AC733E-4808-42BB-9DFA-C0370E6AE6A6}" srcOrd="2" destOrd="0" presId="urn:microsoft.com/office/officeart/2005/8/layout/pictureOrgChart+Icon"/>
    <dgm:cxn modelId="{A4D539C5-4B65-4E33-A4FA-0B3B15223DBA}" type="presParOf" srcId="{AA54327D-DCAA-4BAA-8A0C-1E7FA1E32B55}" destId="{3438624E-AE0B-46E6-91F4-27099FC9860A}" srcOrd="1" destOrd="0" presId="urn:microsoft.com/office/officeart/2005/8/layout/pictureOrgChart+Icon"/>
    <dgm:cxn modelId="{FF78FEDF-F7D1-4B1A-B897-0930A461C50A}" type="presParOf" srcId="{AA54327D-DCAA-4BAA-8A0C-1E7FA1E32B55}" destId="{64FF63F9-F5DF-463E-A29D-40381D4E503E}" srcOrd="2" destOrd="0" presId="urn:microsoft.com/office/officeart/2005/8/layout/pictureOrgChart+Icon"/>
    <dgm:cxn modelId="{8092E737-E3C2-4852-9333-9C6E6AD356E5}" type="presParOf" srcId="{FF939E8B-FC8C-426D-BCAA-FE54033CFA5B}" destId="{E3EFE36A-3949-45F5-935E-ACA058C97822}" srcOrd="12" destOrd="0" presId="urn:microsoft.com/office/officeart/2005/8/layout/pictureOrgChart+Icon"/>
    <dgm:cxn modelId="{51F2E2F6-5137-41B3-8DEE-A205A19F17A6}" type="presParOf" srcId="{FF939E8B-FC8C-426D-BCAA-FE54033CFA5B}" destId="{F9CBC3D3-68BC-4001-B1E6-781010A28CDB}" srcOrd="13" destOrd="0" presId="urn:microsoft.com/office/officeart/2005/8/layout/pictureOrgChart+Icon"/>
    <dgm:cxn modelId="{08AAF52D-E24F-4DB4-8D1A-B65F84EEA94F}" type="presParOf" srcId="{F9CBC3D3-68BC-4001-B1E6-781010A28CDB}" destId="{F2387585-BE21-4AEB-B538-07ED64601171}" srcOrd="0" destOrd="0" presId="urn:microsoft.com/office/officeart/2005/8/layout/pictureOrgChart+Icon"/>
    <dgm:cxn modelId="{B3CC5313-8EA2-41F4-8B77-793D8B928B23}" type="presParOf" srcId="{F2387585-BE21-4AEB-B538-07ED64601171}" destId="{5C58669D-6748-4BA7-9D5A-CA35F3871041}" srcOrd="0" destOrd="0" presId="urn:microsoft.com/office/officeart/2005/8/layout/pictureOrgChart+Icon"/>
    <dgm:cxn modelId="{BF841D47-B450-4574-8517-83003C7A94C8}" type="presParOf" srcId="{F2387585-BE21-4AEB-B538-07ED64601171}" destId="{B8E2191E-2D67-4BE0-9712-E5252A9DC981}" srcOrd="1" destOrd="0" presId="urn:microsoft.com/office/officeart/2005/8/layout/pictureOrgChart+Icon"/>
    <dgm:cxn modelId="{6CAE197E-9C3E-48AE-BF6C-3FC2224E6640}" type="presParOf" srcId="{F2387585-BE21-4AEB-B538-07ED64601171}" destId="{1C928B8F-B571-4D19-80EE-0BE92EEB8077}" srcOrd="2" destOrd="0" presId="urn:microsoft.com/office/officeart/2005/8/layout/pictureOrgChart+Icon"/>
    <dgm:cxn modelId="{3F591CF4-A21A-4B80-8E96-E47DB55E476E}" type="presParOf" srcId="{F9CBC3D3-68BC-4001-B1E6-781010A28CDB}" destId="{DC31F972-F754-484E-8F0A-B6669C4EA8AE}" srcOrd="1" destOrd="0" presId="urn:microsoft.com/office/officeart/2005/8/layout/pictureOrgChart+Icon"/>
    <dgm:cxn modelId="{80FE0B6A-834F-49BB-90F3-58D94248CFA8}" type="presParOf" srcId="{F9CBC3D3-68BC-4001-B1E6-781010A28CDB}" destId="{4B9F5615-1AE1-417B-A7E8-119A8900FD12}" srcOrd="2" destOrd="0" presId="urn:microsoft.com/office/officeart/2005/8/layout/pictureOrgChart+Icon"/>
    <dgm:cxn modelId="{6F2E04CB-893E-4164-962A-4A930B4F4516}" type="presParOf" srcId="{FF939E8B-FC8C-426D-BCAA-FE54033CFA5B}" destId="{BE0A0977-8F1B-4BA5-883D-3B6B914022C3}" srcOrd="14" destOrd="0" presId="urn:microsoft.com/office/officeart/2005/8/layout/pictureOrgChart+Icon"/>
    <dgm:cxn modelId="{340C1688-0D06-4F00-BF3C-0A0550A33A43}" type="presParOf" srcId="{FF939E8B-FC8C-426D-BCAA-FE54033CFA5B}" destId="{256ADDFD-E702-4EDE-9052-B9D64D1F7F75}" srcOrd="15" destOrd="0" presId="urn:microsoft.com/office/officeart/2005/8/layout/pictureOrgChart+Icon"/>
    <dgm:cxn modelId="{65F3F1FE-C541-4ECF-9466-9D1085AC73D6}" type="presParOf" srcId="{256ADDFD-E702-4EDE-9052-B9D64D1F7F75}" destId="{2DB1F702-1B17-48F1-8F63-BFD5E7F595B1}" srcOrd="0" destOrd="0" presId="urn:microsoft.com/office/officeart/2005/8/layout/pictureOrgChart+Icon"/>
    <dgm:cxn modelId="{28264BD9-2631-4AF4-9161-A3E3DDB3CFAA}" type="presParOf" srcId="{2DB1F702-1B17-48F1-8F63-BFD5E7F595B1}" destId="{B28B8835-A4E7-45D5-B860-A17D0CB69F12}" srcOrd="0" destOrd="0" presId="urn:microsoft.com/office/officeart/2005/8/layout/pictureOrgChart+Icon"/>
    <dgm:cxn modelId="{FE50B416-8467-4DCF-BF9C-6DA642518BEF}" type="presParOf" srcId="{2DB1F702-1B17-48F1-8F63-BFD5E7F595B1}" destId="{FE2769D9-F357-4508-9078-19F259996926}" srcOrd="1" destOrd="0" presId="urn:microsoft.com/office/officeart/2005/8/layout/pictureOrgChart+Icon"/>
    <dgm:cxn modelId="{FFCB631D-C8D5-4D21-8622-630F1A6D6050}" type="presParOf" srcId="{2DB1F702-1B17-48F1-8F63-BFD5E7F595B1}" destId="{A9083410-BA6A-4DF8-B587-8FE0F9144258}" srcOrd="2" destOrd="0" presId="urn:microsoft.com/office/officeart/2005/8/layout/pictureOrgChart+Icon"/>
    <dgm:cxn modelId="{0A004B59-C677-4710-BE33-DDF6099443BA}" type="presParOf" srcId="{256ADDFD-E702-4EDE-9052-B9D64D1F7F75}" destId="{F07664BD-4DEE-4EF8-B692-A94CF9AD7428}" srcOrd="1" destOrd="0" presId="urn:microsoft.com/office/officeart/2005/8/layout/pictureOrgChart+Icon"/>
    <dgm:cxn modelId="{CFBD237D-2315-4894-AF35-B5C9EE4EF86A}" type="presParOf" srcId="{F07664BD-4DEE-4EF8-B692-A94CF9AD7428}" destId="{0DC6AC91-7AB4-4FFF-BB56-FF365CBE4DC5}" srcOrd="0" destOrd="0" presId="urn:microsoft.com/office/officeart/2005/8/layout/pictureOrgChart+Icon"/>
    <dgm:cxn modelId="{1B8B436E-EB7A-4426-BBCF-11B95CC86E01}" type="presParOf" srcId="{F07664BD-4DEE-4EF8-B692-A94CF9AD7428}" destId="{53B20E8B-81EF-4D7A-A9A6-2C66A72145B0}" srcOrd="1" destOrd="0" presId="urn:microsoft.com/office/officeart/2005/8/layout/pictureOrgChart+Icon"/>
    <dgm:cxn modelId="{EF1104B0-1344-49A2-B242-4039943B3C66}" type="presParOf" srcId="{53B20E8B-81EF-4D7A-A9A6-2C66A72145B0}" destId="{D415D3DC-1E3C-4C74-B119-106F89C0B718}" srcOrd="0" destOrd="0" presId="urn:microsoft.com/office/officeart/2005/8/layout/pictureOrgChart+Icon"/>
    <dgm:cxn modelId="{C5BD5890-A654-4333-BC97-5E184359713E}" type="presParOf" srcId="{D415D3DC-1E3C-4C74-B119-106F89C0B718}" destId="{4ED4A953-E79B-4DC3-A0B4-D399B5F1B9A1}" srcOrd="0" destOrd="0" presId="urn:microsoft.com/office/officeart/2005/8/layout/pictureOrgChart+Icon"/>
    <dgm:cxn modelId="{1591A299-DD64-48F9-952E-135D84C6C091}" type="presParOf" srcId="{D415D3DC-1E3C-4C74-B119-106F89C0B718}" destId="{2B31E89D-56C4-4864-AE0C-52E0E99DB6C1}" srcOrd="1" destOrd="0" presId="urn:microsoft.com/office/officeart/2005/8/layout/pictureOrgChart+Icon"/>
    <dgm:cxn modelId="{F1AD130A-AEB2-4B7A-A789-3986875A27F1}" type="presParOf" srcId="{D415D3DC-1E3C-4C74-B119-106F89C0B718}" destId="{E084D1A1-1D64-46D5-8E06-9FF712283440}" srcOrd="2" destOrd="0" presId="urn:microsoft.com/office/officeart/2005/8/layout/pictureOrgChart+Icon"/>
    <dgm:cxn modelId="{9B732394-F2F9-466A-B3B9-8FB93CC794CD}" type="presParOf" srcId="{53B20E8B-81EF-4D7A-A9A6-2C66A72145B0}" destId="{BC5B601D-D2BC-4021-948B-9EF1A96642CE}" srcOrd="1" destOrd="0" presId="urn:microsoft.com/office/officeart/2005/8/layout/pictureOrgChart+Icon"/>
    <dgm:cxn modelId="{77DC2C01-A9AA-4A30-96F4-BF6612769520}" type="presParOf" srcId="{53B20E8B-81EF-4D7A-A9A6-2C66A72145B0}" destId="{23641CB9-6C85-49F6-A102-71440FA514A4}" srcOrd="2" destOrd="0" presId="urn:microsoft.com/office/officeart/2005/8/layout/pictureOrgChart+Icon"/>
    <dgm:cxn modelId="{4D02D9F2-D486-4291-B603-F3D1DCD33E36}" type="presParOf" srcId="{F07664BD-4DEE-4EF8-B692-A94CF9AD7428}" destId="{883C8F55-5890-438D-B027-EE286243E9E0}" srcOrd="2" destOrd="0" presId="urn:microsoft.com/office/officeart/2005/8/layout/pictureOrgChart+Icon"/>
    <dgm:cxn modelId="{E18C7197-172D-4F76-8734-E2226621BB0E}" type="presParOf" srcId="{F07664BD-4DEE-4EF8-B692-A94CF9AD7428}" destId="{3FAF4855-02CB-4825-96C4-E2CC740DE6D6}" srcOrd="3" destOrd="0" presId="urn:microsoft.com/office/officeart/2005/8/layout/pictureOrgChart+Icon"/>
    <dgm:cxn modelId="{3C570B92-2F0C-4856-A025-29C9484E2709}" type="presParOf" srcId="{3FAF4855-02CB-4825-96C4-E2CC740DE6D6}" destId="{8CB76192-B595-4CF7-997B-03B1719E4590}" srcOrd="0" destOrd="0" presId="urn:microsoft.com/office/officeart/2005/8/layout/pictureOrgChart+Icon"/>
    <dgm:cxn modelId="{0EC0B63F-3F24-4236-B696-8E3E76B03694}" type="presParOf" srcId="{8CB76192-B595-4CF7-997B-03B1719E4590}" destId="{C801E305-9579-4B46-9EEA-36DA0C5DA2F5}" srcOrd="0" destOrd="0" presId="urn:microsoft.com/office/officeart/2005/8/layout/pictureOrgChart+Icon"/>
    <dgm:cxn modelId="{33BA69B9-780D-419E-8EAE-ABEDDCA4CD7E}" type="presParOf" srcId="{8CB76192-B595-4CF7-997B-03B1719E4590}" destId="{873DADF6-7C7A-4BBB-B49F-A6959C2A2AE3}" srcOrd="1" destOrd="0" presId="urn:microsoft.com/office/officeart/2005/8/layout/pictureOrgChart+Icon"/>
    <dgm:cxn modelId="{72D060A0-6CA5-4212-B1E2-11F3D888D45B}" type="presParOf" srcId="{8CB76192-B595-4CF7-997B-03B1719E4590}" destId="{D424568A-D204-4F64-A104-44CA5C7A1E85}" srcOrd="2" destOrd="0" presId="urn:microsoft.com/office/officeart/2005/8/layout/pictureOrgChart+Icon"/>
    <dgm:cxn modelId="{461C3F87-4027-405E-8C4E-0EB2844E4AA9}" type="presParOf" srcId="{3FAF4855-02CB-4825-96C4-E2CC740DE6D6}" destId="{3154AC52-CDD6-4689-A5D8-EF06C0385AC9}" srcOrd="1" destOrd="0" presId="urn:microsoft.com/office/officeart/2005/8/layout/pictureOrgChart+Icon"/>
    <dgm:cxn modelId="{D30956D1-5D1B-451C-A18C-C0644AC810D2}" type="presParOf" srcId="{3FAF4855-02CB-4825-96C4-E2CC740DE6D6}" destId="{CCFA1403-9484-412E-834D-3260C4A636C3}" srcOrd="2" destOrd="0" presId="urn:microsoft.com/office/officeart/2005/8/layout/pictureOrgChart+Icon"/>
    <dgm:cxn modelId="{58C77829-55B5-4A1B-87A9-67D0656EAB91}" type="presParOf" srcId="{256ADDFD-E702-4EDE-9052-B9D64D1F7F75}" destId="{132ACFCF-C845-4D26-9EEB-885D97E20868}" srcOrd="2" destOrd="0" presId="urn:microsoft.com/office/officeart/2005/8/layout/pictureOrgChart+Icon"/>
    <dgm:cxn modelId="{F628B8BC-F828-49D1-8E16-EE106988BD8B}" type="presParOf" srcId="{FF939E8B-FC8C-426D-BCAA-FE54033CFA5B}" destId="{DDC93177-361F-4FE3-A7C1-881266F5FB8F}" srcOrd="16" destOrd="0" presId="urn:microsoft.com/office/officeart/2005/8/layout/pictureOrgChart+Icon"/>
    <dgm:cxn modelId="{B02169FD-A676-4219-94BC-FE07EF80CA68}" type="presParOf" srcId="{FF939E8B-FC8C-426D-BCAA-FE54033CFA5B}" destId="{663FF93D-B3F9-4226-B962-F94CB52A8B90}" srcOrd="17" destOrd="0" presId="urn:microsoft.com/office/officeart/2005/8/layout/pictureOrgChart+Icon"/>
    <dgm:cxn modelId="{B7FFEE8E-E984-4DDF-8899-9FC2AFD67A77}" type="presParOf" srcId="{663FF93D-B3F9-4226-B962-F94CB52A8B90}" destId="{026DE97E-A74B-4B72-87FE-1CDD3872C3B5}" srcOrd="0" destOrd="0" presId="urn:microsoft.com/office/officeart/2005/8/layout/pictureOrgChart+Icon"/>
    <dgm:cxn modelId="{16CD3E01-8BE8-4157-83BA-6A6551616EED}" type="presParOf" srcId="{026DE97E-A74B-4B72-87FE-1CDD3872C3B5}" destId="{F5871E5D-86B6-4535-B040-C702085AB051}" srcOrd="0" destOrd="0" presId="urn:microsoft.com/office/officeart/2005/8/layout/pictureOrgChart+Icon"/>
    <dgm:cxn modelId="{AAD881BB-A42B-4A28-85B6-2070CF0A1F87}" type="presParOf" srcId="{026DE97E-A74B-4B72-87FE-1CDD3872C3B5}" destId="{B6895A46-4CE9-45F2-9B0D-C372C5DA7270}" srcOrd="1" destOrd="0" presId="urn:microsoft.com/office/officeart/2005/8/layout/pictureOrgChart+Icon"/>
    <dgm:cxn modelId="{7E2F2D73-E613-48B1-A874-EC4AFE5286FA}" type="presParOf" srcId="{026DE97E-A74B-4B72-87FE-1CDD3872C3B5}" destId="{CAFFB29A-D430-4F3D-860F-90B9027E43DE}" srcOrd="2" destOrd="0" presId="urn:microsoft.com/office/officeart/2005/8/layout/pictureOrgChart+Icon"/>
    <dgm:cxn modelId="{950927DE-8733-4A7B-B139-E1961C900AF1}" type="presParOf" srcId="{663FF93D-B3F9-4226-B962-F94CB52A8B90}" destId="{242F238B-0C91-47E1-8113-01915AE0AB1F}" srcOrd="1" destOrd="0" presId="urn:microsoft.com/office/officeart/2005/8/layout/pictureOrgChart+Icon"/>
    <dgm:cxn modelId="{E8CDC7CE-10F3-4BA1-8739-6160DE4DF91C}" type="presParOf" srcId="{242F238B-0C91-47E1-8113-01915AE0AB1F}" destId="{BBBD4C78-ED5D-4268-B298-A445A165815C}" srcOrd="0" destOrd="0" presId="urn:microsoft.com/office/officeart/2005/8/layout/pictureOrgChart+Icon"/>
    <dgm:cxn modelId="{86C4A003-86C2-48EF-92AC-316560E3256D}" type="presParOf" srcId="{242F238B-0C91-47E1-8113-01915AE0AB1F}" destId="{7B0CFFAD-3EC7-4418-B012-FA62D66EA354}" srcOrd="1" destOrd="0" presId="urn:microsoft.com/office/officeart/2005/8/layout/pictureOrgChart+Icon"/>
    <dgm:cxn modelId="{C9E4467D-4E56-4BDC-81C5-94249D22816F}" type="presParOf" srcId="{7B0CFFAD-3EC7-4418-B012-FA62D66EA354}" destId="{F1A706C4-EFFC-42AF-9018-AAAE92065B41}" srcOrd="0" destOrd="0" presId="urn:microsoft.com/office/officeart/2005/8/layout/pictureOrgChart+Icon"/>
    <dgm:cxn modelId="{088C49A3-ED31-468A-B608-00D774E9DFFA}" type="presParOf" srcId="{F1A706C4-EFFC-42AF-9018-AAAE92065B41}" destId="{D02968EB-D0C3-4169-ABBA-7C727F171DE5}" srcOrd="0" destOrd="0" presId="urn:microsoft.com/office/officeart/2005/8/layout/pictureOrgChart+Icon"/>
    <dgm:cxn modelId="{A020F652-92AC-4E9A-9EBC-44F86EB4CC29}" type="presParOf" srcId="{F1A706C4-EFFC-42AF-9018-AAAE92065B41}" destId="{A106255C-D3E9-45B7-A4A6-16A02B6739D4}" srcOrd="1" destOrd="0" presId="urn:microsoft.com/office/officeart/2005/8/layout/pictureOrgChart+Icon"/>
    <dgm:cxn modelId="{AC99FF66-3100-4C80-A5A6-7026ACCCD053}" type="presParOf" srcId="{F1A706C4-EFFC-42AF-9018-AAAE92065B41}" destId="{B6630C31-4001-4C9A-8B39-3BE40C3CBD2F}" srcOrd="2" destOrd="0" presId="urn:microsoft.com/office/officeart/2005/8/layout/pictureOrgChart+Icon"/>
    <dgm:cxn modelId="{1ECB83CC-5C0E-4E8F-83FF-4B6BD1CF0FF3}" type="presParOf" srcId="{7B0CFFAD-3EC7-4418-B012-FA62D66EA354}" destId="{F23003BC-E699-43E1-A5B6-3FF4D4AC3134}" srcOrd="1" destOrd="0" presId="urn:microsoft.com/office/officeart/2005/8/layout/pictureOrgChart+Icon"/>
    <dgm:cxn modelId="{D3F266DC-7F97-4A8B-BB2E-EF3C0396598F}" type="presParOf" srcId="{7B0CFFAD-3EC7-4418-B012-FA62D66EA354}" destId="{81FDB5FF-BD53-4D0E-A94C-9898593EAD80}" srcOrd="2" destOrd="0" presId="urn:microsoft.com/office/officeart/2005/8/layout/pictureOrgChart+Icon"/>
    <dgm:cxn modelId="{D61AFE8F-BF76-4B97-90C5-CE9008DA4574}" type="presParOf" srcId="{663FF93D-B3F9-4226-B962-F94CB52A8B90}" destId="{3CEAB412-1CF1-4960-9D8E-5FA3CC29F214}" srcOrd="2" destOrd="0" presId="urn:microsoft.com/office/officeart/2005/8/layout/pictureOrgChart+Icon"/>
    <dgm:cxn modelId="{5C6EB2E7-AF1B-43FA-8DBA-D686E6202914}" type="presParOf" srcId="{FF939E8B-FC8C-426D-BCAA-FE54033CFA5B}" destId="{98313BF9-D872-460F-860F-E13C2A971EA4}" srcOrd="18" destOrd="0" presId="urn:microsoft.com/office/officeart/2005/8/layout/pictureOrgChart+Icon"/>
    <dgm:cxn modelId="{03ECC6B3-149E-4603-89BC-18F268D825E9}" type="presParOf" srcId="{FF939E8B-FC8C-426D-BCAA-FE54033CFA5B}" destId="{3CBBA380-4B90-4970-A959-225D8D226E74}" srcOrd="19" destOrd="0" presId="urn:microsoft.com/office/officeart/2005/8/layout/pictureOrgChart+Icon"/>
    <dgm:cxn modelId="{351926B8-E45F-4F89-89FA-5A22CA98B591}" type="presParOf" srcId="{3CBBA380-4B90-4970-A959-225D8D226E74}" destId="{112A1AFC-6A21-44AE-868E-497D50E87771}" srcOrd="0" destOrd="0" presId="urn:microsoft.com/office/officeart/2005/8/layout/pictureOrgChart+Icon"/>
    <dgm:cxn modelId="{9C64B311-9875-4F9C-8B06-81E70F061205}" type="presParOf" srcId="{112A1AFC-6A21-44AE-868E-497D50E87771}" destId="{771B90C1-1C6D-479A-AB0A-288823CD9FE3}" srcOrd="0" destOrd="0" presId="urn:microsoft.com/office/officeart/2005/8/layout/pictureOrgChart+Icon"/>
    <dgm:cxn modelId="{E5896343-1422-446B-9B28-A193C45B0341}" type="presParOf" srcId="{112A1AFC-6A21-44AE-868E-497D50E87771}" destId="{36F50C92-43AB-43B2-B77F-ABBFB6B6EB7A}" srcOrd="1" destOrd="0" presId="urn:microsoft.com/office/officeart/2005/8/layout/pictureOrgChart+Icon"/>
    <dgm:cxn modelId="{50018FCD-09CF-4681-9F64-2DAB4913F8CA}" type="presParOf" srcId="{112A1AFC-6A21-44AE-868E-497D50E87771}" destId="{9731FB2D-7509-4BF4-8085-D9BEBEE22539}" srcOrd="2" destOrd="0" presId="urn:microsoft.com/office/officeart/2005/8/layout/pictureOrgChart+Icon"/>
    <dgm:cxn modelId="{C8DC5B93-C0B6-4C58-AAE3-D8561182092D}" type="presParOf" srcId="{3CBBA380-4B90-4970-A959-225D8D226E74}" destId="{71E7E2B5-C9DD-4490-B4D1-5198E8B8D936}" srcOrd="1" destOrd="0" presId="urn:microsoft.com/office/officeart/2005/8/layout/pictureOrgChart+Icon"/>
    <dgm:cxn modelId="{EF600DDE-2474-400B-BAD9-CE532752A8A7}" type="presParOf" srcId="{71E7E2B5-C9DD-4490-B4D1-5198E8B8D936}" destId="{F7FAFD61-8AF4-410C-BC5A-DEE079F3CDAE}" srcOrd="0" destOrd="0" presId="urn:microsoft.com/office/officeart/2005/8/layout/pictureOrgChart+Icon"/>
    <dgm:cxn modelId="{45336314-370D-4ED7-87C7-101ED020C641}" type="presParOf" srcId="{71E7E2B5-C9DD-4490-B4D1-5198E8B8D936}" destId="{35203419-7165-4AF2-8752-370F3A0ADD75}" srcOrd="1" destOrd="0" presId="urn:microsoft.com/office/officeart/2005/8/layout/pictureOrgChart+Icon"/>
    <dgm:cxn modelId="{652DB976-3F58-4ED3-9E54-9C28F11D6838}" type="presParOf" srcId="{35203419-7165-4AF2-8752-370F3A0ADD75}" destId="{78F8D96E-11E7-4F59-9018-AA76EA8625D4}" srcOrd="0" destOrd="0" presId="urn:microsoft.com/office/officeart/2005/8/layout/pictureOrgChart+Icon"/>
    <dgm:cxn modelId="{329A4AAE-2ABC-45C5-BDF0-342E94494672}" type="presParOf" srcId="{78F8D96E-11E7-4F59-9018-AA76EA8625D4}" destId="{336733A9-3E1B-49DE-87FC-983D5FB1EEDA}" srcOrd="0" destOrd="0" presId="urn:microsoft.com/office/officeart/2005/8/layout/pictureOrgChart+Icon"/>
    <dgm:cxn modelId="{C45D8DD0-3A18-4568-8070-64F3F9B7FD80}" type="presParOf" srcId="{78F8D96E-11E7-4F59-9018-AA76EA8625D4}" destId="{AD52713F-023F-4334-A2A0-B5CA728F6E42}" srcOrd="1" destOrd="0" presId="urn:microsoft.com/office/officeart/2005/8/layout/pictureOrgChart+Icon"/>
    <dgm:cxn modelId="{3DA56454-4827-485D-BF84-FA0B2DF707CB}" type="presParOf" srcId="{78F8D96E-11E7-4F59-9018-AA76EA8625D4}" destId="{0D8A3EDB-7483-4872-B841-DF8840FC4844}" srcOrd="2" destOrd="0" presId="urn:microsoft.com/office/officeart/2005/8/layout/pictureOrgChart+Icon"/>
    <dgm:cxn modelId="{73EF780C-32F3-47FF-8B17-1D2D537A6A65}" type="presParOf" srcId="{35203419-7165-4AF2-8752-370F3A0ADD75}" destId="{CAA20359-7B6C-490E-9684-F275E5A8A0B5}" srcOrd="1" destOrd="0" presId="urn:microsoft.com/office/officeart/2005/8/layout/pictureOrgChart+Icon"/>
    <dgm:cxn modelId="{DBF4F5EA-3BA2-4B52-9A4A-7B49D064E0F1}" type="presParOf" srcId="{35203419-7165-4AF2-8752-370F3A0ADD75}" destId="{3AACC22B-9826-48F4-B87E-9005BC2E6032}" srcOrd="2" destOrd="0" presId="urn:microsoft.com/office/officeart/2005/8/layout/pictureOrgChart+Icon"/>
    <dgm:cxn modelId="{3E7264AE-CB30-4814-AB19-C3FCA88D87AE}" type="presParOf" srcId="{71E7E2B5-C9DD-4490-B4D1-5198E8B8D936}" destId="{3085036D-FAF2-4A36-A652-6400B8894FCA}" srcOrd="2" destOrd="0" presId="urn:microsoft.com/office/officeart/2005/8/layout/pictureOrgChart+Icon"/>
    <dgm:cxn modelId="{ACD65A73-EA4F-44D4-AF5B-C207209F2120}" type="presParOf" srcId="{71E7E2B5-C9DD-4490-B4D1-5198E8B8D936}" destId="{6157C68E-DD75-4C66-A7CE-5047AA8E4461}" srcOrd="3" destOrd="0" presId="urn:microsoft.com/office/officeart/2005/8/layout/pictureOrgChart+Icon"/>
    <dgm:cxn modelId="{E9DAB779-F14F-4905-93FC-462336CC5E23}" type="presParOf" srcId="{6157C68E-DD75-4C66-A7CE-5047AA8E4461}" destId="{7787E4C2-2AA6-49E1-B73C-17417540553A}" srcOrd="0" destOrd="0" presId="urn:microsoft.com/office/officeart/2005/8/layout/pictureOrgChart+Icon"/>
    <dgm:cxn modelId="{A4162FB7-2038-477C-9B2B-719D234FC7B9}" type="presParOf" srcId="{7787E4C2-2AA6-49E1-B73C-17417540553A}" destId="{3ECACCBE-646A-4439-8CF3-BF13151426BE}" srcOrd="0" destOrd="0" presId="urn:microsoft.com/office/officeart/2005/8/layout/pictureOrgChart+Icon"/>
    <dgm:cxn modelId="{11F96F87-4884-4886-97CA-8D46D3256EBA}" type="presParOf" srcId="{7787E4C2-2AA6-49E1-B73C-17417540553A}" destId="{E6F5932E-8F31-460B-96B9-F2C9BEB22788}" srcOrd="1" destOrd="0" presId="urn:microsoft.com/office/officeart/2005/8/layout/pictureOrgChart+Icon"/>
    <dgm:cxn modelId="{106ABD2E-0D11-48D0-990B-1E9423CE2E2B}" type="presParOf" srcId="{7787E4C2-2AA6-49E1-B73C-17417540553A}" destId="{A7E8B5EF-2093-40FA-8928-329CA6B019EE}" srcOrd="2" destOrd="0" presId="urn:microsoft.com/office/officeart/2005/8/layout/pictureOrgChart+Icon"/>
    <dgm:cxn modelId="{B022C18B-D9CC-4C7A-9E65-1204C6A50527}" type="presParOf" srcId="{6157C68E-DD75-4C66-A7CE-5047AA8E4461}" destId="{8E5EA81B-002C-486B-8252-66584A4926CF}" srcOrd="1" destOrd="0" presId="urn:microsoft.com/office/officeart/2005/8/layout/pictureOrgChart+Icon"/>
    <dgm:cxn modelId="{BE0F4D09-0022-4329-BB86-0633C135755F}" type="presParOf" srcId="{6157C68E-DD75-4C66-A7CE-5047AA8E4461}" destId="{46358A68-8C86-46A6-A973-1DB2CDAD52C3}" srcOrd="2" destOrd="0" presId="urn:microsoft.com/office/officeart/2005/8/layout/pictureOrgChart+Icon"/>
    <dgm:cxn modelId="{CF9456B0-0171-40A5-9421-19E5970ADB53}" type="presParOf" srcId="{71E7E2B5-C9DD-4490-B4D1-5198E8B8D936}" destId="{28CF0484-81FB-4804-B761-E830AA828D63}" srcOrd="4" destOrd="0" presId="urn:microsoft.com/office/officeart/2005/8/layout/pictureOrgChart+Icon"/>
    <dgm:cxn modelId="{17CDBD0A-CAC6-47C4-8159-7B814947538A}" type="presParOf" srcId="{71E7E2B5-C9DD-4490-B4D1-5198E8B8D936}" destId="{1E22593F-8FBE-44A3-BA2E-C5263EA9E524}" srcOrd="5" destOrd="0" presId="urn:microsoft.com/office/officeart/2005/8/layout/pictureOrgChart+Icon"/>
    <dgm:cxn modelId="{A4897726-C3F5-4DB8-A6BC-07A16C2BF875}" type="presParOf" srcId="{1E22593F-8FBE-44A3-BA2E-C5263EA9E524}" destId="{5C7C5B74-DFDB-4BFD-B4C3-D473E04D88EB}" srcOrd="0" destOrd="0" presId="urn:microsoft.com/office/officeart/2005/8/layout/pictureOrgChart+Icon"/>
    <dgm:cxn modelId="{AE268B8C-9C9C-4597-8CC4-EC8044BC0D16}" type="presParOf" srcId="{5C7C5B74-DFDB-4BFD-B4C3-D473E04D88EB}" destId="{D5A54EEE-5A53-4FB3-94E0-0DC27EF81B61}" srcOrd="0" destOrd="0" presId="urn:microsoft.com/office/officeart/2005/8/layout/pictureOrgChart+Icon"/>
    <dgm:cxn modelId="{57C51578-D1A0-4FEC-BCB9-CCA7765BE3EB}" type="presParOf" srcId="{5C7C5B74-DFDB-4BFD-B4C3-D473E04D88EB}" destId="{DC4F41A3-AF0D-4858-8C25-0BCBF51308B7}" srcOrd="1" destOrd="0" presId="urn:microsoft.com/office/officeart/2005/8/layout/pictureOrgChart+Icon"/>
    <dgm:cxn modelId="{54678411-1C09-4C2C-AE79-EE3120DD1D67}" type="presParOf" srcId="{5C7C5B74-DFDB-4BFD-B4C3-D473E04D88EB}" destId="{A533D16E-ABF2-4491-99F5-086842402C1A}" srcOrd="2" destOrd="0" presId="urn:microsoft.com/office/officeart/2005/8/layout/pictureOrgChart+Icon"/>
    <dgm:cxn modelId="{7C944C2F-5211-4E2E-9B6A-21E4830A64F3}" type="presParOf" srcId="{1E22593F-8FBE-44A3-BA2E-C5263EA9E524}" destId="{2EA2CA8F-2300-4D29-9034-952A6F7AF080}" srcOrd="1" destOrd="0" presId="urn:microsoft.com/office/officeart/2005/8/layout/pictureOrgChart+Icon"/>
    <dgm:cxn modelId="{D8225008-1289-4361-8C00-1F5B1FCD1DED}" type="presParOf" srcId="{1E22593F-8FBE-44A3-BA2E-C5263EA9E524}" destId="{EC234843-2FE3-4742-8063-598FAC8BA5B6}" srcOrd="2" destOrd="0" presId="urn:microsoft.com/office/officeart/2005/8/layout/pictureOrgChart+Icon"/>
    <dgm:cxn modelId="{C865DF53-3BA0-417B-998B-4EA6E28DA3BF}" type="presParOf" srcId="{71E7E2B5-C9DD-4490-B4D1-5198E8B8D936}" destId="{8223917E-B384-4B2A-BEAB-EAED97D54C43}" srcOrd="6" destOrd="0" presId="urn:microsoft.com/office/officeart/2005/8/layout/pictureOrgChart+Icon"/>
    <dgm:cxn modelId="{0CD80480-1F87-4F2D-8D55-4043FC8E5B56}" type="presParOf" srcId="{71E7E2B5-C9DD-4490-B4D1-5198E8B8D936}" destId="{B18812E0-7BBA-4273-9743-778FEB91DA4E}" srcOrd="7" destOrd="0" presId="urn:microsoft.com/office/officeart/2005/8/layout/pictureOrgChart+Icon"/>
    <dgm:cxn modelId="{756279C9-7B00-495C-81FA-E5A2BBD270A9}" type="presParOf" srcId="{B18812E0-7BBA-4273-9743-778FEB91DA4E}" destId="{2E99D3D8-B0AD-466B-A0FC-2648446A7DDF}" srcOrd="0" destOrd="0" presId="urn:microsoft.com/office/officeart/2005/8/layout/pictureOrgChart+Icon"/>
    <dgm:cxn modelId="{4CC05E4F-2703-46B7-A91A-392483A44F21}" type="presParOf" srcId="{2E99D3D8-B0AD-466B-A0FC-2648446A7DDF}" destId="{84C2EDD8-971A-4D35-8918-13C19ED7FC2F}" srcOrd="0" destOrd="0" presId="urn:microsoft.com/office/officeart/2005/8/layout/pictureOrgChart+Icon"/>
    <dgm:cxn modelId="{0FC9FEA4-8D1A-4E1F-AE38-5196F511E6E1}" type="presParOf" srcId="{2E99D3D8-B0AD-466B-A0FC-2648446A7DDF}" destId="{6EED716A-3E31-4F7B-98E4-F501258B3DE4}" srcOrd="1" destOrd="0" presId="urn:microsoft.com/office/officeart/2005/8/layout/pictureOrgChart+Icon"/>
    <dgm:cxn modelId="{C55B4854-0033-4E34-968C-47B287393F44}" type="presParOf" srcId="{2E99D3D8-B0AD-466B-A0FC-2648446A7DDF}" destId="{A48C70F7-F302-4E59-8FAA-E56EBEB90BFB}" srcOrd="2" destOrd="0" presId="urn:microsoft.com/office/officeart/2005/8/layout/pictureOrgChart+Icon"/>
    <dgm:cxn modelId="{6B482EE6-799A-4E60-B840-95757764FD80}" type="presParOf" srcId="{B18812E0-7BBA-4273-9743-778FEB91DA4E}" destId="{64C2A0C9-18D6-4F1C-8676-FB2976D7DBC0}" srcOrd="1" destOrd="0" presId="urn:microsoft.com/office/officeart/2005/8/layout/pictureOrgChart+Icon"/>
    <dgm:cxn modelId="{E9DF637F-5156-456B-9ADA-8226F6C7E047}" type="presParOf" srcId="{B18812E0-7BBA-4273-9743-778FEB91DA4E}" destId="{4AD61478-DE16-49E6-86EC-717638313385}" srcOrd="2" destOrd="0" presId="urn:microsoft.com/office/officeart/2005/8/layout/pictureOrgChart+Icon"/>
    <dgm:cxn modelId="{68264854-D9B0-478E-BCFC-3DBFAC50DF95}" type="presParOf" srcId="{71E7E2B5-C9DD-4490-B4D1-5198E8B8D936}" destId="{C0BDCF62-5AD3-43B0-9AF2-7AC8859155DD}" srcOrd="8" destOrd="0" presId="urn:microsoft.com/office/officeart/2005/8/layout/pictureOrgChart+Icon"/>
    <dgm:cxn modelId="{03595A24-A2F5-4B67-9D88-92AF197C9BD5}" type="presParOf" srcId="{71E7E2B5-C9DD-4490-B4D1-5198E8B8D936}" destId="{BBC28BF1-7038-4203-A40E-6249DFB4A221}" srcOrd="9" destOrd="0" presId="urn:microsoft.com/office/officeart/2005/8/layout/pictureOrgChart+Icon"/>
    <dgm:cxn modelId="{C4B326CB-14E4-45FE-A717-822549A2DF40}" type="presParOf" srcId="{BBC28BF1-7038-4203-A40E-6249DFB4A221}" destId="{A02A1656-F4EC-4ED8-BC1D-B912EDE5243A}" srcOrd="0" destOrd="0" presId="urn:microsoft.com/office/officeart/2005/8/layout/pictureOrgChart+Icon"/>
    <dgm:cxn modelId="{9FFBD560-73EC-4855-B1A2-3997E32B4285}" type="presParOf" srcId="{A02A1656-F4EC-4ED8-BC1D-B912EDE5243A}" destId="{FABCF6A2-0B78-4941-A4CD-B633F2365DBB}" srcOrd="0" destOrd="0" presId="urn:microsoft.com/office/officeart/2005/8/layout/pictureOrgChart+Icon"/>
    <dgm:cxn modelId="{E0E3F0ED-80C4-41E3-A76C-AD74618C8D51}" type="presParOf" srcId="{A02A1656-F4EC-4ED8-BC1D-B912EDE5243A}" destId="{953AA23F-E486-4696-8AF2-785810250F28}" srcOrd="1" destOrd="0" presId="urn:microsoft.com/office/officeart/2005/8/layout/pictureOrgChart+Icon"/>
    <dgm:cxn modelId="{64B3E43D-3FB7-40C7-8453-34D6D58C9A26}" type="presParOf" srcId="{A02A1656-F4EC-4ED8-BC1D-B912EDE5243A}" destId="{41ECCFB0-0CE4-4188-B22D-1F5AF6193BDE}" srcOrd="2" destOrd="0" presId="urn:microsoft.com/office/officeart/2005/8/layout/pictureOrgChart+Icon"/>
    <dgm:cxn modelId="{ED9C1134-9989-4C0B-A88B-4CFC2E9F86E4}" type="presParOf" srcId="{BBC28BF1-7038-4203-A40E-6249DFB4A221}" destId="{21B92FEB-45E5-4F27-8F6D-DCF197E3B435}" srcOrd="1" destOrd="0" presId="urn:microsoft.com/office/officeart/2005/8/layout/pictureOrgChart+Icon"/>
    <dgm:cxn modelId="{BDB4579E-57FF-4C6B-B1CA-D989CE2262B7}" type="presParOf" srcId="{BBC28BF1-7038-4203-A40E-6249DFB4A221}" destId="{C17F389C-1B60-4367-A44F-D8BBEAC18443}" srcOrd="2" destOrd="0" presId="urn:microsoft.com/office/officeart/2005/8/layout/pictureOrgChart+Icon"/>
    <dgm:cxn modelId="{5FC3D444-673A-4FD9-B965-39A514507124}" type="presParOf" srcId="{71E7E2B5-C9DD-4490-B4D1-5198E8B8D936}" destId="{CBBAD938-D60D-4FB6-9A09-53AE0C724008}" srcOrd="10" destOrd="0" presId="urn:microsoft.com/office/officeart/2005/8/layout/pictureOrgChart+Icon"/>
    <dgm:cxn modelId="{49224313-56B0-4126-8524-68854F50F782}" type="presParOf" srcId="{71E7E2B5-C9DD-4490-B4D1-5198E8B8D936}" destId="{DE51E9E9-1D5E-447C-97FE-7D04B99D4C87}" srcOrd="11" destOrd="0" presId="urn:microsoft.com/office/officeart/2005/8/layout/pictureOrgChart+Icon"/>
    <dgm:cxn modelId="{3F2720B8-079E-429F-A75D-60B07F801E84}" type="presParOf" srcId="{DE51E9E9-1D5E-447C-97FE-7D04B99D4C87}" destId="{2CA4A9C6-EEE1-4855-B1B5-E2DF5545D9D7}" srcOrd="0" destOrd="0" presId="urn:microsoft.com/office/officeart/2005/8/layout/pictureOrgChart+Icon"/>
    <dgm:cxn modelId="{9789B9BD-CF5D-4005-906A-645C3E8EAEA0}" type="presParOf" srcId="{2CA4A9C6-EEE1-4855-B1B5-E2DF5545D9D7}" destId="{99102A86-AAFC-41F5-8E33-E8C4A0B88B2F}" srcOrd="0" destOrd="0" presId="urn:microsoft.com/office/officeart/2005/8/layout/pictureOrgChart+Icon"/>
    <dgm:cxn modelId="{C78FC710-6E13-49A8-A0B4-CD92430E01B2}" type="presParOf" srcId="{2CA4A9C6-EEE1-4855-B1B5-E2DF5545D9D7}" destId="{52601423-60F4-4F5E-A73A-9B811C349DA3}" srcOrd="1" destOrd="0" presId="urn:microsoft.com/office/officeart/2005/8/layout/pictureOrgChart+Icon"/>
    <dgm:cxn modelId="{74C3B55D-D2A1-4715-B99E-04A16C0155AE}" type="presParOf" srcId="{2CA4A9C6-EEE1-4855-B1B5-E2DF5545D9D7}" destId="{304D0C69-C714-4E75-BBE5-C9DEACF32924}" srcOrd="2" destOrd="0" presId="urn:microsoft.com/office/officeart/2005/8/layout/pictureOrgChart+Icon"/>
    <dgm:cxn modelId="{0C7BBCDB-CCD2-403D-B230-E16C14662E31}" type="presParOf" srcId="{DE51E9E9-1D5E-447C-97FE-7D04B99D4C87}" destId="{F2AC2ED2-A0F5-4818-8273-73FC34835EE9}" srcOrd="1" destOrd="0" presId="urn:microsoft.com/office/officeart/2005/8/layout/pictureOrgChart+Icon"/>
    <dgm:cxn modelId="{F2FF5703-C98E-4DEC-A89A-AECD520CD86E}" type="presParOf" srcId="{DE51E9E9-1D5E-447C-97FE-7D04B99D4C87}" destId="{ED20DEE3-C4B9-4FE1-9968-A843E8EF1414}" srcOrd="2" destOrd="0" presId="urn:microsoft.com/office/officeart/2005/8/layout/pictureOrgChart+Icon"/>
    <dgm:cxn modelId="{453DCFC5-5AF9-4CED-BA49-4794FC132D31}" type="presParOf" srcId="{3CBBA380-4B90-4970-A959-225D8D226E74}" destId="{1D123173-6386-47CC-8369-BB47031AFEE1}" srcOrd="2" destOrd="0" presId="urn:microsoft.com/office/officeart/2005/8/layout/pictureOrgChart+Icon"/>
    <dgm:cxn modelId="{7AC795C1-3998-4B5F-AE4B-884CF7C7A499}" type="presParOf" srcId="{FF939E8B-FC8C-426D-BCAA-FE54033CFA5B}" destId="{9AF0912E-4DB0-4827-A6BF-F5FFED0E2C87}" srcOrd="20" destOrd="0" presId="urn:microsoft.com/office/officeart/2005/8/layout/pictureOrgChart+Icon"/>
    <dgm:cxn modelId="{90967FE3-1ED0-477D-89D6-05AC7C27BA02}" type="presParOf" srcId="{FF939E8B-FC8C-426D-BCAA-FE54033CFA5B}" destId="{2E291DD3-2231-41C8-A674-D37F10D3BDC3}" srcOrd="21" destOrd="0" presId="urn:microsoft.com/office/officeart/2005/8/layout/pictureOrgChart+Icon"/>
    <dgm:cxn modelId="{43316C47-6328-4C7C-B812-D69D096039A2}" type="presParOf" srcId="{2E291DD3-2231-41C8-A674-D37F10D3BDC3}" destId="{956346E6-DD9C-437A-A98E-319A7297B8B0}" srcOrd="0" destOrd="0" presId="urn:microsoft.com/office/officeart/2005/8/layout/pictureOrgChart+Icon"/>
    <dgm:cxn modelId="{0E19F831-F137-4B8E-B3C6-CB26765EF21C}" type="presParOf" srcId="{956346E6-DD9C-437A-A98E-319A7297B8B0}" destId="{DEE4813E-B8BE-4A7D-9E94-C8DE9B5E22C3}" srcOrd="0" destOrd="0" presId="urn:microsoft.com/office/officeart/2005/8/layout/pictureOrgChart+Icon"/>
    <dgm:cxn modelId="{D3D3A9A3-4421-40E3-8AE1-DE7EA46D8890}" type="presParOf" srcId="{956346E6-DD9C-437A-A98E-319A7297B8B0}" destId="{9D4CBFEE-E407-468D-8D3E-1632D48B62AA}" srcOrd="1" destOrd="0" presId="urn:microsoft.com/office/officeart/2005/8/layout/pictureOrgChart+Icon"/>
    <dgm:cxn modelId="{57751192-1111-4F69-BADA-6F148A2AD7C6}" type="presParOf" srcId="{956346E6-DD9C-437A-A98E-319A7297B8B0}" destId="{4E0458E0-EF90-43C4-9F59-85424EAD575A}" srcOrd="2" destOrd="0" presId="urn:microsoft.com/office/officeart/2005/8/layout/pictureOrgChart+Icon"/>
    <dgm:cxn modelId="{1F9BA7E2-7116-4E70-9CCF-E1F8952BEBFF}" type="presParOf" srcId="{2E291DD3-2231-41C8-A674-D37F10D3BDC3}" destId="{0A9BE9CF-7A54-4506-B0E4-D6B20FF28660}" srcOrd="1" destOrd="0" presId="urn:microsoft.com/office/officeart/2005/8/layout/pictureOrgChart+Icon"/>
    <dgm:cxn modelId="{A4DA253A-75E5-4048-96FE-F58C2049A162}" type="presParOf" srcId="{0A9BE9CF-7A54-4506-B0E4-D6B20FF28660}" destId="{86C41FF4-953C-483F-9C80-4388F284E26B}" srcOrd="0" destOrd="0" presId="urn:microsoft.com/office/officeart/2005/8/layout/pictureOrgChart+Icon"/>
    <dgm:cxn modelId="{A5D1B488-7604-409D-9A5E-8F6C904DFC99}" type="presParOf" srcId="{0A9BE9CF-7A54-4506-B0E4-D6B20FF28660}" destId="{6CD9E20C-EE14-4FA7-B375-746094E7EC8D}" srcOrd="1" destOrd="0" presId="urn:microsoft.com/office/officeart/2005/8/layout/pictureOrgChart+Icon"/>
    <dgm:cxn modelId="{D6728369-11A3-4BA7-A021-003C27857BFF}" type="presParOf" srcId="{6CD9E20C-EE14-4FA7-B375-746094E7EC8D}" destId="{43181772-7497-4511-978E-83C24D66C4A3}" srcOrd="0" destOrd="0" presId="urn:microsoft.com/office/officeart/2005/8/layout/pictureOrgChart+Icon"/>
    <dgm:cxn modelId="{8A670F74-EBDD-4333-9008-D089B68FC86E}" type="presParOf" srcId="{43181772-7497-4511-978E-83C24D66C4A3}" destId="{C1AED005-FCFB-42C5-80F9-EEC2D7BE66F1}" srcOrd="0" destOrd="0" presId="urn:microsoft.com/office/officeart/2005/8/layout/pictureOrgChart+Icon"/>
    <dgm:cxn modelId="{24BC1AFB-2276-4083-9681-1CA6D99D10DF}" type="presParOf" srcId="{43181772-7497-4511-978E-83C24D66C4A3}" destId="{1093D5A2-9C37-406A-A72A-5AECDE04C833}" srcOrd="1" destOrd="0" presId="urn:microsoft.com/office/officeart/2005/8/layout/pictureOrgChart+Icon"/>
    <dgm:cxn modelId="{EB4BD8FC-630B-491F-9605-8DD602E1188E}" type="presParOf" srcId="{43181772-7497-4511-978E-83C24D66C4A3}" destId="{B5CDBFAB-B36F-4621-8899-B7B241EDAA09}" srcOrd="2" destOrd="0" presId="urn:microsoft.com/office/officeart/2005/8/layout/pictureOrgChart+Icon"/>
    <dgm:cxn modelId="{12FED707-2017-4633-BEA1-0D78E472356A}" type="presParOf" srcId="{6CD9E20C-EE14-4FA7-B375-746094E7EC8D}" destId="{8F7C3D04-3652-48F7-89A6-224B924DF568}" srcOrd="1" destOrd="0" presId="urn:microsoft.com/office/officeart/2005/8/layout/pictureOrgChart+Icon"/>
    <dgm:cxn modelId="{146688BB-1310-4607-929D-44F07595512F}" type="presParOf" srcId="{6CD9E20C-EE14-4FA7-B375-746094E7EC8D}" destId="{2C8BE13C-8C05-48E6-95A6-FB8F36BC5824}" srcOrd="2" destOrd="0" presId="urn:microsoft.com/office/officeart/2005/8/layout/pictureOrgChart+Icon"/>
    <dgm:cxn modelId="{AEA1E1B1-1A14-484C-ADD5-48A049B342D0}" type="presParOf" srcId="{0A9BE9CF-7A54-4506-B0E4-D6B20FF28660}" destId="{CDD65DB2-8324-4C99-A6EF-732BACAE30F3}" srcOrd="2" destOrd="0" presId="urn:microsoft.com/office/officeart/2005/8/layout/pictureOrgChart+Icon"/>
    <dgm:cxn modelId="{8090C782-DB9B-4955-A7F5-2F88B51F8569}" type="presParOf" srcId="{0A9BE9CF-7A54-4506-B0E4-D6B20FF28660}" destId="{8665BB81-1D29-4E4A-A6A0-89EEEAA3370A}" srcOrd="3" destOrd="0" presId="urn:microsoft.com/office/officeart/2005/8/layout/pictureOrgChart+Icon"/>
    <dgm:cxn modelId="{4990BC12-2165-4D3B-BF19-10DFF6DD6323}" type="presParOf" srcId="{8665BB81-1D29-4E4A-A6A0-89EEEAA3370A}" destId="{E959023C-802F-4801-903B-223E91ECE798}" srcOrd="0" destOrd="0" presId="urn:microsoft.com/office/officeart/2005/8/layout/pictureOrgChart+Icon"/>
    <dgm:cxn modelId="{B6FA9348-F672-4624-943E-193B45519CCD}" type="presParOf" srcId="{E959023C-802F-4801-903B-223E91ECE798}" destId="{C3FFF3C0-D08A-4EA3-87EF-71CCD58E2C33}" srcOrd="0" destOrd="0" presId="urn:microsoft.com/office/officeart/2005/8/layout/pictureOrgChart+Icon"/>
    <dgm:cxn modelId="{EE6E1864-E5B2-4EDA-A444-56AD496D52E3}" type="presParOf" srcId="{E959023C-802F-4801-903B-223E91ECE798}" destId="{A66C66CE-B13B-4F91-9873-CDD3B54FCB6B}" srcOrd="1" destOrd="0" presId="urn:microsoft.com/office/officeart/2005/8/layout/pictureOrgChart+Icon"/>
    <dgm:cxn modelId="{AA464D10-03AD-429C-BB51-0019EACDC93B}" type="presParOf" srcId="{E959023C-802F-4801-903B-223E91ECE798}" destId="{DE4C1886-2B13-4F3F-81E4-057153586E81}" srcOrd="2" destOrd="0" presId="urn:microsoft.com/office/officeart/2005/8/layout/pictureOrgChart+Icon"/>
    <dgm:cxn modelId="{8F6FCECF-A3C1-40C2-9CCE-A023A2075E53}" type="presParOf" srcId="{8665BB81-1D29-4E4A-A6A0-89EEEAA3370A}" destId="{80142D62-EF2C-47F4-A22F-EEC5A07A30A3}" srcOrd="1" destOrd="0" presId="urn:microsoft.com/office/officeart/2005/8/layout/pictureOrgChart+Icon"/>
    <dgm:cxn modelId="{8F38930D-D076-4DCB-B989-461B034DCC95}" type="presParOf" srcId="{8665BB81-1D29-4E4A-A6A0-89EEEAA3370A}" destId="{36E970E3-BE87-4AAA-BC8C-8EE4247212E0}" srcOrd="2" destOrd="0" presId="urn:microsoft.com/office/officeart/2005/8/layout/pictureOrgChart+Icon"/>
    <dgm:cxn modelId="{91DB7376-81AC-4434-9B08-41F0CD354599}" type="presParOf" srcId="{0A9BE9CF-7A54-4506-B0E4-D6B20FF28660}" destId="{1022E351-EF2E-463B-851B-A68752116DA3}" srcOrd="4" destOrd="0" presId="urn:microsoft.com/office/officeart/2005/8/layout/pictureOrgChart+Icon"/>
    <dgm:cxn modelId="{4EDA9C49-8E73-48BD-B46A-3CF742F3C06D}" type="presParOf" srcId="{0A9BE9CF-7A54-4506-B0E4-D6B20FF28660}" destId="{28398E21-1E50-4F26-9B8C-1D4C1BFA4DCF}" srcOrd="5" destOrd="0" presId="urn:microsoft.com/office/officeart/2005/8/layout/pictureOrgChart+Icon"/>
    <dgm:cxn modelId="{D593022C-3D45-4E0D-9636-D3219D5FC7E8}" type="presParOf" srcId="{28398E21-1E50-4F26-9B8C-1D4C1BFA4DCF}" destId="{B30FC493-827F-4C18-BF6E-9C54822880A8}" srcOrd="0" destOrd="0" presId="urn:microsoft.com/office/officeart/2005/8/layout/pictureOrgChart+Icon"/>
    <dgm:cxn modelId="{62E17A37-89A6-472C-BBC5-0CD6D74E4D9D}" type="presParOf" srcId="{B30FC493-827F-4C18-BF6E-9C54822880A8}" destId="{FBF2A750-D69E-415E-BCBE-BC9CF2648145}" srcOrd="0" destOrd="0" presId="urn:microsoft.com/office/officeart/2005/8/layout/pictureOrgChart+Icon"/>
    <dgm:cxn modelId="{CBB592C0-39DF-4B52-9DCB-C17765A680E4}" type="presParOf" srcId="{B30FC493-827F-4C18-BF6E-9C54822880A8}" destId="{EC0FE7EE-F182-4D25-9F4A-EF08219BE61C}" srcOrd="1" destOrd="0" presId="urn:microsoft.com/office/officeart/2005/8/layout/pictureOrgChart+Icon"/>
    <dgm:cxn modelId="{55F58427-DA5E-47EC-AA57-6DAEA3394595}" type="presParOf" srcId="{B30FC493-827F-4C18-BF6E-9C54822880A8}" destId="{7480CE87-8FD9-4F8B-B656-98C9E3EBBCEB}" srcOrd="2" destOrd="0" presId="urn:microsoft.com/office/officeart/2005/8/layout/pictureOrgChart+Icon"/>
    <dgm:cxn modelId="{20F2CD1E-490D-4178-91A2-1AF86345E2F6}" type="presParOf" srcId="{28398E21-1E50-4F26-9B8C-1D4C1BFA4DCF}" destId="{56A096B2-E5EC-48F9-9DC8-EBA970788779}" srcOrd="1" destOrd="0" presId="urn:microsoft.com/office/officeart/2005/8/layout/pictureOrgChart+Icon"/>
    <dgm:cxn modelId="{03802B3C-5A7A-4BDC-828E-76E8B595561F}" type="presParOf" srcId="{28398E21-1E50-4F26-9B8C-1D4C1BFA4DCF}" destId="{0A07C78C-107C-4173-B841-02AA80CDAB21}" srcOrd="2" destOrd="0" presId="urn:microsoft.com/office/officeart/2005/8/layout/pictureOrgChart+Icon"/>
    <dgm:cxn modelId="{334FA012-D623-440E-BD86-F6085F69B9E1}" type="presParOf" srcId="{0A9BE9CF-7A54-4506-B0E4-D6B20FF28660}" destId="{FB6DE9BD-112B-4986-9A97-E739E9EB4A23}" srcOrd="6" destOrd="0" presId="urn:microsoft.com/office/officeart/2005/8/layout/pictureOrgChart+Icon"/>
    <dgm:cxn modelId="{D66103E4-59E9-42F2-847E-84B3812541A0}" type="presParOf" srcId="{0A9BE9CF-7A54-4506-B0E4-D6B20FF28660}" destId="{2C4D1086-7F70-48B5-A5D1-653CB62C5491}" srcOrd="7" destOrd="0" presId="urn:microsoft.com/office/officeart/2005/8/layout/pictureOrgChart+Icon"/>
    <dgm:cxn modelId="{21F49ADC-BB0E-44EF-AC48-1EBC1B8605FA}" type="presParOf" srcId="{2C4D1086-7F70-48B5-A5D1-653CB62C5491}" destId="{1E4602A8-EF20-433B-A3C4-4FE746343B16}" srcOrd="0" destOrd="0" presId="urn:microsoft.com/office/officeart/2005/8/layout/pictureOrgChart+Icon"/>
    <dgm:cxn modelId="{FCD8D34B-DE95-438A-BDDD-7E31FE8C4CBA}" type="presParOf" srcId="{1E4602A8-EF20-433B-A3C4-4FE746343B16}" destId="{B1D84DD4-A1B4-4B4E-B8ED-65826FE23468}" srcOrd="0" destOrd="0" presId="urn:microsoft.com/office/officeart/2005/8/layout/pictureOrgChart+Icon"/>
    <dgm:cxn modelId="{0B180A4A-293F-4AC5-BC25-D0C0C5B61F5C}" type="presParOf" srcId="{1E4602A8-EF20-433B-A3C4-4FE746343B16}" destId="{182C784A-B9D4-409F-885A-ED2C4D393C2A}" srcOrd="1" destOrd="0" presId="urn:microsoft.com/office/officeart/2005/8/layout/pictureOrgChart+Icon"/>
    <dgm:cxn modelId="{B9A6A1B7-136A-4DD5-B40C-010596F04FA0}" type="presParOf" srcId="{1E4602A8-EF20-433B-A3C4-4FE746343B16}" destId="{8597DCED-0288-4E40-8052-A86E7A9B621C}" srcOrd="2" destOrd="0" presId="urn:microsoft.com/office/officeart/2005/8/layout/pictureOrgChart+Icon"/>
    <dgm:cxn modelId="{AA95B3B8-FBAF-49A4-9DF5-2C1DC4853E6A}" type="presParOf" srcId="{2C4D1086-7F70-48B5-A5D1-653CB62C5491}" destId="{1333EAD8-8BED-4C6C-BAB2-DF694EC0F808}" srcOrd="1" destOrd="0" presId="urn:microsoft.com/office/officeart/2005/8/layout/pictureOrgChart+Icon"/>
    <dgm:cxn modelId="{C2362F43-6C66-4511-9C38-F9E282A73425}" type="presParOf" srcId="{2C4D1086-7F70-48B5-A5D1-653CB62C5491}" destId="{22159B6B-B21A-4F7E-8427-C9B081452753}" srcOrd="2" destOrd="0" presId="urn:microsoft.com/office/officeart/2005/8/layout/pictureOrgChart+Icon"/>
    <dgm:cxn modelId="{66BDDD26-A61A-44D0-8041-ABEB182D607D}" type="presParOf" srcId="{0A9BE9CF-7A54-4506-B0E4-D6B20FF28660}" destId="{4090D254-2BE4-48FF-8758-BE73A3EC343C}" srcOrd="8" destOrd="0" presId="urn:microsoft.com/office/officeart/2005/8/layout/pictureOrgChart+Icon"/>
    <dgm:cxn modelId="{0666774F-52AD-4CE3-BE05-733C0FA3510D}" type="presParOf" srcId="{0A9BE9CF-7A54-4506-B0E4-D6B20FF28660}" destId="{AD881941-ABE5-4BA3-92F3-62585870664B}" srcOrd="9" destOrd="0" presId="urn:microsoft.com/office/officeart/2005/8/layout/pictureOrgChart+Icon"/>
    <dgm:cxn modelId="{1A653800-634A-4F10-B044-4C1E0909CD7B}" type="presParOf" srcId="{AD881941-ABE5-4BA3-92F3-62585870664B}" destId="{5048CDA2-ABF4-4B00-9027-0472D26F43AE}" srcOrd="0" destOrd="0" presId="urn:microsoft.com/office/officeart/2005/8/layout/pictureOrgChart+Icon"/>
    <dgm:cxn modelId="{DDB47352-0460-4E55-BB83-55DAFB724730}" type="presParOf" srcId="{5048CDA2-ABF4-4B00-9027-0472D26F43AE}" destId="{CD1CC785-B6B8-4040-B536-49A6512C855A}" srcOrd="0" destOrd="0" presId="urn:microsoft.com/office/officeart/2005/8/layout/pictureOrgChart+Icon"/>
    <dgm:cxn modelId="{2282262B-FB8A-457A-B359-835310F83FE0}" type="presParOf" srcId="{5048CDA2-ABF4-4B00-9027-0472D26F43AE}" destId="{37D0F7E9-B004-45E5-BACE-BF36F24A5749}" srcOrd="1" destOrd="0" presId="urn:microsoft.com/office/officeart/2005/8/layout/pictureOrgChart+Icon"/>
    <dgm:cxn modelId="{91173D8F-9902-465E-8EA9-84E5DC509469}" type="presParOf" srcId="{5048CDA2-ABF4-4B00-9027-0472D26F43AE}" destId="{203FF958-75A8-42EB-9BC9-24B09A03F93B}" srcOrd="2" destOrd="0" presId="urn:microsoft.com/office/officeart/2005/8/layout/pictureOrgChart+Icon"/>
    <dgm:cxn modelId="{CCE1429D-1E7C-47EA-A1A8-9C7338A173C4}" type="presParOf" srcId="{AD881941-ABE5-4BA3-92F3-62585870664B}" destId="{2F6157C9-9F55-4A95-BF66-C23948BC8125}" srcOrd="1" destOrd="0" presId="urn:microsoft.com/office/officeart/2005/8/layout/pictureOrgChart+Icon"/>
    <dgm:cxn modelId="{3C19C093-0586-449D-A5E4-EC260586BBE5}" type="presParOf" srcId="{AD881941-ABE5-4BA3-92F3-62585870664B}" destId="{0D2A209B-F00D-4A6D-9C91-064DE2C96478}" srcOrd="2" destOrd="0" presId="urn:microsoft.com/office/officeart/2005/8/layout/pictureOrgChart+Icon"/>
    <dgm:cxn modelId="{ACF1BECE-4DF6-4CB1-9F32-E8D04E37B751}" type="presParOf" srcId="{2E291DD3-2231-41C8-A674-D37F10D3BDC3}" destId="{6869F469-7AD7-4E22-AF85-BAE75EC7179C}" srcOrd="2" destOrd="0" presId="urn:microsoft.com/office/officeart/2005/8/layout/pictureOrgChart+Icon"/>
    <dgm:cxn modelId="{C48946B1-8226-4910-866C-CFAB67892212}" type="presParOf" srcId="{FF939E8B-FC8C-426D-BCAA-FE54033CFA5B}" destId="{68F9724B-F016-463F-B491-25FF7ACD358D}" srcOrd="22" destOrd="0" presId="urn:microsoft.com/office/officeart/2005/8/layout/pictureOrgChart+Icon"/>
    <dgm:cxn modelId="{FB98DADE-BA85-4923-8032-388965261154}" type="presParOf" srcId="{FF939E8B-FC8C-426D-BCAA-FE54033CFA5B}" destId="{EEC2D98D-D7C8-41FD-B1D9-BC7E0D9A3B98}" srcOrd="23" destOrd="0" presId="urn:microsoft.com/office/officeart/2005/8/layout/pictureOrgChart+Icon"/>
    <dgm:cxn modelId="{AFE11F93-90A1-4476-859D-E7EC995C4CD5}" type="presParOf" srcId="{EEC2D98D-D7C8-41FD-B1D9-BC7E0D9A3B98}" destId="{77FB8ED0-3DD0-489B-8450-4A9664EB8E2C}" srcOrd="0" destOrd="0" presId="urn:microsoft.com/office/officeart/2005/8/layout/pictureOrgChart+Icon"/>
    <dgm:cxn modelId="{65E73E0F-0F4D-4D67-9D34-BE8F3BE70987}" type="presParOf" srcId="{77FB8ED0-3DD0-489B-8450-4A9664EB8E2C}" destId="{B23F7275-010C-48E1-AD1E-8277A8A7DE5D}" srcOrd="0" destOrd="0" presId="urn:microsoft.com/office/officeart/2005/8/layout/pictureOrgChart+Icon"/>
    <dgm:cxn modelId="{F8AB5C99-AFA4-4229-AA52-0224B1FD4D98}" type="presParOf" srcId="{77FB8ED0-3DD0-489B-8450-4A9664EB8E2C}" destId="{10174203-9675-49E7-B0A1-B94A1F0D9703}" srcOrd="1" destOrd="0" presId="urn:microsoft.com/office/officeart/2005/8/layout/pictureOrgChart+Icon"/>
    <dgm:cxn modelId="{C5D68439-7959-4816-B746-3A4562B8B07B}" type="presParOf" srcId="{77FB8ED0-3DD0-489B-8450-4A9664EB8E2C}" destId="{78332089-3240-4AEE-B788-30DC46EAC5EF}" srcOrd="2" destOrd="0" presId="urn:microsoft.com/office/officeart/2005/8/layout/pictureOrgChart+Icon"/>
    <dgm:cxn modelId="{7EE35F3F-9305-40C6-8D73-1531CD90F786}" type="presParOf" srcId="{EEC2D98D-D7C8-41FD-B1D9-BC7E0D9A3B98}" destId="{E1560614-804C-4D10-A212-E4905353D541}" srcOrd="1" destOrd="0" presId="urn:microsoft.com/office/officeart/2005/8/layout/pictureOrgChart+Icon"/>
    <dgm:cxn modelId="{12E084D5-EC8F-4B09-AE4A-C38462BBE6F2}" type="presParOf" srcId="{EEC2D98D-D7C8-41FD-B1D9-BC7E0D9A3B98}" destId="{9EE80CAA-ED98-41FD-90CA-60B03F9BC406}" srcOrd="2" destOrd="0" presId="urn:microsoft.com/office/officeart/2005/8/layout/pictureOrgChart+Icon"/>
    <dgm:cxn modelId="{04AE74D3-3931-4B4C-854F-C9F34024A8D7}" type="presParOf" srcId="{CB7DFD9C-8707-4A5E-94CD-A66BAE0DECAB}" destId="{274B00F6-03CC-49F0-96A2-EE6C693AF1B4}" srcOrd="2" destOrd="0" presId="urn:microsoft.com/office/officeart/2005/8/layout/pictureOrgChart+Icon"/>
    <dgm:cxn modelId="{DE1E4D55-B4A1-49CA-A897-B4C0772FC54E}" type="presParOf" srcId="{274B00F6-03CC-49F0-96A2-EE6C693AF1B4}" destId="{126C82D3-6EDE-4F69-8FF0-0F6633AA87C2}" srcOrd="0" destOrd="0" presId="urn:microsoft.com/office/officeart/2005/8/layout/pictureOrgChart+Icon"/>
    <dgm:cxn modelId="{A3E27AB3-CA2D-45E4-9F98-F36FAC583A51}" type="presParOf" srcId="{274B00F6-03CC-49F0-96A2-EE6C693AF1B4}" destId="{C24A1712-B6D4-4520-AE4A-5C6B09376EC7}" srcOrd="1" destOrd="0" presId="urn:microsoft.com/office/officeart/2005/8/layout/pictureOrgChart+Icon"/>
    <dgm:cxn modelId="{AEC85A59-7053-4088-BD41-CDFA7A8A25C4}" type="presParOf" srcId="{C24A1712-B6D4-4520-AE4A-5C6B09376EC7}" destId="{0DF0CD48-4964-49C6-AF59-08617080305D}" srcOrd="0" destOrd="0" presId="urn:microsoft.com/office/officeart/2005/8/layout/pictureOrgChart+Icon"/>
    <dgm:cxn modelId="{3FF36710-920F-4760-841C-2773F668AA10}" type="presParOf" srcId="{0DF0CD48-4964-49C6-AF59-08617080305D}" destId="{734002CD-1C63-444D-BA16-D5F03B296A5B}" srcOrd="0" destOrd="0" presId="urn:microsoft.com/office/officeart/2005/8/layout/pictureOrgChart+Icon"/>
    <dgm:cxn modelId="{B7A04C15-E47E-4B3A-B5B4-CD4D27BA8259}" type="presParOf" srcId="{0DF0CD48-4964-49C6-AF59-08617080305D}" destId="{79C47309-7A09-4240-B969-1A80B3DE4A33}" srcOrd="1" destOrd="0" presId="urn:microsoft.com/office/officeart/2005/8/layout/pictureOrgChart+Icon"/>
    <dgm:cxn modelId="{AF7E95EC-0B6B-4C20-9EAA-4F09746CB5D3}" type="presParOf" srcId="{0DF0CD48-4964-49C6-AF59-08617080305D}" destId="{479AE83B-BECB-4603-8B0C-0311343A0E8C}" srcOrd="2" destOrd="0" presId="urn:microsoft.com/office/officeart/2005/8/layout/pictureOrgChart+Icon"/>
    <dgm:cxn modelId="{8561BBCD-555A-457C-AA62-42778040AB45}" type="presParOf" srcId="{C24A1712-B6D4-4520-AE4A-5C6B09376EC7}" destId="{4B8CD51E-36B8-41AA-B970-F85FD7E3F169}" srcOrd="1" destOrd="0" presId="urn:microsoft.com/office/officeart/2005/8/layout/pictureOrgChart+Icon"/>
    <dgm:cxn modelId="{297E1505-680C-481B-A61A-628FD5C8A3CE}" type="presParOf" srcId="{C24A1712-B6D4-4520-AE4A-5C6B09376EC7}" destId="{4A3E96C2-FFCE-4110-AA71-62D59D26BF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82D3-6EDE-4F69-8FF0-0F6633AA87C2}">
      <dsp:nvSpPr>
        <dsp:cNvPr id="0" name=""/>
        <dsp:cNvSpPr/>
      </dsp:nvSpPr>
      <dsp:spPr>
        <a:xfrm>
          <a:off x="5972570" y="1405140"/>
          <a:ext cx="2142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6977"/>
              </a:lnTo>
              <a:lnTo>
                <a:pt x="2142533" y="1069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9724B-F016-463F-B491-25FF7ACD358D}">
      <dsp:nvSpPr>
        <dsp:cNvPr id="0" name=""/>
        <dsp:cNvSpPr/>
      </dsp:nvSpPr>
      <dsp:spPr>
        <a:xfrm>
          <a:off x="5972570" y="1450860"/>
          <a:ext cx="5377748" cy="54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83"/>
              </a:lnTo>
              <a:lnTo>
                <a:pt x="5377748" y="480183"/>
              </a:lnTo>
              <a:lnTo>
                <a:pt x="5377748" y="54027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0D254-2BE4-48FF-8758-BE73A3EC343C}">
      <dsp:nvSpPr>
        <dsp:cNvPr id="0" name=""/>
        <dsp:cNvSpPr/>
      </dsp:nvSpPr>
      <dsp:spPr>
        <a:xfrm>
          <a:off x="9990951" y="2591411"/>
          <a:ext cx="276772" cy="268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96"/>
              </a:lnTo>
              <a:lnTo>
                <a:pt x="276772" y="26815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E9BD-112B-4986-9A97-E739E9EB4A23}">
      <dsp:nvSpPr>
        <dsp:cNvPr id="0" name=""/>
        <dsp:cNvSpPr/>
      </dsp:nvSpPr>
      <dsp:spPr>
        <a:xfrm>
          <a:off x="9990951" y="2591411"/>
          <a:ext cx="202177" cy="2064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104"/>
              </a:lnTo>
              <a:lnTo>
                <a:pt x="202177" y="20641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2E351-EF2E-463B-851B-A68752116DA3}">
      <dsp:nvSpPr>
        <dsp:cNvPr id="0" name=""/>
        <dsp:cNvSpPr/>
      </dsp:nvSpPr>
      <dsp:spPr>
        <a:xfrm>
          <a:off x="9990951" y="2591411"/>
          <a:ext cx="202177" cy="143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12"/>
              </a:lnTo>
              <a:lnTo>
                <a:pt x="202177" y="1431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65DB2-8324-4C99-A6EF-732BACAE30F3}">
      <dsp:nvSpPr>
        <dsp:cNvPr id="0" name=""/>
        <dsp:cNvSpPr/>
      </dsp:nvSpPr>
      <dsp:spPr>
        <a:xfrm>
          <a:off x="9990951" y="2591411"/>
          <a:ext cx="202177" cy="88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954"/>
              </a:lnTo>
              <a:lnTo>
                <a:pt x="202177" y="8839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1FF4-953C-483F-9C80-4388F284E26B}">
      <dsp:nvSpPr>
        <dsp:cNvPr id="0" name=""/>
        <dsp:cNvSpPr/>
      </dsp:nvSpPr>
      <dsp:spPr>
        <a:xfrm>
          <a:off x="9990951" y="2591411"/>
          <a:ext cx="202177" cy="33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96"/>
              </a:lnTo>
              <a:lnTo>
                <a:pt x="202177" y="3367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0912E-4DB0-4827-A6BF-F5FFED0E2C87}">
      <dsp:nvSpPr>
        <dsp:cNvPr id="0" name=""/>
        <dsp:cNvSpPr/>
      </dsp:nvSpPr>
      <dsp:spPr>
        <a:xfrm>
          <a:off x="5972570" y="1450860"/>
          <a:ext cx="4360204" cy="53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42"/>
              </a:lnTo>
              <a:lnTo>
                <a:pt x="4360204" y="477242"/>
              </a:lnTo>
              <a:lnTo>
                <a:pt x="4360204" y="5373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AD938-D60D-4FB6-9A09-53AE0C724008}">
      <dsp:nvSpPr>
        <dsp:cNvPr id="0" name=""/>
        <dsp:cNvSpPr/>
      </dsp:nvSpPr>
      <dsp:spPr>
        <a:xfrm>
          <a:off x="9031447" y="2587602"/>
          <a:ext cx="100787" cy="274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96"/>
              </a:lnTo>
              <a:lnTo>
                <a:pt x="100787" y="27405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DCF62-5AD3-43B0-9AF2-7AC8859155DD}">
      <dsp:nvSpPr>
        <dsp:cNvPr id="0" name=""/>
        <dsp:cNvSpPr/>
      </dsp:nvSpPr>
      <dsp:spPr>
        <a:xfrm>
          <a:off x="9031447" y="2587602"/>
          <a:ext cx="103912" cy="228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33"/>
              </a:lnTo>
              <a:lnTo>
                <a:pt x="103912" y="228243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917E-B384-4B2A-BEAB-EAED97D54C43}">
      <dsp:nvSpPr>
        <dsp:cNvPr id="0" name=""/>
        <dsp:cNvSpPr/>
      </dsp:nvSpPr>
      <dsp:spPr>
        <a:xfrm>
          <a:off x="9031447" y="2587602"/>
          <a:ext cx="98028" cy="183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992"/>
              </a:lnTo>
              <a:lnTo>
                <a:pt x="98028" y="183399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0484-81FB-4804-B761-E830AA828D63}">
      <dsp:nvSpPr>
        <dsp:cNvPr id="0" name=""/>
        <dsp:cNvSpPr/>
      </dsp:nvSpPr>
      <dsp:spPr>
        <a:xfrm>
          <a:off x="8985727" y="2587602"/>
          <a:ext cx="91440" cy="137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3487"/>
              </a:lnTo>
              <a:lnTo>
                <a:pt x="134242" y="13734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5036D-FAF2-4A36-A652-6400B8894FCA}">
      <dsp:nvSpPr>
        <dsp:cNvPr id="0" name=""/>
        <dsp:cNvSpPr/>
      </dsp:nvSpPr>
      <dsp:spPr>
        <a:xfrm>
          <a:off x="9031447" y="2587602"/>
          <a:ext cx="92363" cy="87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631"/>
              </a:lnTo>
              <a:lnTo>
                <a:pt x="92363" y="8746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AFD61-8AF4-410C-BC5A-DEE079F3CDAE}">
      <dsp:nvSpPr>
        <dsp:cNvPr id="0" name=""/>
        <dsp:cNvSpPr/>
      </dsp:nvSpPr>
      <dsp:spPr>
        <a:xfrm>
          <a:off x="8985727" y="2587602"/>
          <a:ext cx="91440" cy="340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05"/>
              </a:lnTo>
              <a:lnTo>
                <a:pt x="114498" y="34060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3BF9-D872-460F-860F-E13C2A971EA4}">
      <dsp:nvSpPr>
        <dsp:cNvPr id="0" name=""/>
        <dsp:cNvSpPr/>
      </dsp:nvSpPr>
      <dsp:spPr>
        <a:xfrm>
          <a:off x="5972570" y="1450860"/>
          <a:ext cx="3400700" cy="533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433"/>
              </a:lnTo>
              <a:lnTo>
                <a:pt x="3400700" y="473433"/>
              </a:lnTo>
              <a:lnTo>
                <a:pt x="3400700" y="5335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D4C78-ED5D-4268-B298-A445A165815C}">
      <dsp:nvSpPr>
        <dsp:cNvPr id="0" name=""/>
        <dsp:cNvSpPr/>
      </dsp:nvSpPr>
      <dsp:spPr>
        <a:xfrm>
          <a:off x="8363074" y="2496107"/>
          <a:ext cx="91440" cy="122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96"/>
              </a:lnTo>
              <a:lnTo>
                <a:pt x="46876" y="62496"/>
              </a:lnTo>
              <a:lnTo>
                <a:pt x="46876" y="1225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93177-361F-4FE3-A7C1-881266F5FB8F}">
      <dsp:nvSpPr>
        <dsp:cNvPr id="0" name=""/>
        <dsp:cNvSpPr/>
      </dsp:nvSpPr>
      <dsp:spPr>
        <a:xfrm>
          <a:off x="5972570" y="1450860"/>
          <a:ext cx="2436223" cy="52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758"/>
              </a:lnTo>
              <a:lnTo>
                <a:pt x="2436223" y="465758"/>
              </a:lnTo>
              <a:lnTo>
                <a:pt x="2436223" y="5258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C8F55-5890-438D-B027-EE286243E9E0}">
      <dsp:nvSpPr>
        <dsp:cNvPr id="0" name=""/>
        <dsp:cNvSpPr/>
      </dsp:nvSpPr>
      <dsp:spPr>
        <a:xfrm>
          <a:off x="6967935" y="2459122"/>
          <a:ext cx="91440" cy="751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1429"/>
              </a:lnTo>
              <a:lnTo>
                <a:pt x="92022" y="7514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6AC91-7AB4-4FFF-BB56-FF365CBE4DC5}">
      <dsp:nvSpPr>
        <dsp:cNvPr id="0" name=""/>
        <dsp:cNvSpPr/>
      </dsp:nvSpPr>
      <dsp:spPr>
        <a:xfrm>
          <a:off x="6967935" y="2459122"/>
          <a:ext cx="91440" cy="30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104"/>
              </a:lnTo>
              <a:lnTo>
                <a:pt x="91558" y="3041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A0977-8F1B-4BA5-883D-3B6B914022C3}">
      <dsp:nvSpPr>
        <dsp:cNvPr id="0" name=""/>
        <dsp:cNvSpPr/>
      </dsp:nvSpPr>
      <dsp:spPr>
        <a:xfrm>
          <a:off x="5972570" y="1450860"/>
          <a:ext cx="1357677" cy="52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10"/>
              </a:lnTo>
              <a:lnTo>
                <a:pt x="1357677" y="467410"/>
              </a:lnTo>
              <a:lnTo>
                <a:pt x="1357677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FE36A-3949-45F5-935E-ACA058C97822}">
      <dsp:nvSpPr>
        <dsp:cNvPr id="0" name=""/>
        <dsp:cNvSpPr/>
      </dsp:nvSpPr>
      <dsp:spPr>
        <a:xfrm>
          <a:off x="5972570" y="1450860"/>
          <a:ext cx="414472" cy="52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10"/>
              </a:lnTo>
              <a:lnTo>
                <a:pt x="414472" y="467410"/>
              </a:lnTo>
              <a:lnTo>
                <a:pt x="414472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2FC93-513D-4B0B-8542-FFD2940E3AD8}">
      <dsp:nvSpPr>
        <dsp:cNvPr id="0" name=""/>
        <dsp:cNvSpPr/>
      </dsp:nvSpPr>
      <dsp:spPr>
        <a:xfrm>
          <a:off x="5412299" y="1450860"/>
          <a:ext cx="560271" cy="527502"/>
        </a:xfrm>
        <a:custGeom>
          <a:avLst/>
          <a:gdLst/>
          <a:ahLst/>
          <a:cxnLst/>
          <a:rect l="0" t="0" r="0" b="0"/>
          <a:pathLst>
            <a:path>
              <a:moveTo>
                <a:pt x="560271" y="0"/>
              </a:moveTo>
              <a:lnTo>
                <a:pt x="560271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AAD34-454E-49AA-B5BF-6E2F32E81FC8}">
      <dsp:nvSpPr>
        <dsp:cNvPr id="0" name=""/>
        <dsp:cNvSpPr/>
      </dsp:nvSpPr>
      <dsp:spPr>
        <a:xfrm>
          <a:off x="4095731" y="2581579"/>
          <a:ext cx="117521" cy="358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337"/>
              </a:lnTo>
              <a:lnTo>
                <a:pt x="117521" y="358133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D94D9-E277-4B91-9234-57E2AEB2E281}">
      <dsp:nvSpPr>
        <dsp:cNvPr id="0" name=""/>
        <dsp:cNvSpPr/>
      </dsp:nvSpPr>
      <dsp:spPr>
        <a:xfrm>
          <a:off x="4095731" y="2581579"/>
          <a:ext cx="128183" cy="253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296"/>
              </a:lnTo>
              <a:lnTo>
                <a:pt x="128183" y="2534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0EEA0-D43E-4A3D-A317-AEAA35198F32}">
      <dsp:nvSpPr>
        <dsp:cNvPr id="0" name=""/>
        <dsp:cNvSpPr/>
      </dsp:nvSpPr>
      <dsp:spPr>
        <a:xfrm>
          <a:off x="4050011" y="2581579"/>
          <a:ext cx="91440" cy="860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302"/>
              </a:lnTo>
              <a:lnTo>
                <a:pt x="109965" y="86030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B58E5-1E84-4F3A-9121-3DDD364C7A1D}">
      <dsp:nvSpPr>
        <dsp:cNvPr id="0" name=""/>
        <dsp:cNvSpPr/>
      </dsp:nvSpPr>
      <dsp:spPr>
        <a:xfrm>
          <a:off x="4437554" y="1450860"/>
          <a:ext cx="1535015" cy="527502"/>
        </a:xfrm>
        <a:custGeom>
          <a:avLst/>
          <a:gdLst/>
          <a:ahLst/>
          <a:cxnLst/>
          <a:rect l="0" t="0" r="0" b="0"/>
          <a:pathLst>
            <a:path>
              <a:moveTo>
                <a:pt x="1535015" y="0"/>
              </a:moveTo>
              <a:lnTo>
                <a:pt x="1535015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BDE12-EDDE-43FF-ACFE-E7738CD6CB0A}">
      <dsp:nvSpPr>
        <dsp:cNvPr id="0" name=""/>
        <dsp:cNvSpPr/>
      </dsp:nvSpPr>
      <dsp:spPr>
        <a:xfrm>
          <a:off x="3023432" y="2584271"/>
          <a:ext cx="146107" cy="35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26"/>
              </a:lnTo>
              <a:lnTo>
                <a:pt x="146107" y="35062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8F691-CD5C-4204-A291-14E686AEE30E}">
      <dsp:nvSpPr>
        <dsp:cNvPr id="0" name=""/>
        <dsp:cNvSpPr/>
      </dsp:nvSpPr>
      <dsp:spPr>
        <a:xfrm>
          <a:off x="3407725" y="1450860"/>
          <a:ext cx="2564844" cy="530195"/>
        </a:xfrm>
        <a:custGeom>
          <a:avLst/>
          <a:gdLst/>
          <a:ahLst/>
          <a:cxnLst/>
          <a:rect l="0" t="0" r="0" b="0"/>
          <a:pathLst>
            <a:path>
              <a:moveTo>
                <a:pt x="2564844" y="0"/>
              </a:moveTo>
              <a:lnTo>
                <a:pt x="2564844" y="470102"/>
              </a:lnTo>
              <a:lnTo>
                <a:pt x="0" y="470102"/>
              </a:lnTo>
              <a:lnTo>
                <a:pt x="0" y="53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60728-61ED-4979-98AE-302407C5DDE4}">
      <dsp:nvSpPr>
        <dsp:cNvPr id="0" name=""/>
        <dsp:cNvSpPr/>
      </dsp:nvSpPr>
      <dsp:spPr>
        <a:xfrm>
          <a:off x="2381891" y="1450860"/>
          <a:ext cx="3590678" cy="527502"/>
        </a:xfrm>
        <a:custGeom>
          <a:avLst/>
          <a:gdLst/>
          <a:ahLst/>
          <a:cxnLst/>
          <a:rect l="0" t="0" r="0" b="0"/>
          <a:pathLst>
            <a:path>
              <a:moveTo>
                <a:pt x="3590678" y="0"/>
              </a:moveTo>
              <a:lnTo>
                <a:pt x="3590678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172E9-FE14-4B5A-AFBF-697377445E32}">
      <dsp:nvSpPr>
        <dsp:cNvPr id="0" name=""/>
        <dsp:cNvSpPr/>
      </dsp:nvSpPr>
      <dsp:spPr>
        <a:xfrm>
          <a:off x="1407147" y="1450860"/>
          <a:ext cx="4565422" cy="527502"/>
        </a:xfrm>
        <a:custGeom>
          <a:avLst/>
          <a:gdLst/>
          <a:ahLst/>
          <a:cxnLst/>
          <a:rect l="0" t="0" r="0" b="0"/>
          <a:pathLst>
            <a:path>
              <a:moveTo>
                <a:pt x="4565422" y="0"/>
              </a:moveTo>
              <a:lnTo>
                <a:pt x="4565422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C65DD-067E-4BBD-BBE7-1448F5649C76}">
      <dsp:nvSpPr>
        <dsp:cNvPr id="0" name=""/>
        <dsp:cNvSpPr/>
      </dsp:nvSpPr>
      <dsp:spPr>
        <a:xfrm>
          <a:off x="432403" y="1450860"/>
          <a:ext cx="5540167" cy="527502"/>
        </a:xfrm>
        <a:custGeom>
          <a:avLst/>
          <a:gdLst/>
          <a:ahLst/>
          <a:cxnLst/>
          <a:rect l="0" t="0" r="0" b="0"/>
          <a:pathLst>
            <a:path>
              <a:moveTo>
                <a:pt x="5540167" y="0"/>
              </a:moveTo>
              <a:lnTo>
                <a:pt x="5540167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BA0B9-6A89-4CAB-934E-C8BE42A180C8}">
      <dsp:nvSpPr>
        <dsp:cNvPr id="0" name=""/>
        <dsp:cNvSpPr/>
      </dsp:nvSpPr>
      <dsp:spPr>
        <a:xfrm>
          <a:off x="4184990" y="498468"/>
          <a:ext cx="3575159" cy="952392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Terence R. Flotte, MD</a:t>
          </a:r>
          <a:br>
            <a:rPr lang="en-US" sz="7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Provost and Executive Deputy Chancellor</a:t>
          </a:r>
          <a:br>
            <a:rPr lang="en-US" sz="9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Chief Research Officer</a:t>
          </a:r>
          <a:endParaRPr lang="en-US" sz="700" kern="1200" dirty="0">
            <a:latin typeface="+mj-lt"/>
            <a:cs typeface="Calibri" panose="020F0502020204030204" pitchFamily="34" charset="0"/>
          </a:endParaRPr>
        </a:p>
      </dsp:txBody>
      <dsp:txXfrm>
        <a:off x="4184990" y="498468"/>
        <a:ext cx="3575159" cy="952392"/>
      </dsp:txXfrm>
    </dsp:sp>
    <dsp:sp modelId="{F4089C3D-A5E6-43A7-9A79-0B041DE2438B}">
      <dsp:nvSpPr>
        <dsp:cNvPr id="0" name=""/>
        <dsp:cNvSpPr/>
      </dsp:nvSpPr>
      <dsp:spPr>
        <a:xfrm>
          <a:off x="4265153" y="498467"/>
          <a:ext cx="653863" cy="87181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A2C87-9A98-4343-8F4D-62FB4F80032A}">
      <dsp:nvSpPr>
        <dsp:cNvPr id="0" name=""/>
        <dsp:cNvSpPr/>
      </dsp:nvSpPr>
      <dsp:spPr>
        <a:xfrm>
          <a:off x="5123" y="1978363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Regional 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Executive Deans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UMMS-Baystate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 Lahey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Associate Dean for Veterans Affairs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5123" y="1978363"/>
        <a:ext cx="854559" cy="603215"/>
      </dsp:txXfrm>
    </dsp:sp>
    <dsp:sp modelId="{77E97351-E91E-4369-B2C1-4DB14278501C}">
      <dsp:nvSpPr>
        <dsp:cNvPr id="0" name=""/>
        <dsp:cNvSpPr/>
      </dsp:nvSpPr>
      <dsp:spPr>
        <a:xfrm>
          <a:off x="43067" y="2140767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E7E467-95F9-46F5-8265-1EC1220AE9B6}">
      <dsp:nvSpPr>
        <dsp:cNvPr id="0" name=""/>
        <dsp:cNvSpPr/>
      </dsp:nvSpPr>
      <dsp:spPr>
        <a:xfrm>
          <a:off x="979867" y="1978363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Deans, Educational Affiliates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79867" y="1978363"/>
        <a:ext cx="854559" cy="603215"/>
      </dsp:txXfrm>
    </dsp:sp>
    <dsp:sp modelId="{2AD79DE1-41FF-42FE-8753-1964E28FBA00}">
      <dsp:nvSpPr>
        <dsp:cNvPr id="0" name=""/>
        <dsp:cNvSpPr/>
      </dsp:nvSpPr>
      <dsp:spPr>
        <a:xfrm>
          <a:off x="1003186" y="2140767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D8D282-181D-472B-9967-2614C6FC7905}">
      <dsp:nvSpPr>
        <dsp:cNvPr id="0" name=""/>
        <dsp:cNvSpPr/>
      </dsp:nvSpPr>
      <dsp:spPr>
        <a:xfrm>
          <a:off x="1954611" y="1978363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Department 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Chairs (28), 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Directors of Centers, Programs and Institutes (12)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954611" y="1978363"/>
        <a:ext cx="854559" cy="603215"/>
      </dsp:txXfrm>
    </dsp:sp>
    <dsp:sp modelId="{21A63938-F907-4DF8-9424-E20A871EE766}">
      <dsp:nvSpPr>
        <dsp:cNvPr id="0" name=""/>
        <dsp:cNvSpPr/>
      </dsp:nvSpPr>
      <dsp:spPr>
        <a:xfrm>
          <a:off x="1977930" y="2140767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B89405-B6F4-478F-91BF-73FBA27B3581}">
      <dsp:nvSpPr>
        <dsp:cNvPr id="0" name=""/>
        <dsp:cNvSpPr/>
      </dsp:nvSpPr>
      <dsp:spPr>
        <a:xfrm>
          <a:off x="2927358" y="1981056"/>
          <a:ext cx="960734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Stacy Potts, MD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Sr. Associate Dean for Graduate Medical Education and Clinical Affairs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2927358" y="1981056"/>
        <a:ext cx="960734" cy="603215"/>
      </dsp:txXfrm>
    </dsp:sp>
    <dsp:sp modelId="{A3E6451A-150B-4866-9D0A-AE0F6597AD7E}">
      <dsp:nvSpPr>
        <dsp:cNvPr id="0" name=""/>
        <dsp:cNvSpPr/>
      </dsp:nvSpPr>
      <dsp:spPr>
        <a:xfrm>
          <a:off x="2943793" y="2049161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BE5A92-B2F8-420C-ACC4-62955CB65735}">
      <dsp:nvSpPr>
        <dsp:cNvPr id="0" name=""/>
        <dsp:cNvSpPr/>
      </dsp:nvSpPr>
      <dsp:spPr>
        <a:xfrm>
          <a:off x="3169539" y="2701764"/>
          <a:ext cx="839347" cy="46626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Mitchell Gitkind, MD </a:t>
          </a:r>
          <a:br>
            <a:rPr lang="en-US" sz="500" b="1" i="1" kern="1200" dirty="0"/>
          </a:br>
          <a:r>
            <a:rPr lang="en-US" sz="500" i="1" kern="1200" dirty="0"/>
            <a:t>Assistant Dean of Health Systems Science</a:t>
          </a:r>
          <a:endParaRPr lang="en-US" sz="500" kern="1200" dirty="0"/>
        </a:p>
      </dsp:txBody>
      <dsp:txXfrm>
        <a:off x="3169539" y="2701764"/>
        <a:ext cx="839347" cy="466268"/>
      </dsp:txXfrm>
    </dsp:sp>
    <dsp:sp modelId="{622F08CE-B056-45A8-8B1D-2583FD52AE37}">
      <dsp:nvSpPr>
        <dsp:cNvPr id="0" name=""/>
        <dsp:cNvSpPr/>
      </dsp:nvSpPr>
      <dsp:spPr>
        <a:xfrm>
          <a:off x="3203243" y="2714705"/>
          <a:ext cx="149379" cy="19956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33170E-4977-47E3-AE79-0D8247D44CEB}">
      <dsp:nvSpPr>
        <dsp:cNvPr id="0" name=""/>
        <dsp:cNvSpPr/>
      </dsp:nvSpPr>
      <dsp:spPr>
        <a:xfrm>
          <a:off x="4010275" y="1978363"/>
          <a:ext cx="854559" cy="603215"/>
        </a:xfrm>
        <a:prstGeom prst="rect">
          <a:avLst/>
        </a:prstGeom>
        <a:pattFill prst="wdDnDiag">
          <a:fgClr>
            <a:schemeClr val="tx2">
              <a:lumMod val="60000"/>
              <a:lumOff val="40000"/>
            </a:schemeClr>
          </a:fgClr>
          <a:bgClr>
            <a:schemeClr val="accent2"/>
          </a:bgClr>
        </a:patt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</a:t>
          </a:r>
          <a:b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Larkin, MD 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Educational Affairs</a:t>
          </a:r>
          <a:b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010275" y="1978363"/>
        <a:ext cx="854559" cy="603215"/>
      </dsp:txXfrm>
    </dsp:sp>
    <dsp:sp modelId="{D0366217-7495-4A4D-BF9D-FD9EC3BC0369}">
      <dsp:nvSpPr>
        <dsp:cNvPr id="0" name=""/>
        <dsp:cNvSpPr/>
      </dsp:nvSpPr>
      <dsp:spPr>
        <a:xfrm>
          <a:off x="4033594" y="2140767"/>
          <a:ext cx="208807" cy="27840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E8E1FE-8197-4E33-AA59-458FF9BB8ABA}">
      <dsp:nvSpPr>
        <dsp:cNvPr id="0" name=""/>
        <dsp:cNvSpPr/>
      </dsp:nvSpPr>
      <dsp:spPr>
        <a:xfrm>
          <a:off x="4159976" y="2669783"/>
          <a:ext cx="1818195" cy="1544196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Garrison, MD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Student Affairs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i="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Manas Das,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Undergraduate Medical Education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 Dinh, MD, MS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Senior </a:t>
          </a: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 of IREA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/>
            <a:t>Tracy Kedian, MD</a:t>
          </a:r>
          <a:br>
            <a:rPr lang="en-US" sz="500" kern="1200"/>
          </a:br>
          <a:r>
            <a:rPr lang="en-US" sz="500" i="1" kern="1200"/>
            <a:t>Associate Dean for Admissions and Pre-Matriculation Programs, SOM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/>
            <a:t>Mary Piorun, PhD</a:t>
          </a:r>
          <a:br>
            <a:rPr lang="en-US" sz="500" kern="1200"/>
          </a:br>
          <a:r>
            <a:rPr lang="en-US" sz="500" i="1" kern="1200"/>
            <a:t>Director of Library Services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i="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Patricia Seymour,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Clinical Curriculum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endParaRPr lang="en-US" sz="500" i="1" kern="120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b="1" i="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Michael Ennis,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Student Affairs/Advising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159976" y="2669783"/>
        <a:ext cx="1818195" cy="1544196"/>
      </dsp:txXfrm>
    </dsp:sp>
    <dsp:sp modelId="{8A64C4BF-975B-4919-ABBB-872113F9394E}">
      <dsp:nvSpPr>
        <dsp:cNvPr id="0" name=""/>
        <dsp:cNvSpPr/>
      </dsp:nvSpPr>
      <dsp:spPr>
        <a:xfrm rot="10800000" flipH="1" flipV="1">
          <a:off x="4195842" y="2730325"/>
          <a:ext cx="168808" cy="20478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633731-F339-4DAF-8758-3E3A81F222DE}">
      <dsp:nvSpPr>
        <dsp:cNvPr id="0" name=""/>
        <dsp:cNvSpPr/>
      </dsp:nvSpPr>
      <dsp:spPr>
        <a:xfrm>
          <a:off x="4223914" y="4323502"/>
          <a:ext cx="1863235" cy="158474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223914" y="4323502"/>
        <a:ext cx="1863235" cy="1584744"/>
      </dsp:txXfrm>
    </dsp:sp>
    <dsp:sp modelId="{9F67B8B1-E5C6-4A4C-BDB7-1ED0A27A1780}">
      <dsp:nvSpPr>
        <dsp:cNvPr id="0" name=""/>
        <dsp:cNvSpPr/>
      </dsp:nvSpPr>
      <dsp:spPr>
        <a:xfrm>
          <a:off x="4295258" y="4445524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57FD3A-609A-4FA3-B9F6-C807166431D8}">
      <dsp:nvSpPr>
        <dsp:cNvPr id="0" name=""/>
        <dsp:cNvSpPr/>
      </dsp:nvSpPr>
      <dsp:spPr>
        <a:xfrm>
          <a:off x="4213252" y="5979843"/>
          <a:ext cx="1769846" cy="36614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kern="1200" baseline="0" dirty="0"/>
            <a:t>Brian Lewis,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 baseline="0" dirty="0"/>
            <a:t>Assistant Vice Provost for Outreach and Recruitment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kern="1200" baseline="0" dirty="0"/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kern="1200" baseline="0" dirty="0"/>
            <a:t>Robert Layne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 baseline="0" dirty="0"/>
            <a:t>Assistant Dean of Outreach Programs</a:t>
          </a:r>
        </a:p>
      </dsp:txBody>
      <dsp:txXfrm>
        <a:off x="4213252" y="5979843"/>
        <a:ext cx="1769846" cy="366145"/>
      </dsp:txXfrm>
    </dsp:sp>
    <dsp:sp modelId="{FD6CC385-4CF3-4962-8321-041ED87A5D83}">
      <dsp:nvSpPr>
        <dsp:cNvPr id="0" name=""/>
        <dsp:cNvSpPr/>
      </dsp:nvSpPr>
      <dsp:spPr>
        <a:xfrm>
          <a:off x="4225619" y="6059201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7687D0-5F6D-4ED7-92AD-07CC3953AD81}">
      <dsp:nvSpPr>
        <dsp:cNvPr id="0" name=""/>
        <dsp:cNvSpPr/>
      </dsp:nvSpPr>
      <dsp:spPr>
        <a:xfrm>
          <a:off x="4985019" y="1978363"/>
          <a:ext cx="854559" cy="60321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Katherine Luzuriaga, MD</a:t>
          </a:r>
          <a:b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Clinical and Translational Science, Vice Provost for Research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985019" y="1978363"/>
        <a:ext cx="854559" cy="603215"/>
      </dsp:txXfrm>
    </dsp:sp>
    <dsp:sp modelId="{2E6B60AE-5A6D-4A01-9EE1-ABC37D670462}">
      <dsp:nvSpPr>
        <dsp:cNvPr id="0" name=""/>
        <dsp:cNvSpPr/>
      </dsp:nvSpPr>
      <dsp:spPr>
        <a:xfrm>
          <a:off x="5008338" y="2140767"/>
          <a:ext cx="208807" cy="2784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58669D-6748-4BA7-9D5A-CA35F3871041}">
      <dsp:nvSpPr>
        <dsp:cNvPr id="0" name=""/>
        <dsp:cNvSpPr/>
      </dsp:nvSpPr>
      <dsp:spPr>
        <a:xfrm>
          <a:off x="5959763" y="1978363"/>
          <a:ext cx="854559" cy="60321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Fitzgerald,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Basic Science Research</a:t>
          </a:r>
          <a:endParaRPr lang="en-US" sz="500" b="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5959763" y="1978363"/>
        <a:ext cx="854559" cy="603215"/>
      </dsp:txXfrm>
    </dsp:sp>
    <dsp:sp modelId="{B8E2191E-2D67-4BE0-9712-E5252A9DC981}">
      <dsp:nvSpPr>
        <dsp:cNvPr id="0" name=""/>
        <dsp:cNvSpPr/>
      </dsp:nvSpPr>
      <dsp:spPr>
        <a:xfrm>
          <a:off x="5983082" y="2140767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8B8835-A4E7-45D5-B860-A17D0CB69F12}">
      <dsp:nvSpPr>
        <dsp:cNvPr id="0" name=""/>
        <dsp:cNvSpPr/>
      </dsp:nvSpPr>
      <dsp:spPr>
        <a:xfrm>
          <a:off x="6934507" y="1978363"/>
          <a:ext cx="791479" cy="48075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Milagros </a:t>
          </a:r>
          <a:b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Rosal, PhD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Health Equity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6934507" y="1978363"/>
        <a:ext cx="791479" cy="480759"/>
      </dsp:txXfrm>
    </dsp:sp>
    <dsp:sp modelId="{FE2769D9-F357-4508-9078-19F259996926}">
      <dsp:nvSpPr>
        <dsp:cNvPr id="0" name=""/>
        <dsp:cNvSpPr/>
      </dsp:nvSpPr>
      <dsp:spPr>
        <a:xfrm>
          <a:off x="6957328" y="2074365"/>
          <a:ext cx="208807" cy="27840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D4A953-E79B-4DC3-A0B4-D399B5F1B9A1}">
      <dsp:nvSpPr>
        <dsp:cNvPr id="0" name=""/>
        <dsp:cNvSpPr/>
      </dsp:nvSpPr>
      <dsp:spPr>
        <a:xfrm>
          <a:off x="7059494" y="2572739"/>
          <a:ext cx="860419" cy="38097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Mary Munson,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Associate Vice Provost for Equity in Science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59494" y="2572739"/>
        <a:ext cx="860419" cy="380974"/>
      </dsp:txXfrm>
    </dsp:sp>
    <dsp:sp modelId="{2B31E89D-56C4-4864-AE0C-52E0E99DB6C1}">
      <dsp:nvSpPr>
        <dsp:cNvPr id="0" name=""/>
        <dsp:cNvSpPr/>
      </dsp:nvSpPr>
      <dsp:spPr>
        <a:xfrm>
          <a:off x="7079244" y="2606013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01E305-9579-4B46-9EEA-36DA0C5DA2F5}">
      <dsp:nvSpPr>
        <dsp:cNvPr id="0" name=""/>
        <dsp:cNvSpPr/>
      </dsp:nvSpPr>
      <dsp:spPr>
        <a:xfrm>
          <a:off x="7059957" y="3032186"/>
          <a:ext cx="882018" cy="35673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Crista Johnson-</a:t>
          </a:r>
          <a:r>
            <a:rPr lang="en-US" sz="500" b="1" kern="1200" dirty="0" err="1"/>
            <a:t>Agbakwu</a:t>
          </a:r>
          <a:r>
            <a:rPr lang="en-US" sz="500" b="1" kern="1200" dirty="0"/>
            <a:t>, MD</a:t>
          </a:r>
        </a:p>
        <a:p>
          <a:pPr marL="0"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Executive Director, Collaborative for Health Equity</a:t>
          </a:r>
        </a:p>
      </dsp:txBody>
      <dsp:txXfrm>
        <a:off x="7059957" y="3032186"/>
        <a:ext cx="882018" cy="356731"/>
      </dsp:txXfrm>
    </dsp:sp>
    <dsp:sp modelId="{873DADF6-7C7A-4BBB-B49F-A6959C2A2AE3}">
      <dsp:nvSpPr>
        <dsp:cNvPr id="0" name=""/>
        <dsp:cNvSpPr/>
      </dsp:nvSpPr>
      <dsp:spPr>
        <a:xfrm>
          <a:off x="7084877" y="3052242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871E5D-86B6-4535-B040-C702085AB051}">
      <dsp:nvSpPr>
        <dsp:cNvPr id="0" name=""/>
        <dsp:cNvSpPr/>
      </dsp:nvSpPr>
      <dsp:spPr>
        <a:xfrm>
          <a:off x="7981514" y="1976712"/>
          <a:ext cx="854559" cy="5193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Ahn, MD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Faculty Affairs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981514" y="1976712"/>
        <a:ext cx="854559" cy="519395"/>
      </dsp:txXfrm>
    </dsp:sp>
    <dsp:sp modelId="{B6895A46-4CE9-45F2-9B0D-C372C5DA7270}">
      <dsp:nvSpPr>
        <dsp:cNvPr id="0" name=""/>
        <dsp:cNvSpPr/>
      </dsp:nvSpPr>
      <dsp:spPr>
        <a:xfrm>
          <a:off x="8017423" y="2062119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t="-13000" b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2968EB-D0C3-4169-ABBA-7C727F171DE5}">
      <dsp:nvSpPr>
        <dsp:cNvPr id="0" name=""/>
        <dsp:cNvSpPr/>
      </dsp:nvSpPr>
      <dsp:spPr>
        <a:xfrm>
          <a:off x="7991057" y="2618696"/>
          <a:ext cx="837785" cy="39319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91057" y="2618696"/>
        <a:ext cx="837785" cy="393190"/>
      </dsp:txXfrm>
    </dsp:sp>
    <dsp:sp modelId="{A106255C-D3E9-45B7-A4A6-16A02B6739D4}">
      <dsp:nvSpPr>
        <dsp:cNvPr id="0" name=""/>
        <dsp:cNvSpPr/>
      </dsp:nvSpPr>
      <dsp:spPr>
        <a:xfrm>
          <a:off x="8045736" y="2641717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1B90C1-1C6D-479A-AB0A-288823CD9FE3}">
      <dsp:nvSpPr>
        <dsp:cNvPr id="0" name=""/>
        <dsp:cNvSpPr/>
      </dsp:nvSpPr>
      <dsp:spPr>
        <a:xfrm>
          <a:off x="8945991" y="1984386"/>
          <a:ext cx="854559" cy="6032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Ellen </a:t>
          </a:r>
          <a:b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Lane, PhD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Morningside Graduate School of Biomedical Sciences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8945991" y="1984386"/>
        <a:ext cx="854559" cy="603215"/>
      </dsp:txXfrm>
    </dsp:sp>
    <dsp:sp modelId="{36F50C92-43AB-43B2-B77F-ABBFB6B6EB7A}">
      <dsp:nvSpPr>
        <dsp:cNvPr id="0" name=""/>
        <dsp:cNvSpPr/>
      </dsp:nvSpPr>
      <dsp:spPr>
        <a:xfrm>
          <a:off x="8969308" y="2003608"/>
          <a:ext cx="208807" cy="278407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6733A9-3E1B-49DE-87FC-983D5FB1EEDA}">
      <dsp:nvSpPr>
        <dsp:cNvPr id="0" name=""/>
        <dsp:cNvSpPr/>
      </dsp:nvSpPr>
      <dsp:spPr>
        <a:xfrm>
          <a:off x="9100225" y="2701764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Lapane, PhD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/>
            <a:t>Associate Dean of Population Health Sciences</a:t>
          </a:r>
          <a:endParaRPr lang="en-US" sz="500" b="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100225" y="2701764"/>
        <a:ext cx="854559" cy="452887"/>
      </dsp:txXfrm>
    </dsp:sp>
    <dsp:sp modelId="{AD52713F-023F-4334-A2A0-B5CA728F6E42}">
      <dsp:nvSpPr>
        <dsp:cNvPr id="0" name=""/>
        <dsp:cNvSpPr/>
      </dsp:nvSpPr>
      <dsp:spPr>
        <a:xfrm>
          <a:off x="9125893" y="2759070"/>
          <a:ext cx="208807" cy="2784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CACCBE-646A-4439-8CF3-BF13151426BE}">
      <dsp:nvSpPr>
        <dsp:cNvPr id="0" name=""/>
        <dsp:cNvSpPr/>
      </dsp:nvSpPr>
      <dsp:spPr>
        <a:xfrm>
          <a:off x="9123810" y="3264174"/>
          <a:ext cx="838826" cy="39612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Read Pukkila-Worley,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Director, MD/PhD Program</a:t>
          </a:r>
        </a:p>
      </dsp:txBody>
      <dsp:txXfrm>
        <a:off x="9123810" y="3264174"/>
        <a:ext cx="838826" cy="396120"/>
      </dsp:txXfrm>
    </dsp:sp>
    <dsp:sp modelId="{E6F5932E-8F31-460B-96B9-F2C9BEB22788}">
      <dsp:nvSpPr>
        <dsp:cNvPr id="0" name=""/>
        <dsp:cNvSpPr/>
      </dsp:nvSpPr>
      <dsp:spPr>
        <a:xfrm>
          <a:off x="9136298" y="3295404"/>
          <a:ext cx="180313" cy="20683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A54EEE-5A53-4FB3-94E0-0DC27EF81B61}">
      <dsp:nvSpPr>
        <dsp:cNvPr id="0" name=""/>
        <dsp:cNvSpPr/>
      </dsp:nvSpPr>
      <dsp:spPr>
        <a:xfrm>
          <a:off x="9119970" y="3734646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Lisa Tison-Thomas, EdD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Dean, Career and Professional Development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119970" y="3734646"/>
        <a:ext cx="854559" cy="452887"/>
      </dsp:txXfrm>
    </dsp:sp>
    <dsp:sp modelId="{DC4F41A3-AF0D-4858-8C25-0BCBF51308B7}">
      <dsp:nvSpPr>
        <dsp:cNvPr id="0" name=""/>
        <dsp:cNvSpPr/>
      </dsp:nvSpPr>
      <dsp:spPr>
        <a:xfrm>
          <a:off x="9146756" y="3756794"/>
          <a:ext cx="168203" cy="23194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C2EDD8-971A-4D35-8918-13C19ED7FC2F}">
      <dsp:nvSpPr>
        <dsp:cNvPr id="0" name=""/>
        <dsp:cNvSpPr/>
      </dsp:nvSpPr>
      <dsp:spPr>
        <a:xfrm>
          <a:off x="9129476" y="4251217"/>
          <a:ext cx="795050" cy="34075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Erin </a:t>
          </a:r>
          <a:r>
            <a:rPr lang="en-US" sz="500" b="1" kern="1200" dirty="0" err="1"/>
            <a:t>Turchetta</a:t>
          </a:r>
          <a:r>
            <a:rPr lang="en-US" sz="500" b="1" kern="1200" dirty="0"/>
            <a:t>, MA</a:t>
          </a:r>
        </a:p>
        <a:p>
          <a:pPr marL="0"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Assistant Dean of Admissions</a:t>
          </a:r>
        </a:p>
      </dsp:txBody>
      <dsp:txXfrm>
        <a:off x="9129476" y="4251217"/>
        <a:ext cx="795050" cy="340755"/>
      </dsp:txXfrm>
    </dsp:sp>
    <dsp:sp modelId="{6EED716A-3E31-4F7B-98E4-F501258B3DE4}">
      <dsp:nvSpPr>
        <dsp:cNvPr id="0" name=""/>
        <dsp:cNvSpPr/>
      </dsp:nvSpPr>
      <dsp:spPr>
        <a:xfrm>
          <a:off x="9155090" y="4257805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BCF6A2-0B78-4941-A4CD-B633F2365DBB}">
      <dsp:nvSpPr>
        <dsp:cNvPr id="0" name=""/>
        <dsp:cNvSpPr/>
      </dsp:nvSpPr>
      <dsp:spPr>
        <a:xfrm>
          <a:off x="9135359" y="4624943"/>
          <a:ext cx="806508" cy="49018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1905" rIns="1905" bIns="1905" numCol="1" spcCol="1270" anchor="t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 dirty="0"/>
        </a:p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Olufunmilayo </a:t>
          </a:r>
          <a:r>
            <a:rPr lang="en-US" sz="500" b="1" kern="1200" dirty="0" err="1"/>
            <a:t>Ayobami</a:t>
          </a:r>
          <a:r>
            <a:rPr lang="en-US" sz="500" b="1" kern="1200" dirty="0"/>
            <a:t>, PhD</a:t>
          </a:r>
        </a:p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Associate Dean Student Success and Engagement</a:t>
          </a:r>
          <a:endParaRPr lang="en-US" sz="1100" i="1" kern="1200" dirty="0"/>
        </a:p>
      </dsp:txBody>
      <dsp:txXfrm>
        <a:off x="9135359" y="4624943"/>
        <a:ext cx="806508" cy="490185"/>
      </dsp:txXfrm>
    </dsp:sp>
    <dsp:sp modelId="{953AA23F-E486-4696-8AF2-785810250F28}">
      <dsp:nvSpPr>
        <dsp:cNvPr id="0" name=""/>
        <dsp:cNvSpPr/>
      </dsp:nvSpPr>
      <dsp:spPr>
        <a:xfrm>
          <a:off x="9163718" y="4660322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102A86-AAFC-41F5-8E33-E8C4A0B88B2F}">
      <dsp:nvSpPr>
        <dsp:cNvPr id="0" name=""/>
        <dsp:cNvSpPr/>
      </dsp:nvSpPr>
      <dsp:spPr>
        <a:xfrm>
          <a:off x="9132235" y="5185121"/>
          <a:ext cx="832863" cy="28615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Neal Silverman,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Director, Umbrella Programs</a:t>
          </a:r>
        </a:p>
      </dsp:txBody>
      <dsp:txXfrm>
        <a:off x="9132235" y="5185121"/>
        <a:ext cx="832863" cy="286154"/>
      </dsp:txXfrm>
    </dsp:sp>
    <dsp:sp modelId="{52601423-60F4-4F5E-A73A-9B811C349DA3}">
      <dsp:nvSpPr>
        <dsp:cNvPr id="0" name=""/>
        <dsp:cNvSpPr/>
      </dsp:nvSpPr>
      <dsp:spPr>
        <a:xfrm>
          <a:off x="9145727" y="5189667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E4813E-B8BE-4A7D-9E94-C8DE9B5E22C3}">
      <dsp:nvSpPr>
        <dsp:cNvPr id="0" name=""/>
        <dsp:cNvSpPr/>
      </dsp:nvSpPr>
      <dsp:spPr>
        <a:xfrm>
          <a:off x="9905495" y="1988195"/>
          <a:ext cx="854559" cy="6032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Joan Vitello, PhD, RN</a:t>
          </a:r>
          <a:br>
            <a:rPr lang="en-US" sz="500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Tan Chingfen Graduate School of Nursing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905495" y="1988195"/>
        <a:ext cx="854559" cy="603215"/>
      </dsp:txXfrm>
    </dsp:sp>
    <dsp:sp modelId="{9D4CBFEE-E407-468D-8D3E-1632D48B62AA}">
      <dsp:nvSpPr>
        <dsp:cNvPr id="0" name=""/>
        <dsp:cNvSpPr/>
      </dsp:nvSpPr>
      <dsp:spPr>
        <a:xfrm>
          <a:off x="9928813" y="2015038"/>
          <a:ext cx="208807" cy="27840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AED005-FCFB-42C5-80F9-EEC2D7BE66F1}">
      <dsp:nvSpPr>
        <dsp:cNvPr id="0" name=""/>
        <dsp:cNvSpPr/>
      </dsp:nvSpPr>
      <dsp:spPr>
        <a:xfrm>
          <a:off x="10193128" y="2701764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/>
            <a:t>Susan Feeney, DNP, FNP-C, FNP-BC, FAANP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</a:t>
          </a:r>
          <a:r>
            <a:rPr lang="en-US" sz="500" kern="1200"/>
            <a:t>Advanced Practice Programs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0193128" y="2701764"/>
        <a:ext cx="854559" cy="452887"/>
      </dsp:txXfrm>
    </dsp:sp>
    <dsp:sp modelId="{1093D5A2-9C37-406A-A72A-5AECDE04C833}">
      <dsp:nvSpPr>
        <dsp:cNvPr id="0" name=""/>
        <dsp:cNvSpPr/>
      </dsp:nvSpPr>
      <dsp:spPr>
        <a:xfrm>
          <a:off x="10223186" y="2748666"/>
          <a:ext cx="184687" cy="2098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FFF3C0-D08A-4EA3-87EF-71CCD58E2C33}">
      <dsp:nvSpPr>
        <dsp:cNvPr id="0" name=""/>
        <dsp:cNvSpPr/>
      </dsp:nvSpPr>
      <dsp:spPr>
        <a:xfrm>
          <a:off x="10193128" y="3274836"/>
          <a:ext cx="893190" cy="40105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Priscilla Gazarian, PhD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Academic Affairs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0193128" y="3274836"/>
        <a:ext cx="893190" cy="401059"/>
      </dsp:txXfrm>
    </dsp:sp>
    <dsp:sp modelId="{A66C66CE-B13B-4F91-9873-CDD3B54FCB6B}">
      <dsp:nvSpPr>
        <dsp:cNvPr id="0" name=""/>
        <dsp:cNvSpPr/>
      </dsp:nvSpPr>
      <dsp:spPr>
        <a:xfrm>
          <a:off x="10219909" y="3266039"/>
          <a:ext cx="191773" cy="23423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F2A750-D69E-415E-BCBE-BC9CF2648145}">
      <dsp:nvSpPr>
        <dsp:cNvPr id="0" name=""/>
        <dsp:cNvSpPr/>
      </dsp:nvSpPr>
      <dsp:spPr>
        <a:xfrm>
          <a:off x="10193128" y="3796080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Jill Terrien, PhD, ANP-BC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Interprofessional &amp; Community Partnerships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0193128" y="3796080"/>
        <a:ext cx="854559" cy="452887"/>
      </dsp:txXfrm>
    </dsp:sp>
    <dsp:sp modelId="{EC0FE7EE-F182-4D25-9F4A-EF08219BE61C}">
      <dsp:nvSpPr>
        <dsp:cNvPr id="0" name=""/>
        <dsp:cNvSpPr/>
      </dsp:nvSpPr>
      <dsp:spPr>
        <a:xfrm>
          <a:off x="10211126" y="3833790"/>
          <a:ext cx="208807" cy="278407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D84DD4-A1B4-4B4E-B8ED-65826FE23468}">
      <dsp:nvSpPr>
        <dsp:cNvPr id="0" name=""/>
        <dsp:cNvSpPr/>
      </dsp:nvSpPr>
      <dsp:spPr>
        <a:xfrm>
          <a:off x="10193128" y="4369153"/>
          <a:ext cx="854559" cy="572726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/>
            <a:t>Teri Aronowitz, PhD, APRN, FNP-BC, FAAN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of Research and Innovation 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0193128" y="4369153"/>
        <a:ext cx="854559" cy="572726"/>
      </dsp:txXfrm>
    </dsp:sp>
    <dsp:sp modelId="{182C784A-B9D4-409F-885A-ED2C4D393C2A}">
      <dsp:nvSpPr>
        <dsp:cNvPr id="0" name=""/>
        <dsp:cNvSpPr/>
      </dsp:nvSpPr>
      <dsp:spPr>
        <a:xfrm>
          <a:off x="10221990" y="4419081"/>
          <a:ext cx="180933" cy="21465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1CC785-B6B8-4040-B536-49A6512C855A}">
      <dsp:nvSpPr>
        <dsp:cNvPr id="0" name=""/>
        <dsp:cNvSpPr/>
      </dsp:nvSpPr>
      <dsp:spPr>
        <a:xfrm>
          <a:off x="10267723" y="5062064"/>
          <a:ext cx="827804" cy="4218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solidFill>
                <a:schemeClr val="bg1"/>
              </a:solidFill>
            </a:rPr>
            <a:t>Ricardo Poza,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solidFill>
                <a:schemeClr val="bg1"/>
              </a:solidFill>
            </a:rPr>
            <a:t>Assistant Dean for Curriculum Innovation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10267723" y="5062064"/>
        <a:ext cx="827804" cy="421888"/>
      </dsp:txXfrm>
    </dsp:sp>
    <dsp:sp modelId="{37D0F7E9-B004-45E5-BACE-BF36F24A5749}">
      <dsp:nvSpPr>
        <dsp:cNvPr id="0" name=""/>
        <dsp:cNvSpPr/>
      </dsp:nvSpPr>
      <dsp:spPr>
        <a:xfrm>
          <a:off x="10276376" y="5125144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3F7275-010C-48E1-AD1E-8277A8A7DE5D}">
      <dsp:nvSpPr>
        <dsp:cNvPr id="0" name=""/>
        <dsp:cNvSpPr/>
      </dsp:nvSpPr>
      <dsp:spPr>
        <a:xfrm>
          <a:off x="10913834" y="1991137"/>
          <a:ext cx="872970" cy="5863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5715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Mark Johnson, MD, PhD</a:t>
          </a:r>
        </a:p>
        <a:p>
          <a:pPr marL="5873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Sr. Consulting Vice Provost for Mentorship, Leadership and Transformation</a:t>
          </a:r>
        </a:p>
      </dsp:txBody>
      <dsp:txXfrm>
        <a:off x="10913834" y="1991137"/>
        <a:ext cx="872970" cy="586315"/>
      </dsp:txXfrm>
    </dsp:sp>
    <dsp:sp modelId="{10174203-9675-49E7-B0A1-B94A1F0D9703}">
      <dsp:nvSpPr>
        <dsp:cNvPr id="0" name=""/>
        <dsp:cNvSpPr/>
      </dsp:nvSpPr>
      <dsp:spPr>
        <a:xfrm>
          <a:off x="10941820" y="2049562"/>
          <a:ext cx="193959" cy="22487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4002CD-1C63-444D-BA16-D5F03B296A5B}">
      <dsp:nvSpPr>
        <dsp:cNvPr id="0" name=""/>
        <dsp:cNvSpPr/>
      </dsp:nvSpPr>
      <dsp:spPr>
        <a:xfrm>
          <a:off x="8115104" y="1208682"/>
          <a:ext cx="1413338" cy="606870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920" tIns="4445" rIns="4445" bIns="4445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+mj-lt"/>
              <a:cs typeface="Calibri" panose="020F0502020204030204" pitchFamily="34" charset="0"/>
            </a:rPr>
            <a:t>Cynthia Nicholson, FSA</a:t>
          </a:r>
          <a:br>
            <a:rPr lang="en-US" sz="700" kern="1200" dirty="0">
              <a:latin typeface="+mj-lt"/>
              <a:cs typeface="Calibri" panose="020F0502020204030204" pitchFamily="34" charset="0"/>
            </a:rPr>
          </a:br>
          <a:r>
            <a:rPr lang="en-US" sz="700" i="1" kern="1200" dirty="0">
              <a:latin typeface="+mj-lt"/>
              <a:cs typeface="Calibri" panose="020F0502020204030204" pitchFamily="34" charset="0"/>
            </a:rPr>
            <a:t>Interim Chief of Staff</a:t>
          </a:r>
        </a:p>
      </dsp:txBody>
      <dsp:txXfrm>
        <a:off x="8115104" y="1208682"/>
        <a:ext cx="1413338" cy="606870"/>
      </dsp:txXfrm>
    </dsp:sp>
    <dsp:sp modelId="{79C47309-7A09-4240-B969-1A80B3DE4A33}">
      <dsp:nvSpPr>
        <dsp:cNvPr id="0" name=""/>
        <dsp:cNvSpPr/>
      </dsp:nvSpPr>
      <dsp:spPr>
        <a:xfrm>
          <a:off x="8181194" y="1274065"/>
          <a:ext cx="344526" cy="459362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3:24.26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3.78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4:25.81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1,'-2'0,"-2"0,-2 0,-3 0,0 0,-3 0,-2 0,1 2,0 0,-1 0,0 0,-1-1,0 0,-1-1,-4 2,3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4:27.36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0,'2'0,"8"0,11 0,5 0,4 0,3 0,0 0,0 0,-1 0,-3 0,-5 0,-4 0,-6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26.75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1,'234'6,"-109"8,26-14,-145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28.52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0.37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1.58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2.29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2.93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519978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7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4" y="4648204"/>
            <a:ext cx="973559" cy="12593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0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7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700441"/>
            <a:ext cx="490608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9"/>
            <a:ext cx="5147923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1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8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6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3" y="457203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3" y="188259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3" y="333487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75867F-2F5B-AB40-8B0B-B0861743F98F}"/>
              </a:ext>
            </a:extLst>
          </p:cNvPr>
          <p:cNvSpPr txBox="1">
            <a:spLocks/>
          </p:cNvSpPr>
          <p:nvPr userDrawn="1"/>
        </p:nvSpPr>
        <p:spPr>
          <a:xfrm>
            <a:off x="6565900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5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/>
          <p:nvPr userDrawn="1"/>
        </p:nvCxnSpPr>
        <p:spPr>
          <a:xfrm>
            <a:off x="4065495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/>
          <p:nvPr userDrawn="1"/>
        </p:nvCxnSpPr>
        <p:spPr>
          <a:xfrm>
            <a:off x="8130988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9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7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0B2211-D0EE-9242-A492-B173E1BB3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1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78" t="-91" r="2" b="-1"/>
          <a:stretch/>
        </p:blipFill>
        <p:spPr>
          <a:xfrm>
            <a:off x="7615826" y="1"/>
            <a:ext cx="4569825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6489011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8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2222B-BFE5-F645-BAC0-77A21CE824EF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1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4" y="548642"/>
            <a:ext cx="2842766" cy="29889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490277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3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3" y="5022849"/>
            <a:ext cx="6095997" cy="182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585" y="5486402"/>
            <a:ext cx="3272536" cy="9105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1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486402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894983"/>
            <a:ext cx="182880" cy="1828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19" y="5519243"/>
            <a:ext cx="182881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520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1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6"/>
            <a:ext cx="5540375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402981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416437"/>
            <a:ext cx="710339" cy="9105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EB2932-8116-6A40-A3AE-8ADD55E9AC45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7F736E2-93B9-0A43-8C89-DBF115D3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1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950103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3" y="2841251"/>
            <a:ext cx="3563471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416437"/>
            <a:ext cx="710339" cy="9105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7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841251"/>
            <a:ext cx="3563468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5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5" y="2841251"/>
            <a:ext cx="3563469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E75866-C199-8042-840D-BA95EB17D157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2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7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8D5CA-94BA-F04A-9D12-4BC6D5FCC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1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" y="5533309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71059"/>
            <a:ext cx="710339" cy="9105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5ABF42-3E0B-0D45-9069-B2B7CCB54ED2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1924987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1" y="457202"/>
            <a:ext cx="6391993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4314825" cy="2938112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AC8-05BE-3D47-BE46-7025DC5A85D1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2CA63-DFFB-BF4A-92E0-A2060865DA0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6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1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A154C-5E8F-A541-AA2B-50959EA7F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BF7F2-D404-0A49-AC8D-48A9E0D747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9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and 1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11123843" cy="316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10578-811B-3C4A-A133-DF9AB64A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F4657C-C48B-954C-B18F-13AD8E08A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1A-7C62-F44E-92F2-8CFD709CA216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B1737-B936-6042-A59A-95AD4D1D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83940B-173C-A944-8045-19982A9C3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274638"/>
            <a:ext cx="710339" cy="910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D8CA0-1A3E-DD4D-A2F5-96FBBF5E8A18}"/>
              </a:ext>
            </a:extLst>
          </p:cNvPr>
          <p:cNvSpPr/>
          <p:nvPr userDrawn="1"/>
        </p:nvSpPr>
        <p:spPr>
          <a:xfrm>
            <a:off x="3698240" y="1381761"/>
            <a:ext cx="9144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C3D73-10F0-6E46-A524-9EF7FB09F1D1}"/>
              </a:ext>
            </a:extLst>
          </p:cNvPr>
          <p:cNvSpPr txBox="1"/>
          <p:nvPr userDrawn="1"/>
        </p:nvSpPr>
        <p:spPr>
          <a:xfrm>
            <a:off x="3850641" y="1381761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855D-8018-974D-A081-9CBB6AECD7A8}"/>
              </a:ext>
            </a:extLst>
          </p:cNvPr>
          <p:cNvSpPr txBox="1"/>
          <p:nvPr userDrawn="1"/>
        </p:nvSpPr>
        <p:spPr>
          <a:xfrm>
            <a:off x="1441704" y="1381761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BEFORE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C5BF0-AC72-084E-8E32-B4DE54C385CE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3598" y="5479757"/>
            <a:ext cx="711583" cy="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274638"/>
            <a:ext cx="710339" cy="9105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AD02B-6DC2-EA42-9DC8-5FED224312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1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8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2" y="4648201"/>
            <a:ext cx="973559" cy="1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7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7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69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5734C-5CCD-B84A-90C0-C65665C081AC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69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7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7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000FB-E786-EA4B-9D92-DE4D0C944AA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1" y="0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1" y="4797468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1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9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2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2" y="4791117"/>
            <a:ext cx="4565649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970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E0CFE-AAC2-B743-B771-46DC9F4B9897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+Short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2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2" y="4114801"/>
            <a:ext cx="4565649" cy="273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6489011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1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5" y="4347275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39" y="4414509"/>
            <a:ext cx="182881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48B05-323F-6442-B539-7D8C4C87C98C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7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700441"/>
            <a:ext cx="490608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9"/>
            <a:ext cx="5147923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3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65C7E-A117-004C-B46F-3CDD89974B8B}"/>
              </a:ext>
            </a:extLst>
          </p:cNvPr>
          <p:cNvSpPr txBox="1">
            <a:spLocks/>
          </p:cNvSpPr>
          <p:nvPr userDrawn="1"/>
        </p:nvSpPr>
        <p:spPr>
          <a:xfrm>
            <a:off x="6565902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7.png"/><Relationship Id="rId18" Type="http://schemas.openxmlformats.org/officeDocument/2006/relationships/customXml" Target="../ink/ink7.xml"/><Relationship Id="rId3" Type="http://schemas.openxmlformats.org/officeDocument/2006/relationships/diagramLayout" Target="../diagrams/layout1.xml"/><Relationship Id="rId21" Type="http://schemas.openxmlformats.org/officeDocument/2006/relationships/customXml" Target="../ink/ink10.xml"/><Relationship Id="rId7" Type="http://schemas.openxmlformats.org/officeDocument/2006/relationships/image" Target="../media/image24.png"/><Relationship Id="rId12" Type="http://schemas.openxmlformats.org/officeDocument/2006/relationships/customXml" Target="../ink/ink3.xml"/><Relationship Id="rId17" Type="http://schemas.openxmlformats.org/officeDocument/2006/relationships/customXml" Target="../ink/ink6.xml"/><Relationship Id="rId2" Type="http://schemas.openxmlformats.org/officeDocument/2006/relationships/diagramData" Target="../diagrams/data1.xml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png"/><Relationship Id="rId10" Type="http://schemas.openxmlformats.org/officeDocument/2006/relationships/customXml" Target="../ink/ink2.xml"/><Relationship Id="rId19" Type="http://schemas.openxmlformats.org/officeDocument/2006/relationships/customXml" Target="../ink/ink8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Relationship Id="rId14" Type="http://schemas.openxmlformats.org/officeDocument/2006/relationships/customXml" Target="../ink/ink4.xml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829ED-40A1-7512-0825-089C4278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94253" y="2858877"/>
            <a:ext cx="0" cy="1624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9BA60-A815-B6A7-0FD6-23453A4DB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905026" y="3934954"/>
            <a:ext cx="30758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ADB293-E372-4B8A-929D-35137A79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91767" y="3384645"/>
            <a:ext cx="120841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39756D-03FB-4C50-9EA5-D67857AF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00"/>
            <a:ext cx="11289323" cy="83221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Office of the Dean, Provost and Executive Deputy Chancellor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99FAE7-909B-4661-AF8C-725C5CBE1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364461"/>
              </p:ext>
            </p:extLst>
          </p:nvPr>
        </p:nvGraphicFramePr>
        <p:xfrm>
          <a:off x="118333" y="270345"/>
          <a:ext cx="11906922" cy="661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780F109-7491-42DB-893E-718F2C1F3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15978"/>
              </p:ext>
            </p:extLst>
          </p:nvPr>
        </p:nvGraphicFramePr>
        <p:xfrm>
          <a:off x="457200" y="3549176"/>
          <a:ext cx="12217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62">
                  <a:extLst>
                    <a:ext uri="{9D8B030D-6E8A-4147-A177-3AD203B41FA5}">
                      <a16:colId xmlns:a16="http://schemas.microsoft.com/office/drawing/2014/main" val="45531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Dean</a:t>
                      </a:r>
                    </a:p>
                  </a:txBody>
                  <a:tcPr>
                    <a:solidFill>
                      <a:srgbClr val="007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1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Chief Research Officer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Provost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31659"/>
                  </a:ext>
                </a:extLst>
              </a:tr>
            </a:tbl>
          </a:graphicData>
        </a:graphic>
      </p:graphicFrame>
      <p:pic>
        <p:nvPicPr>
          <p:cNvPr id="8" name="Picture 7" descr="Cynthia Nicholson, FSA">
            <a:extLst>
              <a:ext uri="{FF2B5EF4-FFF2-40B4-BE49-F238E27FC236}">
                <a16:creationId xmlns:a16="http://schemas.microsoft.com/office/drawing/2014/main" id="{68617E31-B7AE-CC17-21E4-408310F0C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903" y="1524526"/>
            <a:ext cx="373000" cy="464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7A616-B3A6-4EC5-B30D-00802E0D8BD4}"/>
              </a:ext>
            </a:extLst>
          </p:cNvPr>
          <p:cNvSpPr txBox="1"/>
          <p:nvPr/>
        </p:nvSpPr>
        <p:spPr>
          <a:xfrm>
            <a:off x="4543932" y="4593848"/>
            <a:ext cx="16115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Alan Acosta, PhD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Associate Vice Provost for Student Life, and Director  for  Positive Learning Environ.</a:t>
            </a:r>
          </a:p>
          <a:p>
            <a:pPr lvl="0" algn="l">
              <a:buNone/>
            </a:pPr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Melissa Fischer, MD, MEd</a:t>
            </a:r>
          </a:p>
          <a:p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Associate Vice Provost for Interprofessional and </a:t>
            </a:r>
          </a:p>
          <a:p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Instructional Innovation</a:t>
            </a:r>
          </a:p>
          <a:p>
            <a:endPara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Jennifer English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Director, Financial Aid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Michael Baker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Registrar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Michael Hirsh, MD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Assistant Vice Provost for Wellness and Health Promotion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19DCA-D2A0-4AC2-B30E-DA740F18AEAF}"/>
              </a:ext>
            </a:extLst>
          </p:cNvPr>
          <p:cNvSpPr txBox="1"/>
          <p:nvPr/>
        </p:nvSpPr>
        <p:spPr>
          <a:xfrm>
            <a:off x="8275320" y="2952245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Emily Green, PhD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Associate Vice 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Provost for Faculty 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Development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C0F4C6-481A-5130-9356-89691F68F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64210" y="338667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C0F4C6-481A-5130-9356-89691F68F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8210" y="331467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A8B37D-FFE7-6783-4E25-BD084C6CE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35210" y="3371520"/>
              <a:ext cx="69840" cy="5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A8B37D-FFE7-6783-4E25-BD084C6CE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9210" y="3299520"/>
                <a:ext cx="141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246F21-0F67-3B8C-2CD7-CC21D225F5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87930" y="3367920"/>
              <a:ext cx="1108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246F21-0F67-3B8C-2CD7-CC21D225F5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930" y="3295920"/>
                <a:ext cx="18252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AF0E91-64CB-9B20-4DB7-CE7F80994E47}"/>
              </a:ext>
            </a:extLst>
          </p:cNvPr>
          <p:cNvSpPr txBox="1"/>
          <p:nvPr/>
        </p:nvSpPr>
        <p:spPr>
          <a:xfrm>
            <a:off x="4131622" y="3726346"/>
            <a:ext cx="8098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-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BF6DC1-86DB-E737-D196-220AA9107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26445" y="3907384"/>
              <a:ext cx="186120" cy="7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BF6DC1-86DB-E737-D196-220AA9107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0445" y="3835384"/>
                <a:ext cx="25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A7B3FA-B3CA-02EE-F930-0A637C5A8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07525" y="3928984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A7B3FA-B3CA-02EE-F930-0A637C5A8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1525" y="385698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6BCEBEB-74E3-FD1C-0F5A-B1E1EED21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47765" y="3936184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6BCEBEB-74E3-FD1C-0F5A-B1E1EED21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1765" y="386418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BC98B-6B24-349A-D1E8-29FAFAD72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02765" y="3938344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BC98B-6B24-349A-D1E8-29FAFAD72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6765" y="386634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F73D5F-8BBC-36A8-091F-210DEF15BC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54885" y="3940864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F73D5F-8BBC-36A8-091F-210DEF15BC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8885" y="38688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48E136-D11E-5B35-765F-3D973F614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33645" y="3940864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48E136-D11E-5B35-765F-3D973F614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7645" y="38688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A580624-1098-4581-FA5A-270169116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97725" y="4362424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A580624-1098-4581-FA5A-270169116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1725" y="4290424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AF8B4B-BEB0-D206-0DEA-FB97D655E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3005" y="3914944"/>
            <a:ext cx="373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3BC0D1-5EA9-D484-578C-23AAC05F1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485" y="5457815"/>
            <a:ext cx="2632953" cy="1076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B7A927-6FCA-4693-5294-6C11D40F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6298" y="3359022"/>
            <a:ext cx="80986" cy="7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Mass Chan medical school logo">
            <a:extLst>
              <a:ext uri="{FF2B5EF4-FFF2-40B4-BE49-F238E27FC236}">
                <a16:creationId xmlns:a16="http://schemas.microsoft.com/office/drawing/2014/main" id="{063BA903-6262-E4E7-F4C5-6B97D18B47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3834" y="6001692"/>
            <a:ext cx="2530254" cy="6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484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34E28FF-F8FD-2B42-B4E0-82A017F1FDDE}" vid="{19214E82-9ABE-2C43-8524-10F102EBEC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General_UMMS</Template>
  <TotalTime>69163</TotalTime>
  <Words>524</Words>
  <Application>Microsoft Macintosh PowerPoint</Application>
  <PresentationFormat>Widescreen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Georgia</vt:lpstr>
      <vt:lpstr>2_Standard</vt:lpstr>
      <vt:lpstr>Office of the Dean, Provost and Executive Deputy Chancellor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DeSeve, Michele (Eberhart)</dc:creator>
  <cp:lastModifiedBy>Hannaart, Andries</cp:lastModifiedBy>
  <cp:revision>227</cp:revision>
  <cp:lastPrinted>2023-04-10T19:56:19Z</cp:lastPrinted>
  <dcterms:created xsi:type="dcterms:W3CDTF">2020-10-15T16:29:34Z</dcterms:created>
  <dcterms:modified xsi:type="dcterms:W3CDTF">2026-01-08T20:03:13Z</dcterms:modified>
</cp:coreProperties>
</file>