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7A_C296C30C.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6"/>
  </p:notesMasterIdLst>
  <p:handoutMasterIdLst>
    <p:handoutMasterId r:id="rId27"/>
  </p:handoutMasterIdLst>
  <p:sldIdLst>
    <p:sldId id="256" r:id="rId5"/>
    <p:sldId id="257" r:id="rId6"/>
    <p:sldId id="259" r:id="rId7"/>
    <p:sldId id="354" r:id="rId8"/>
    <p:sldId id="353" r:id="rId9"/>
    <p:sldId id="351" r:id="rId10"/>
    <p:sldId id="386" r:id="rId11"/>
    <p:sldId id="387" r:id="rId12"/>
    <p:sldId id="389" r:id="rId13"/>
    <p:sldId id="378" r:id="rId14"/>
    <p:sldId id="388" r:id="rId15"/>
    <p:sldId id="390" r:id="rId16"/>
    <p:sldId id="391" r:id="rId17"/>
    <p:sldId id="392" r:id="rId18"/>
    <p:sldId id="393" r:id="rId19"/>
    <p:sldId id="394" r:id="rId20"/>
    <p:sldId id="395" r:id="rId21"/>
    <p:sldId id="396" r:id="rId22"/>
    <p:sldId id="291" r:id="rId23"/>
    <p:sldId id="293" r:id="rId24"/>
    <p:sldId id="37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in Section" id="{7CEDAC33-499E-47E8-A1DB-B6B26DE8A202}">
          <p14:sldIdLst>
            <p14:sldId id="256"/>
            <p14:sldId id="257"/>
            <p14:sldId id="259"/>
            <p14:sldId id="354"/>
            <p14:sldId id="353"/>
            <p14:sldId id="351"/>
            <p14:sldId id="386"/>
            <p14:sldId id="387"/>
            <p14:sldId id="389"/>
            <p14:sldId id="378"/>
            <p14:sldId id="388"/>
            <p14:sldId id="390"/>
            <p14:sldId id="391"/>
            <p14:sldId id="392"/>
            <p14:sldId id="393"/>
            <p14:sldId id="394"/>
            <p14:sldId id="395"/>
            <p14:sldId id="396"/>
            <p14:sldId id="291"/>
            <p14:sldId id="293"/>
            <p14:sldId id="37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FC5BD20-A890-6932-4CE9-E356678732BD}" name="Ellison, Marsha" initials="EM" userId="S::Marsha.Ellison@umassmed.edu::92df0e28-88ad-40c4-bb94-22a4be340bd6" providerId="AD"/>
  <p188:author id="{23914E6F-6F22-1173-66A3-A833E1DAD923}" name="Stacia Bach" initials="SB" userId="S::sb1526@usnh.edu::96681051-edf9-41b2-ab54-39ed1456be9c" providerId="AD"/>
  <p188:author id="{035BCF76-52ED-0FF3-DA51-01F0B41D7CD8}" name="Logan, Deirdre" initials="LD" userId="S::Deirdre.Logan@umassmed.edu::887d52e6-e724-4f8c-9a80-ece1df9bc11e" providerId="AD"/>
  <p188:author id="{F80B2897-BEBC-D076-A833-9E1C4D7BDD20}" name="Rao, Morgan" initials="RM" userId="S::Morgan.Rao@umassmed.edu::0e2608ee-e98f-4860-b5e8-ed28b48adffa" providerId="AD"/>
  <p188:author id="{04C1BFA3-9408-064F-363E-0318041977F1}" name="Wnuk, Jean" initials="WJ" userId="Wnuk, Jean" providerId="None"/>
  <p188:author id="{B6E291F1-03A6-9C24-0BCE-CE075CCC4FBE}" name="Shreya Paul" initials="SP" userId="S::sp1485@usnh.edu::87619f83-0189-48ca-b016-38a0e3be0ea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0F9F"/>
    <a:srgbClr val="FEFE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97" autoAdjust="0"/>
    <p:restoredTop sz="77492" autoAdjust="0"/>
  </p:normalViewPr>
  <p:slideViewPr>
    <p:cSldViewPr snapToGrid="0" snapToObjects="1" showGuides="1">
      <p:cViewPr varScale="1">
        <p:scale>
          <a:sx n="88" d="100"/>
          <a:sy n="88" d="100"/>
        </p:scale>
        <p:origin x="1200" y="78"/>
      </p:cViewPr>
      <p:guideLst>
        <p:guide orient="horz" pos="2160"/>
        <p:guide pos="3840"/>
      </p:guideLst>
    </p:cSldViewPr>
  </p:slideViewPr>
  <p:outlineViewPr>
    <p:cViewPr>
      <p:scale>
        <a:sx n="33" d="100"/>
        <a:sy n="33" d="100"/>
      </p:scale>
      <p:origin x="0" y="-14964"/>
    </p:cViewPr>
  </p:outlineViewPr>
  <p:notesTextViewPr>
    <p:cViewPr>
      <p:scale>
        <a:sx n="1" d="1"/>
        <a:sy n="1" d="1"/>
      </p:scale>
      <p:origin x="0" y="0"/>
    </p:cViewPr>
  </p:notesTextViewPr>
  <p:sorterViewPr>
    <p:cViewPr varScale="1">
      <p:scale>
        <a:sx n="1" d="1"/>
        <a:sy n="1" d="1"/>
      </p:scale>
      <p:origin x="0" y="0"/>
    </p:cViewPr>
  </p:sorterViewPr>
  <p:notesViewPr>
    <p:cSldViewPr snapToGrid="0" snapToObjects="1">
      <p:cViewPr varScale="1">
        <p:scale>
          <a:sx n="86" d="100"/>
          <a:sy n="86" d="100"/>
        </p:scale>
        <p:origin x="3864" y="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comments/modernComment_17A_C296C30C.xml><?xml version="1.0" encoding="utf-8"?>
<p188:cmLst xmlns:a="http://schemas.openxmlformats.org/drawingml/2006/main" xmlns:r="http://schemas.openxmlformats.org/officeDocument/2006/relationships" xmlns:p188="http://schemas.microsoft.com/office/powerpoint/2018/8/main">
  <p188:cm id="{F6157641-6C6D-46C4-9111-EB73FC5962A2}" authorId="{23914E6F-6F22-1173-66A3-A833E1DAD923}" status="resolved" created="2023-08-09T13:34:17.889" complete="100000">
    <ac:txMkLst xmlns:ac="http://schemas.microsoft.com/office/drawing/2013/main/command">
      <pc:docMk xmlns:pc="http://schemas.microsoft.com/office/powerpoint/2013/main/command"/>
      <pc:sldMk xmlns:pc="http://schemas.microsoft.com/office/powerpoint/2013/main/command" cId="3264660236" sldId="378"/>
      <ac:spMk id="4" creationId="{363FF6EC-A524-1503-5C6F-675816D456C3}"/>
      <ac:txMk cp="35" len="2">
        <ac:context len="56" hash="1453990566"/>
      </ac:txMk>
    </ac:txMkLst>
    <p188:pos x="10581724" y="281915"/>
    <p188:txBody>
      <a:bodyPr/>
      <a:lstStyle/>
      <a:p>
        <a:r>
          <a:rPr lang="en-US"/>
          <a:t>This is from annual report. 
</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F21E0C-A76B-4849-9996-F177B4C3809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5F497A2-B573-DA49-B911-E3D551624B2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ECF258-C5C2-474F-B9DC-A64CB8D46CA3}" type="datetimeFigureOut">
              <a:rPr lang="en-US" smtClean="0"/>
              <a:t>9/21/2023</a:t>
            </a:fld>
            <a:endParaRPr lang="en-US"/>
          </a:p>
        </p:txBody>
      </p:sp>
      <p:sp>
        <p:nvSpPr>
          <p:cNvPr id="4" name="Footer Placeholder 3">
            <a:extLst>
              <a:ext uri="{FF2B5EF4-FFF2-40B4-BE49-F238E27FC236}">
                <a16:creationId xmlns:a16="http://schemas.microsoft.com/office/drawing/2014/main" id="{CEFA2547-0B40-7944-AB89-64E690E7464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8E0E9D8-361C-D94A-AA67-4A8AEF40C66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18F5454-C08A-1249-9C25-7A39A92DB51D}" type="slidenum">
              <a:rPr lang="en-US" smtClean="0"/>
              <a:t>‹#›</a:t>
            </a:fld>
            <a:endParaRPr lang="en-US"/>
          </a:p>
        </p:txBody>
      </p:sp>
    </p:spTree>
    <p:extLst>
      <p:ext uri="{BB962C8B-B14F-4D97-AF65-F5344CB8AC3E}">
        <p14:creationId xmlns:p14="http://schemas.microsoft.com/office/powerpoint/2010/main" val="327896331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539BF0-A286-4AE8-A7F8-9EF0DC92D0BE}" type="datetimeFigureOut">
              <a:rPr lang="en-US" smtClean="0"/>
              <a:t>9/21/2023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451569-7FE4-4AC6-8E67-FD765CFE62C9}" type="slidenum">
              <a:rPr lang="en-US" smtClean="0"/>
              <a:t>‹#›</a:t>
            </a:fld>
            <a:endParaRPr lang="en-US"/>
          </a:p>
        </p:txBody>
      </p:sp>
    </p:spTree>
    <p:extLst>
      <p:ext uri="{BB962C8B-B14F-4D97-AF65-F5344CB8AC3E}">
        <p14:creationId xmlns:p14="http://schemas.microsoft.com/office/powerpoint/2010/main" val="387075677"/>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nam10.safelinks.protection.outlook.com/?url=https%3A%2F%2Fwww.researchondisability.org%2Fcovid-19-updates-2182022&amp;data=05%7C01%7CJean.Wnuk%40umassmed.edu%7Cc9304ce8afe34d21b13608dbaf160f3c%7Cee9155fe2da34378a6c44405faf57b2e%7C0%7C0%7C638296282227010003%7CUnknown%7CTWFpbGZsb3d8eyJWIjoiMC4wLjAwMDAiLCJQIjoiV2luMzIiLCJBTiI6Ik1haWwiLCJXVCI6Mn0%3D%7C3000%7C%7C%7C&amp;sdata=KUeuEqSCI02mOB5Zf%2FIJmoJLa8L%2FLqboSuJcBn1B%2BD4%3D&amp;reserved=0"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is this </a:t>
            </a:r>
            <a:r>
              <a:rPr lang="en-US" dirty="0" err="1"/>
              <a:t>StatsRRTC</a:t>
            </a:r>
            <a:r>
              <a:rPr lang="en-US" dirty="0"/>
              <a:t> logo acceptable? </a:t>
            </a:r>
          </a:p>
        </p:txBody>
      </p:sp>
    </p:spTree>
    <p:extLst>
      <p:ext uri="{BB962C8B-B14F-4D97-AF65-F5344CB8AC3E}">
        <p14:creationId xmlns:p14="http://schemas.microsoft.com/office/powerpoint/2010/main" val="39837415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a:t>
            </a:r>
            <a:r>
              <a:rPr lang="en-US" sz="1200" dirty="0" err="1"/>
              <a:t>StatsRRTC’s</a:t>
            </a:r>
            <a:r>
              <a:rPr lang="en-US" sz="1200" dirty="0"/>
              <a:t> 2023 Disability Statistics Infographic: Experience of People with Disabilities in Rural America </a:t>
            </a:r>
          </a:p>
          <a:p>
            <a:endParaRPr lang="en-US" dirty="0"/>
          </a:p>
        </p:txBody>
      </p:sp>
    </p:spTree>
    <p:extLst>
      <p:ext uri="{BB962C8B-B14F-4D97-AF65-F5344CB8AC3E}">
        <p14:creationId xmlns:p14="http://schemas.microsoft.com/office/powerpoint/2010/main" val="15172426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dirty="0" err="1"/>
              <a:t>StatsRRTC’s</a:t>
            </a:r>
            <a:r>
              <a:rPr lang="en-US" dirty="0"/>
              <a:t> 2023 Disability Statistics Infographic: Social Inequities Experienced by African Americans shows that in the U.S., almost 3.5 million Black and African American adults (ages 18–64) are considered to have a disability. While the disability prevalence in all races was reported at 10.5%, for Black/ African Americans it was 13.8%. Black and African American adults with disabilities are 22% less likely to have a job compared to all races. Further they are 44% more likely to live in poverty than all races. </a:t>
            </a:r>
          </a:p>
          <a:p>
            <a:endParaRPr lang="en-US" dirty="0"/>
          </a:p>
        </p:txBody>
      </p:sp>
    </p:spTree>
    <p:extLst>
      <p:ext uri="{BB962C8B-B14F-4D97-AF65-F5344CB8AC3E}">
        <p14:creationId xmlns:p14="http://schemas.microsoft.com/office/powerpoint/2010/main" val="19328335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StatsRRTC’s</a:t>
            </a:r>
            <a:r>
              <a:rPr lang="en-US" dirty="0"/>
              <a:t> Annual Reports on People with Disabilities in America are based on the six disability questions in the American Community Survey (ACS). A disability is defined as a “yes” to one of the disabilities identified by the questions. The questions are below: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1.Is this person deaf or does he/she have serious difficulty hearing?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2. Is this person blind or does he/she have serious difficulty seeing even when wearing glasses?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3. Because of a physical, mental, or emotional condition, does this person have serious difficulty concentrating, remembering, or making decisions?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4. Does this person have serious difficulty walking or climbing stairs?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5. Does this person have difficulty dressing or bathing?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6. Because of a physical, mental, or emotional condition, does this person have difficulty doing errands alone such as visiting a doctor’s office or shopping?</a:t>
            </a:r>
            <a:endParaRPr lang="en-US" dirty="0"/>
          </a:p>
          <a:p>
            <a:endParaRPr lang="en-US" dirty="0"/>
          </a:p>
        </p:txBody>
      </p:sp>
    </p:spTree>
    <p:extLst>
      <p:ext uri="{BB962C8B-B14F-4D97-AF65-F5344CB8AC3E}">
        <p14:creationId xmlns:p14="http://schemas.microsoft.com/office/powerpoint/2010/main" val="3074759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Tree>
    <p:extLst>
      <p:ext uri="{BB962C8B-B14F-4D97-AF65-F5344CB8AC3E}">
        <p14:creationId xmlns:p14="http://schemas.microsoft.com/office/powerpoint/2010/main" val="123179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4354">
              <a:lnSpc>
                <a:spcPct val="90000"/>
              </a:lnSpc>
              <a:spcAft>
                <a:spcPts val="600"/>
              </a:spcAft>
              <a:buClr>
                <a:schemeClr val="tx2"/>
              </a:buClr>
              <a:buFont typeface="+mj-lt"/>
              <a:buNone/>
            </a:pPr>
            <a:r>
              <a:rPr lang="en-US" sz="1200" dirty="0"/>
              <a:t>Our goals for the webinar today are for you to walk away with an understanding of the following points.</a:t>
            </a:r>
          </a:p>
          <a:p>
            <a:pPr marL="457200" indent="-457200" defTabSz="914354">
              <a:lnSpc>
                <a:spcPct val="90000"/>
              </a:lnSpc>
              <a:spcAft>
                <a:spcPts val="600"/>
              </a:spcAft>
              <a:buClr>
                <a:schemeClr val="tx2"/>
              </a:buClr>
              <a:buFont typeface="+mj-lt"/>
              <a:buAutoNum type="arabicPeriod"/>
            </a:pPr>
            <a:endParaRPr lang="en-US" sz="1200" dirty="0"/>
          </a:p>
          <a:p>
            <a:pPr marL="457200" indent="-457200" defTabSz="914354">
              <a:lnSpc>
                <a:spcPct val="90000"/>
              </a:lnSpc>
              <a:spcAft>
                <a:spcPts val="600"/>
              </a:spcAft>
              <a:buClr>
                <a:schemeClr val="tx2"/>
              </a:buClr>
              <a:buFont typeface="+mj-lt"/>
              <a:buAutoNum type="arabicPeriod" startAt="3"/>
            </a:pPr>
            <a:endParaRPr lang="en-US" sz="1200" dirty="0"/>
          </a:p>
          <a:p>
            <a:endParaRPr lang="en-US" dirty="0"/>
          </a:p>
        </p:txBody>
      </p:sp>
    </p:spTree>
    <p:extLst>
      <p:ext uri="{BB962C8B-B14F-4D97-AF65-F5344CB8AC3E}">
        <p14:creationId xmlns:p14="http://schemas.microsoft.com/office/powerpoint/2010/main" val="3343280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p>
        </p:txBody>
      </p:sp>
    </p:spTree>
    <p:extLst>
      <p:ext uri="{BB962C8B-B14F-4D97-AF65-F5344CB8AC3E}">
        <p14:creationId xmlns:p14="http://schemas.microsoft.com/office/powerpoint/2010/main" val="4276547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sz="4400" b="0" i="0" dirty="0">
                <a:solidFill>
                  <a:srgbClr val="555555"/>
                </a:solidFill>
                <a:effectLst/>
                <a:latin typeface="Source Sans Pro" panose="020B0503030403020204" pitchFamily="34" charset="0"/>
              </a:rPr>
              <a:t>The mission of the Rehabilitation Research and Training Center on Disability Statistics and Demographics (</a:t>
            </a:r>
            <a:r>
              <a:rPr lang="en-US" sz="4400" b="0" i="0" dirty="0" err="1">
                <a:solidFill>
                  <a:srgbClr val="555555"/>
                </a:solidFill>
                <a:effectLst/>
                <a:latin typeface="Source Sans Pro" panose="020B0503030403020204" pitchFamily="34" charset="0"/>
              </a:rPr>
              <a:t>StatsRRTC</a:t>
            </a:r>
            <a:r>
              <a:rPr lang="en-US" sz="4400" b="0" i="0" dirty="0">
                <a:solidFill>
                  <a:srgbClr val="555555"/>
                </a:solidFill>
                <a:effectLst/>
                <a:latin typeface="Source Sans Pro" panose="020B0503030403020204" pitchFamily="34" charset="0"/>
              </a:rPr>
              <a:t>) at the University of New Hampshire is to narrow and actively bridge the divide between the producers and end users of disability statistics, thereby supporting better data collection, more accurate information, better decision-making, more effective programs, and better lives for people with disabilities.</a:t>
            </a:r>
          </a:p>
          <a:p>
            <a:pPr>
              <a:spcAft>
                <a:spcPts val="600"/>
              </a:spcAft>
            </a:pPr>
            <a:endParaRPr lang="en-US" sz="4400" b="0" i="0" dirty="0">
              <a:solidFill>
                <a:srgbClr val="555555"/>
              </a:solidFill>
              <a:effectLst/>
              <a:latin typeface="Source Sans Pro" panose="020B0503030403020204" pitchFamily="34" charset="0"/>
            </a:endParaRPr>
          </a:p>
          <a:p>
            <a:pPr>
              <a:spcAft>
                <a:spcPts val="600"/>
              </a:spcAft>
            </a:pPr>
            <a:endParaRPr lang="en-US" sz="1200" dirty="0"/>
          </a:p>
        </p:txBody>
      </p:sp>
    </p:spTree>
    <p:extLst>
      <p:ext uri="{BB962C8B-B14F-4D97-AF65-F5344CB8AC3E}">
        <p14:creationId xmlns:p14="http://schemas.microsoft.com/office/powerpoint/2010/main" val="4118194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10139531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90485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information is from the </a:t>
            </a:r>
            <a:r>
              <a:rPr lang="en-US" dirty="0" err="1"/>
              <a:t>StatsRRTC</a:t>
            </a:r>
            <a:r>
              <a:rPr lang="en-US" dirty="0"/>
              <a:t> Annual Report. </a:t>
            </a:r>
          </a:p>
          <a:p>
            <a:r>
              <a:rPr lang="en-US" dirty="0"/>
              <a:t>NOTE:  Chart  on slide 10 shows this. </a:t>
            </a:r>
          </a:p>
        </p:txBody>
      </p:sp>
    </p:spTree>
    <p:extLst>
      <p:ext uri="{BB962C8B-B14F-4D97-AF65-F5344CB8AC3E}">
        <p14:creationId xmlns:p14="http://schemas.microsoft.com/office/powerpoint/2010/main" val="1819561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this slide. Provide more details on the next slide with graph.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will see a graph on our next slide but two key points to note 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algn="l">
              <a:spcBef>
                <a:spcPts val="0"/>
              </a:spcBef>
              <a:spcAft>
                <a:spcPts val="0"/>
              </a:spcAft>
            </a:pPr>
            <a:r>
              <a:rPr lang="en-US" sz="1800" b="0" i="0" dirty="0">
                <a:solidFill>
                  <a:srgbClr val="0070C0"/>
                </a:solidFill>
                <a:effectLst/>
                <a:latin typeface="Calibri" panose="020F0502020204030204" pitchFamily="34" charset="0"/>
              </a:rPr>
              <a:t>The good news is that recent statistics (2008-2021) suggest that disability employ­ment rates reached a historic high (40.7% in 2021) (Kessler Foundation &amp; UNH Institute on Dis­ability, </a:t>
            </a:r>
            <a:r>
              <a:rPr lang="en-US" sz="1800" b="0" i="0" u="sng" dirty="0">
                <a:solidFill>
                  <a:srgbClr val="0070C0"/>
                </a:solidFill>
                <a:effectLst/>
                <a:latin typeface="Calibri" panose="020F0502020204030204" pitchFamily="34" charset="0"/>
                <a:hlinkClick r:id="rId3" tooltip="Original URL: https://www.researchondisability.org/covid-19-updates-2182022. Click or tap if you trust this link."/>
              </a:rPr>
              <a:t>February 2022 </a:t>
            </a:r>
            <a:r>
              <a:rPr lang="en-US" sz="1800" b="0" i="0" u="sng" dirty="0" err="1">
                <a:solidFill>
                  <a:srgbClr val="0070C0"/>
                </a:solidFill>
                <a:effectLst/>
                <a:latin typeface="Calibri" panose="020F0502020204030204" pitchFamily="34" charset="0"/>
                <a:hlinkClick r:id="rId3" tooltip="Original URL: https://www.researchondisability.org/covid-19-updates-2182022. Click or tap if you trust this link."/>
              </a:rPr>
              <a:t>nTIDE</a:t>
            </a:r>
            <a:r>
              <a:rPr lang="en-US" sz="1800" b="0" i="0" u="sng" dirty="0">
                <a:solidFill>
                  <a:srgbClr val="0070C0"/>
                </a:solidFill>
                <a:effectLst/>
                <a:latin typeface="Calibri" panose="020F0502020204030204" pitchFamily="34" charset="0"/>
                <a:hlinkClick r:id="rId3" tooltip="Original URL: https://www.researchondisability.org/covid-19-updates-2182022. Click or tap if you trust this link."/>
              </a:rPr>
              <a:t> report</a:t>
            </a:r>
            <a:r>
              <a:rPr lang="en-US" sz="1800" b="0" i="0" dirty="0">
                <a:solidFill>
                  <a:srgbClr val="0070C0"/>
                </a:solidFill>
                <a:effectLst/>
                <a:latin typeface="Calibri" panose="020F0502020204030204" pitchFamily="34" charset="0"/>
              </a:rPr>
              <a:t>) perhaps indi­cating the success of the numerous efforts to im­prove the employment of people with disabilities.</a:t>
            </a:r>
            <a:endParaRPr lang="en-US" sz="1800" b="0" i="0" dirty="0">
              <a:solidFill>
                <a:srgbClr val="242424"/>
              </a:solidFill>
              <a:effectLst/>
              <a:latin typeface="Calibri" panose="020F0502020204030204" pitchFamily="34" charset="0"/>
            </a:endParaRPr>
          </a:p>
          <a:p>
            <a:pPr marL="0" marR="0" algn="l">
              <a:spcBef>
                <a:spcPts val="0"/>
              </a:spcBef>
              <a:spcAft>
                <a:spcPts val="0"/>
              </a:spcAft>
            </a:pPr>
            <a:r>
              <a:rPr lang="en-US" sz="1800" b="0" i="0" dirty="0">
                <a:solidFill>
                  <a:srgbClr val="0070C0"/>
                </a:solidFill>
                <a:effectLst/>
                <a:latin typeface="Calibri" panose="020F0502020204030204" pitchFamily="34" charset="0"/>
              </a:rPr>
              <a:t> </a:t>
            </a:r>
            <a:endParaRPr lang="en-US" sz="1800" b="0" i="0" dirty="0">
              <a:solidFill>
                <a:srgbClr val="242424"/>
              </a:solidFill>
              <a:effectLst/>
              <a:latin typeface="Calibri" panose="020F0502020204030204" pitchFamily="34" charset="0"/>
            </a:endParaRPr>
          </a:p>
          <a:p>
            <a:pPr marL="0" marR="0" algn="l">
              <a:spcBef>
                <a:spcPts val="0"/>
              </a:spcBef>
              <a:spcAft>
                <a:spcPts val="0"/>
              </a:spcAft>
            </a:pPr>
            <a:r>
              <a:rPr lang="en-US" sz="1800" b="0" i="0" dirty="0">
                <a:solidFill>
                  <a:srgbClr val="0070C0"/>
                </a:solidFill>
                <a:effectLst/>
                <a:latin typeface="Calibri" panose="020F0502020204030204" pitchFamily="34" charset="0"/>
              </a:rPr>
              <a:t>The bad news is that statistics collected between 2008-2021 suggest that the gap between the percentage of people with disabilities who were employed and those without typically hovered at 40%. While in 2021 there was slight reduction in the employment gap between people with and without disabilities, statistics suggest more needs to be done to narrow the employment gap between people with and without disabilities.</a:t>
            </a:r>
            <a:endParaRPr lang="en-US" sz="1800" b="0" i="0" dirty="0">
              <a:solidFill>
                <a:srgbClr val="242424"/>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4189279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Provide these details 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Overall, the percentage of people with disabilities that are employed (full or part-time) is nearly half of that of people w/out disabilities, i.e., 40.7% vs. 76.6% (a gap 35.9 percentage points).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However, recent statistics suggest that disability employment rates reached its highest historic levels since 2008 (Kessler Foundation &amp; UNH Institute on Disability, February 2022 </a:t>
            </a:r>
            <a:r>
              <a:rPr lang="en-US" sz="1200" dirty="0" err="1"/>
              <a:t>nTIDE</a:t>
            </a:r>
            <a:r>
              <a:rPr lang="en-US" sz="1200" dirty="0"/>
              <a:t> report) perhaps indicating the success of the numerous efforts to improve the employment of people with disabilities. While in 2021 there was slight reduction in the employment gap (39.8 % 2019 to 35.9% in 2021) between people with and without disabilities, data from the past decade shows a worrisome trend. Since 2008 (38.6%) at points the gap between the percentage of people with disabilities who were employed and those without was as wide as 40.8%.</a:t>
            </a:r>
          </a:p>
          <a:p>
            <a:endParaRPr lang="en-US" dirty="0"/>
          </a:p>
        </p:txBody>
      </p:sp>
    </p:spTree>
    <p:extLst>
      <p:ext uri="{BB962C8B-B14F-4D97-AF65-F5344CB8AC3E}">
        <p14:creationId xmlns:p14="http://schemas.microsoft.com/office/powerpoint/2010/main" val="26916478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1.wdp"/></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2.wdp"/></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1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C5181-3FA0-AD42-8E13-57C0B3C05F91}"/>
              </a:ext>
            </a:extLst>
          </p:cNvPr>
          <p:cNvSpPr>
            <a:spLocks noGrp="1"/>
          </p:cNvSpPr>
          <p:nvPr>
            <p:ph type="ctrTitle"/>
          </p:nvPr>
        </p:nvSpPr>
        <p:spPr>
          <a:xfrm>
            <a:off x="1524000" y="950425"/>
            <a:ext cx="9144000" cy="2387600"/>
          </a:xfrm>
          <a:prstGeom prst="rect">
            <a:avLst/>
          </a:prstGeom>
        </p:spPr>
        <p:txBody>
          <a:bodyPr anchor="b"/>
          <a:lstStyle>
            <a:lvl1pPr algn="ctr">
              <a:defRPr sz="6000" b="1" i="0">
                <a:solidFill>
                  <a:schemeClr val="bg1"/>
                </a:solidFill>
                <a:latin typeface="Arial Black" panose="020B0604020202020204" pitchFamily="34" charset="0"/>
                <a:cs typeface="Arial Black"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128D5C79-B6B2-EC41-B895-75479BC66990}"/>
              </a:ext>
            </a:extLst>
          </p:cNvPr>
          <p:cNvSpPr>
            <a:spLocks noGrp="1"/>
          </p:cNvSpPr>
          <p:nvPr>
            <p:ph type="subTitle" idx="1"/>
          </p:nvPr>
        </p:nvSpPr>
        <p:spPr>
          <a:xfrm>
            <a:off x="1524000" y="3519977"/>
            <a:ext cx="9144000" cy="729331"/>
          </a:xfrm>
        </p:spPr>
        <p:txBody>
          <a:bodyPr>
            <a:normAutofit/>
          </a:bodyPr>
          <a:lstStyle>
            <a:lvl1pPr marL="0" indent="0" algn="ctr">
              <a:buNone/>
              <a:defRPr sz="2400" i="0">
                <a:solidFill>
                  <a:schemeClr val="bg1"/>
                </a:solidFill>
                <a:latin typeface="Arial" panose="020B0604020202020204" pitchFamily="34" charset="0"/>
                <a:cs typeface="Arial" panose="020B0604020202020204" pitchFamily="34"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en-US" dirty="0"/>
          </a:p>
        </p:txBody>
      </p:sp>
      <p:sp>
        <p:nvSpPr>
          <p:cNvPr id="8" name="Text Placeholder 7">
            <a:extLst>
              <a:ext uri="{FF2B5EF4-FFF2-40B4-BE49-F238E27FC236}">
                <a16:creationId xmlns:a16="http://schemas.microsoft.com/office/drawing/2014/main" id="{E6D60042-FB4E-E64B-9CD6-98FFAD1B45A7}"/>
              </a:ext>
            </a:extLst>
          </p:cNvPr>
          <p:cNvSpPr>
            <a:spLocks noGrp="1"/>
          </p:cNvSpPr>
          <p:nvPr>
            <p:ph type="body" sz="quarter" idx="10" hasCustomPrompt="1"/>
          </p:nvPr>
        </p:nvSpPr>
        <p:spPr>
          <a:xfrm>
            <a:off x="1524000" y="6306472"/>
            <a:ext cx="9144000" cy="551528"/>
          </a:xfrm>
        </p:spPr>
        <p:txBody>
          <a:bodyPr>
            <a:normAutofit/>
          </a:bodyPr>
          <a:lstStyle>
            <a:lvl1pPr marL="0" indent="0" algn="ctr">
              <a:buNone/>
              <a:defRPr sz="1200" b="1" i="0" spc="133" baseline="0">
                <a:solidFill>
                  <a:schemeClr val="bg1"/>
                </a:solidFill>
                <a:latin typeface="Arial Black" panose="020B0604020202020204" pitchFamily="34" charset="0"/>
                <a:cs typeface="Arial Black" panose="020B0604020202020204" pitchFamily="34" charset="0"/>
              </a:defRPr>
            </a:lvl1pPr>
            <a:lvl2pPr marL="457177" indent="0">
              <a:buNone/>
              <a:defRPr/>
            </a:lvl2pPr>
          </a:lstStyle>
          <a:p>
            <a:pPr lvl="0"/>
            <a:r>
              <a:rPr lang="en-US" dirty="0"/>
              <a:t>DATE OF PRESENTATION  |  LOCATION OF PRESENTATION</a:t>
            </a:r>
          </a:p>
        </p:txBody>
      </p:sp>
      <p:pic>
        <p:nvPicPr>
          <p:cNvPr id="6" name="Picture 5" descr="A picture containing text, clipart&#10;&#10;Description automatically generated">
            <a:extLst>
              <a:ext uri="{FF2B5EF4-FFF2-40B4-BE49-F238E27FC236}">
                <a16:creationId xmlns:a16="http://schemas.microsoft.com/office/drawing/2014/main" id="{E20E2DEC-A81F-B34C-9637-7809EFDF3FA3}"/>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699057" y="4773840"/>
            <a:ext cx="3104653" cy="713232"/>
          </a:xfrm>
          <a:prstGeom prst="rect">
            <a:avLst/>
          </a:prstGeom>
        </p:spPr>
      </p:pic>
      <p:pic>
        <p:nvPicPr>
          <p:cNvPr id="9" name="Picture 8">
            <a:extLst>
              <a:ext uri="{FF2B5EF4-FFF2-40B4-BE49-F238E27FC236}">
                <a16:creationId xmlns:a16="http://schemas.microsoft.com/office/drawing/2014/main" id="{635CF935-58FD-4745-AAE5-DC1534555147}"/>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524004" y="4594407"/>
            <a:ext cx="1976035" cy="1143000"/>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EC616353-91B8-4868-806A-43A7E006A25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136192" y="4782506"/>
            <a:ext cx="1531804" cy="685800"/>
          </a:xfrm>
          <a:prstGeom prst="rect">
            <a:avLst/>
          </a:prstGeom>
        </p:spPr>
      </p:pic>
      <p:cxnSp>
        <p:nvCxnSpPr>
          <p:cNvPr id="12" name="Straight Connector 11">
            <a:extLst>
              <a:ext uri="{FF2B5EF4-FFF2-40B4-BE49-F238E27FC236}">
                <a16:creationId xmlns:a16="http://schemas.microsoft.com/office/drawing/2014/main" id="{E5E9A490-EB61-4893-8222-5C92998E1FF1}"/>
              </a:ext>
            </a:extLst>
          </p:cNvPr>
          <p:cNvCxnSpPr/>
          <p:nvPr userDrawn="1"/>
        </p:nvCxnSpPr>
        <p:spPr>
          <a:xfrm>
            <a:off x="4051112" y="4886570"/>
            <a:ext cx="0" cy="477672"/>
          </a:xfrm>
          <a:prstGeom prst="line">
            <a:avLst/>
          </a:prstGeom>
          <a:ln>
            <a:solidFill>
              <a:schemeClr val="bg2"/>
            </a:solidFill>
          </a:ln>
        </p:spPr>
        <p:style>
          <a:lnRef idx="3">
            <a:schemeClr val="dk1"/>
          </a:lnRef>
          <a:fillRef idx="0">
            <a:schemeClr val="dk1"/>
          </a:fillRef>
          <a:effectRef idx="2">
            <a:schemeClr val="dk1"/>
          </a:effectRef>
          <a:fontRef idx="minor">
            <a:schemeClr val="tx1"/>
          </a:fontRef>
        </p:style>
      </p:cxnSp>
      <p:cxnSp>
        <p:nvCxnSpPr>
          <p:cNvPr id="13" name="Straight Connector 12">
            <a:extLst>
              <a:ext uri="{FF2B5EF4-FFF2-40B4-BE49-F238E27FC236}">
                <a16:creationId xmlns:a16="http://schemas.microsoft.com/office/drawing/2014/main" id="{6825FF4D-0BA0-4A80-9E76-BB8867D58843}"/>
              </a:ext>
            </a:extLst>
          </p:cNvPr>
          <p:cNvCxnSpPr/>
          <p:nvPr userDrawn="1"/>
        </p:nvCxnSpPr>
        <p:spPr>
          <a:xfrm>
            <a:off x="8454789" y="4903232"/>
            <a:ext cx="0" cy="477672"/>
          </a:xfrm>
          <a:prstGeom prst="line">
            <a:avLst/>
          </a:prstGeom>
          <a:ln>
            <a:solidFill>
              <a:schemeClr val="bg2"/>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9602788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rgeImage+Caption">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57E0900D-B761-8442-955C-FA163B7C7CF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73" t="-91" b="-1"/>
          <a:stretch/>
        </p:blipFill>
        <p:spPr>
          <a:xfrm>
            <a:off x="1" y="0"/>
            <a:ext cx="3657600" cy="6851649"/>
          </a:xfrm>
          <a:prstGeom prst="rect">
            <a:avLst/>
          </a:prstGeom>
        </p:spPr>
      </p:pic>
      <p:sp>
        <p:nvSpPr>
          <p:cNvPr id="2" name="Title 1">
            <a:extLst>
              <a:ext uri="{FF2B5EF4-FFF2-40B4-BE49-F238E27FC236}">
                <a16:creationId xmlns:a16="http://schemas.microsoft.com/office/drawing/2014/main" id="{B3E86AE2-C12B-2144-B784-06409477643E}"/>
              </a:ext>
            </a:extLst>
          </p:cNvPr>
          <p:cNvSpPr>
            <a:spLocks noGrp="1"/>
          </p:cNvSpPr>
          <p:nvPr>
            <p:ph type="title" hasCustomPrompt="1"/>
          </p:nvPr>
        </p:nvSpPr>
        <p:spPr>
          <a:xfrm>
            <a:off x="457201" y="548641"/>
            <a:ext cx="2751328" cy="2987935"/>
          </a:xfrm>
          <a:prstGeom prst="rect">
            <a:avLst/>
          </a:prstGeom>
        </p:spPr>
        <p:txBody>
          <a:bodyPr anchor="b">
            <a:normAutofit/>
          </a:bodyPr>
          <a:lstStyle>
            <a:lvl1pPr>
              <a:defRPr sz="2000" b="0" i="0">
                <a:solidFill>
                  <a:schemeClr val="bg1"/>
                </a:solidFill>
                <a:latin typeface="Arial" panose="020B0604020202020204" pitchFamily="34" charset="0"/>
                <a:cs typeface="Arial" panose="020B0604020202020204" pitchFamily="34" charset="0"/>
              </a:defRPr>
            </a:lvl1pPr>
          </a:lstStyle>
          <a:p>
            <a:r>
              <a:rPr lang="en-US" dirty="0"/>
              <a:t>Click to edit Master title style lorem ipsum lorem ipsum photo caption</a:t>
            </a:r>
          </a:p>
        </p:txBody>
      </p:sp>
      <p:sp>
        <p:nvSpPr>
          <p:cNvPr id="3" name="Picture Placeholder 2">
            <a:extLst>
              <a:ext uri="{FF2B5EF4-FFF2-40B4-BE49-F238E27FC236}">
                <a16:creationId xmlns:a16="http://schemas.microsoft.com/office/drawing/2014/main" id="{01AD4422-5025-3E4E-9E2C-0E812900E9B2}"/>
              </a:ext>
            </a:extLst>
          </p:cNvPr>
          <p:cNvSpPr>
            <a:spLocks noGrp="1"/>
          </p:cNvSpPr>
          <p:nvPr>
            <p:ph type="pic" idx="1"/>
          </p:nvPr>
        </p:nvSpPr>
        <p:spPr>
          <a:xfrm>
            <a:off x="3657601" y="1"/>
            <a:ext cx="8534400" cy="68580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t>Click icon to add picture</a:t>
            </a:r>
          </a:p>
        </p:txBody>
      </p:sp>
      <p:sp>
        <p:nvSpPr>
          <p:cNvPr id="5" name="Triangle 4">
            <a:extLst>
              <a:ext uri="{FF2B5EF4-FFF2-40B4-BE49-F238E27FC236}">
                <a16:creationId xmlns:a16="http://schemas.microsoft.com/office/drawing/2014/main" id="{12E805CD-2B62-1D49-9D46-8BDAF2BFA49B}"/>
              </a:ext>
            </a:extLst>
          </p:cNvPr>
          <p:cNvSpPr/>
          <p:nvPr userDrawn="1"/>
        </p:nvSpPr>
        <p:spPr>
          <a:xfrm rot="5400000">
            <a:off x="3117088" y="3720514"/>
            <a:ext cx="182880" cy="182880"/>
          </a:xfrm>
          <a:prstGeom prst="triangl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solidFill>
                <a:schemeClr val="accent3"/>
              </a:solidFill>
            </a:endParaRPr>
          </a:p>
        </p:txBody>
      </p:sp>
      <p:pic>
        <p:nvPicPr>
          <p:cNvPr id="7" name="Picture 6">
            <a:extLst>
              <a:ext uri="{FF2B5EF4-FFF2-40B4-BE49-F238E27FC236}">
                <a16:creationId xmlns:a16="http://schemas.microsoft.com/office/drawing/2014/main" id="{F900BFF6-C8B1-4C9F-BC17-5317D07AB5E2}"/>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24895" y="5394959"/>
            <a:ext cx="1580826" cy="914400"/>
          </a:xfrm>
          <a:prstGeom prst="rect">
            <a:avLst/>
          </a:prstGeom>
        </p:spPr>
      </p:pic>
      <p:grpSp>
        <p:nvGrpSpPr>
          <p:cNvPr id="4" name="Group 3">
            <a:extLst>
              <a:ext uri="{FF2B5EF4-FFF2-40B4-BE49-F238E27FC236}">
                <a16:creationId xmlns:a16="http://schemas.microsoft.com/office/drawing/2014/main" id="{37977803-1192-181F-3614-93933240C75D}"/>
              </a:ext>
            </a:extLst>
          </p:cNvPr>
          <p:cNvGrpSpPr/>
          <p:nvPr userDrawn="1"/>
        </p:nvGrpSpPr>
        <p:grpSpPr>
          <a:xfrm>
            <a:off x="7829098" y="5632703"/>
            <a:ext cx="4076230" cy="914400"/>
            <a:chOff x="6814275" y="5564637"/>
            <a:chExt cx="4076230" cy="914400"/>
          </a:xfrm>
        </p:grpSpPr>
        <p:sp>
          <p:nvSpPr>
            <p:cNvPr id="6" name="TextBox 5">
              <a:extLst>
                <a:ext uri="{FF2B5EF4-FFF2-40B4-BE49-F238E27FC236}">
                  <a16:creationId xmlns:a16="http://schemas.microsoft.com/office/drawing/2014/main" id="{1E2D2226-0166-49EA-D2D9-05E1DE0D3354}"/>
                </a:ext>
              </a:extLst>
            </p:cNvPr>
            <p:cNvSpPr txBox="1"/>
            <p:nvPr userDrawn="1"/>
          </p:nvSpPr>
          <p:spPr>
            <a:xfrm>
              <a:off x="6814275" y="5600377"/>
              <a:ext cx="4076230" cy="803857"/>
            </a:xfrm>
            <a:prstGeom prst="rect">
              <a:avLst/>
            </a:prstGeom>
            <a:solidFill>
              <a:srgbClr val="000000"/>
            </a:solidFill>
          </p:spPr>
          <p:txBody>
            <a:bodyPr wrap="square" rtlCol="0">
              <a:spAutoFit/>
            </a:bodyPr>
            <a:lstStyle/>
            <a:p>
              <a:endParaRPr lang="en-US" dirty="0"/>
            </a:p>
          </p:txBody>
        </p:sp>
        <p:pic>
          <p:nvPicPr>
            <p:cNvPr id="9" name="Picture 8" descr="A black background with white text&#10;&#10;Description automatically generated">
              <a:extLst>
                <a:ext uri="{FF2B5EF4-FFF2-40B4-BE49-F238E27FC236}">
                  <a16:creationId xmlns:a16="http://schemas.microsoft.com/office/drawing/2014/main" id="{5A10C218-37EF-8EED-E980-49933B37BEAC}"/>
                </a:ext>
              </a:extLst>
            </p:cNvPr>
            <p:cNvPicPr>
              <a:picLocks noChangeAspect="1"/>
            </p:cNvPicPr>
            <p:nvPr userDrawn="1"/>
          </p:nvPicPr>
          <p:blipFill>
            <a:blip r:embed="rId4"/>
            <a:stretch>
              <a:fillRect/>
            </a:stretch>
          </p:blipFill>
          <p:spPr>
            <a:xfrm>
              <a:off x="6814275" y="5564637"/>
              <a:ext cx="3917661" cy="914400"/>
            </a:xfrm>
            <a:prstGeom prst="rect">
              <a:avLst/>
            </a:prstGeom>
          </p:spPr>
        </p:pic>
      </p:grpSp>
    </p:spTree>
    <p:extLst>
      <p:ext uri="{BB962C8B-B14F-4D97-AF65-F5344CB8AC3E}">
        <p14:creationId xmlns:p14="http://schemas.microsoft.com/office/powerpoint/2010/main" val="23113311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Images">
    <p:spTree>
      <p:nvGrpSpPr>
        <p:cNvPr id="1" name=""/>
        <p:cNvGrpSpPr/>
        <p:nvPr/>
      </p:nvGrpSpPr>
      <p:grpSpPr>
        <a:xfrm>
          <a:off x="0" y="0"/>
          <a:ext cx="0" cy="0"/>
          <a:chOff x="0" y="0"/>
          <a:chExt cx="0" cy="0"/>
        </a:xfrm>
      </p:grpSpPr>
      <p:pic>
        <p:nvPicPr>
          <p:cNvPr id="10" name="Picture 9" descr="A close up of a logo&#10;&#10;Description automatically generated">
            <a:extLst>
              <a:ext uri="{FF2B5EF4-FFF2-40B4-BE49-F238E27FC236}">
                <a16:creationId xmlns:a16="http://schemas.microsoft.com/office/drawing/2014/main" id="{33FDCD33-87D8-EC46-8BFC-48ACFCD6F0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04" b="-4"/>
          <a:stretch/>
        </p:blipFill>
        <p:spPr>
          <a:xfrm>
            <a:off x="1" y="5022848"/>
            <a:ext cx="6095997" cy="1828801"/>
          </a:xfrm>
          <a:prstGeom prst="rect">
            <a:avLst/>
          </a:prstGeom>
        </p:spPr>
      </p:pic>
      <p:sp>
        <p:nvSpPr>
          <p:cNvPr id="3" name="Picture Placeholder 2">
            <a:extLst>
              <a:ext uri="{FF2B5EF4-FFF2-40B4-BE49-F238E27FC236}">
                <a16:creationId xmlns:a16="http://schemas.microsoft.com/office/drawing/2014/main" id="{01AD4422-5025-3E4E-9E2C-0E812900E9B2}"/>
              </a:ext>
            </a:extLst>
          </p:cNvPr>
          <p:cNvSpPr>
            <a:spLocks noGrp="1"/>
          </p:cNvSpPr>
          <p:nvPr>
            <p:ph type="pic" idx="1"/>
          </p:nvPr>
        </p:nvSpPr>
        <p:spPr>
          <a:xfrm>
            <a:off x="6095999" y="1"/>
            <a:ext cx="6096001" cy="68580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t>Click icon to add picture</a:t>
            </a:r>
          </a:p>
        </p:txBody>
      </p:sp>
      <p:sp>
        <p:nvSpPr>
          <p:cNvPr id="9" name="Picture Placeholder 8">
            <a:extLst>
              <a:ext uri="{FF2B5EF4-FFF2-40B4-BE49-F238E27FC236}">
                <a16:creationId xmlns:a16="http://schemas.microsoft.com/office/drawing/2014/main" id="{638E14F5-3B34-3345-9CDD-E5A2CD563520}"/>
              </a:ext>
            </a:extLst>
          </p:cNvPr>
          <p:cNvSpPr>
            <a:spLocks noGrp="1"/>
          </p:cNvSpPr>
          <p:nvPr>
            <p:ph type="pic" sz="quarter" idx="10"/>
          </p:nvPr>
        </p:nvSpPr>
        <p:spPr>
          <a:xfrm>
            <a:off x="0" y="0"/>
            <a:ext cx="6096000" cy="5029200"/>
          </a:xfrm>
        </p:spPr>
        <p:txBody>
          <a:bodyPr/>
          <a:lstStyle/>
          <a:p>
            <a:r>
              <a:rPr lang="en-US"/>
              <a:t>Click icon to add picture</a:t>
            </a:r>
          </a:p>
        </p:txBody>
      </p:sp>
      <p:pic>
        <p:nvPicPr>
          <p:cNvPr id="7" name="Picture 6">
            <a:extLst>
              <a:ext uri="{FF2B5EF4-FFF2-40B4-BE49-F238E27FC236}">
                <a16:creationId xmlns:a16="http://schemas.microsoft.com/office/drawing/2014/main" id="{42461C0F-8477-4B47-9C52-8CE68D26F296}"/>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56656" y="5483225"/>
            <a:ext cx="1580827" cy="914400"/>
          </a:xfrm>
          <a:prstGeom prst="rect">
            <a:avLst/>
          </a:prstGeom>
        </p:spPr>
      </p:pic>
      <p:pic>
        <p:nvPicPr>
          <p:cNvPr id="4" name="Picture 3" descr="A black background with white text&#10;&#10;Description automatically generated">
            <a:extLst>
              <a:ext uri="{FF2B5EF4-FFF2-40B4-BE49-F238E27FC236}">
                <a16:creationId xmlns:a16="http://schemas.microsoft.com/office/drawing/2014/main" id="{9404F9B1-ED63-34CB-5223-2DD97CE2FEE7}"/>
              </a:ext>
            </a:extLst>
          </p:cNvPr>
          <p:cNvPicPr>
            <a:picLocks noChangeAspect="1"/>
          </p:cNvPicPr>
          <p:nvPr userDrawn="1"/>
        </p:nvPicPr>
        <p:blipFill>
          <a:blip r:embed="rId4"/>
          <a:stretch>
            <a:fillRect/>
          </a:stretch>
        </p:blipFill>
        <p:spPr>
          <a:xfrm>
            <a:off x="2416643" y="5572459"/>
            <a:ext cx="3540169" cy="826292"/>
          </a:xfrm>
          <a:prstGeom prst="rect">
            <a:avLst/>
          </a:prstGeom>
        </p:spPr>
      </p:pic>
    </p:spTree>
    <p:extLst>
      <p:ext uri="{BB962C8B-B14F-4D97-AF65-F5344CB8AC3E}">
        <p14:creationId xmlns:p14="http://schemas.microsoft.com/office/powerpoint/2010/main" val="40552067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Images+Caption">
    <p:spTree>
      <p:nvGrpSpPr>
        <p:cNvPr id="1" name=""/>
        <p:cNvGrpSpPr/>
        <p:nvPr/>
      </p:nvGrpSpPr>
      <p:grpSpPr>
        <a:xfrm>
          <a:off x="0" y="0"/>
          <a:ext cx="0" cy="0"/>
          <a:chOff x="0" y="0"/>
          <a:chExt cx="0" cy="0"/>
        </a:xfrm>
      </p:grpSpPr>
      <p:pic>
        <p:nvPicPr>
          <p:cNvPr id="10" name="Picture 9" descr="A close up of a logo&#10;&#10;Description automatically generated">
            <a:extLst>
              <a:ext uri="{FF2B5EF4-FFF2-40B4-BE49-F238E27FC236}">
                <a16:creationId xmlns:a16="http://schemas.microsoft.com/office/drawing/2014/main" id="{33FDCD33-87D8-EC46-8BFC-48ACFCD6F0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04" b="-3"/>
          <a:stretch/>
        </p:blipFill>
        <p:spPr>
          <a:xfrm>
            <a:off x="1" y="4561840"/>
            <a:ext cx="6095997" cy="2289809"/>
          </a:xfrm>
          <a:prstGeom prst="rect">
            <a:avLst/>
          </a:prstGeom>
        </p:spPr>
      </p:pic>
      <p:sp>
        <p:nvSpPr>
          <p:cNvPr id="2" name="Title 1">
            <a:extLst>
              <a:ext uri="{FF2B5EF4-FFF2-40B4-BE49-F238E27FC236}">
                <a16:creationId xmlns:a16="http://schemas.microsoft.com/office/drawing/2014/main" id="{B3E86AE2-C12B-2144-B784-06409477643E}"/>
              </a:ext>
            </a:extLst>
          </p:cNvPr>
          <p:cNvSpPr>
            <a:spLocks noGrp="1"/>
          </p:cNvSpPr>
          <p:nvPr>
            <p:ph type="title" hasCustomPrompt="1"/>
          </p:nvPr>
        </p:nvSpPr>
        <p:spPr>
          <a:xfrm>
            <a:off x="457200" y="4868894"/>
            <a:ext cx="4693921" cy="655892"/>
          </a:xfrm>
          <a:prstGeom prst="rect">
            <a:avLst/>
          </a:prstGeom>
        </p:spPr>
        <p:txBody>
          <a:bodyPr anchor="t">
            <a:noAutofit/>
          </a:bodyPr>
          <a:lstStyle>
            <a:lvl1pPr>
              <a:defRPr sz="2000" b="0" i="0">
                <a:solidFill>
                  <a:schemeClr val="bg1"/>
                </a:solidFill>
                <a:latin typeface="Arial" panose="020B0604020202020204" pitchFamily="34" charset="0"/>
                <a:cs typeface="Arial" panose="020B0604020202020204" pitchFamily="34" charset="0"/>
              </a:defRPr>
            </a:lvl1pPr>
          </a:lstStyle>
          <a:p>
            <a:r>
              <a:rPr lang="en-US" dirty="0"/>
              <a:t>Click to edit Master title style lorem ipsum lorem ipsum photo caption</a:t>
            </a:r>
          </a:p>
        </p:txBody>
      </p:sp>
      <p:sp>
        <p:nvSpPr>
          <p:cNvPr id="3" name="Picture Placeholder 2">
            <a:extLst>
              <a:ext uri="{FF2B5EF4-FFF2-40B4-BE49-F238E27FC236}">
                <a16:creationId xmlns:a16="http://schemas.microsoft.com/office/drawing/2014/main" id="{01AD4422-5025-3E4E-9E2C-0E812900E9B2}"/>
              </a:ext>
            </a:extLst>
          </p:cNvPr>
          <p:cNvSpPr>
            <a:spLocks noGrp="1"/>
          </p:cNvSpPr>
          <p:nvPr>
            <p:ph type="pic" idx="1"/>
          </p:nvPr>
        </p:nvSpPr>
        <p:spPr>
          <a:xfrm>
            <a:off x="6095999" y="1"/>
            <a:ext cx="6096001" cy="68580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t>Click icon to add picture</a:t>
            </a:r>
          </a:p>
        </p:txBody>
      </p:sp>
      <p:sp>
        <p:nvSpPr>
          <p:cNvPr id="5" name="Triangle 4">
            <a:extLst>
              <a:ext uri="{FF2B5EF4-FFF2-40B4-BE49-F238E27FC236}">
                <a16:creationId xmlns:a16="http://schemas.microsoft.com/office/drawing/2014/main" id="{12E805CD-2B62-1D49-9D46-8BDAF2BFA49B}"/>
              </a:ext>
            </a:extLst>
          </p:cNvPr>
          <p:cNvSpPr/>
          <p:nvPr userDrawn="1"/>
        </p:nvSpPr>
        <p:spPr>
          <a:xfrm rot="5400000">
            <a:off x="5532120" y="5244554"/>
            <a:ext cx="182880" cy="182880"/>
          </a:xfrm>
          <a:prstGeom prst="triangl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8" name="Triangle 7">
            <a:extLst>
              <a:ext uri="{FF2B5EF4-FFF2-40B4-BE49-F238E27FC236}">
                <a16:creationId xmlns:a16="http://schemas.microsoft.com/office/drawing/2014/main" id="{069C2751-724B-084C-8FD0-F226A51728EB}"/>
              </a:ext>
            </a:extLst>
          </p:cNvPr>
          <p:cNvSpPr/>
          <p:nvPr userDrawn="1"/>
        </p:nvSpPr>
        <p:spPr>
          <a:xfrm>
            <a:off x="5532120" y="4868813"/>
            <a:ext cx="182880" cy="182880"/>
          </a:xfrm>
          <a:prstGeom prst="triangl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9" name="Picture Placeholder 8">
            <a:extLst>
              <a:ext uri="{FF2B5EF4-FFF2-40B4-BE49-F238E27FC236}">
                <a16:creationId xmlns:a16="http://schemas.microsoft.com/office/drawing/2014/main" id="{638E14F5-3B34-3345-9CDD-E5A2CD563520}"/>
              </a:ext>
            </a:extLst>
          </p:cNvPr>
          <p:cNvSpPr>
            <a:spLocks noGrp="1"/>
          </p:cNvSpPr>
          <p:nvPr>
            <p:ph type="pic" sz="quarter" idx="10"/>
          </p:nvPr>
        </p:nvSpPr>
        <p:spPr>
          <a:xfrm>
            <a:off x="0" y="0"/>
            <a:ext cx="6096000" cy="4561840"/>
          </a:xfrm>
        </p:spPr>
        <p:txBody>
          <a:bodyPr/>
          <a:lstStyle/>
          <a:p>
            <a:r>
              <a:rPr lang="en-US"/>
              <a:t>Click icon to add picture</a:t>
            </a:r>
          </a:p>
        </p:txBody>
      </p:sp>
      <p:pic>
        <p:nvPicPr>
          <p:cNvPr id="16" name="Picture 15">
            <a:extLst>
              <a:ext uri="{FF2B5EF4-FFF2-40B4-BE49-F238E27FC236}">
                <a16:creationId xmlns:a16="http://schemas.microsoft.com/office/drawing/2014/main" id="{8EBDB185-D2D0-4763-980C-47944F00FE61}"/>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0" y="5706744"/>
            <a:ext cx="1580827" cy="914400"/>
          </a:xfrm>
          <a:prstGeom prst="rect">
            <a:avLst/>
          </a:prstGeom>
        </p:spPr>
      </p:pic>
      <p:pic>
        <p:nvPicPr>
          <p:cNvPr id="4" name="Picture 3" descr="A black background with white text&#10;&#10;Description automatically generated">
            <a:extLst>
              <a:ext uri="{FF2B5EF4-FFF2-40B4-BE49-F238E27FC236}">
                <a16:creationId xmlns:a16="http://schemas.microsoft.com/office/drawing/2014/main" id="{B5FE46DA-7472-601A-004B-A4C0F10351E1}"/>
              </a:ext>
            </a:extLst>
          </p:cNvPr>
          <p:cNvPicPr>
            <a:picLocks noChangeAspect="1"/>
          </p:cNvPicPr>
          <p:nvPr userDrawn="1"/>
        </p:nvPicPr>
        <p:blipFill>
          <a:blip r:embed="rId4"/>
          <a:stretch>
            <a:fillRect/>
          </a:stretch>
        </p:blipFill>
        <p:spPr>
          <a:xfrm>
            <a:off x="2416643" y="5717647"/>
            <a:ext cx="3540169" cy="826292"/>
          </a:xfrm>
          <a:prstGeom prst="rect">
            <a:avLst/>
          </a:prstGeom>
        </p:spPr>
      </p:pic>
    </p:spTree>
    <p:extLst>
      <p:ext uri="{BB962C8B-B14F-4D97-AF65-F5344CB8AC3E}">
        <p14:creationId xmlns:p14="http://schemas.microsoft.com/office/powerpoint/2010/main" val="4798325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ide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ED852C0-0A7D-DD42-BD59-5A3F8657BE6E}"/>
              </a:ext>
            </a:extLst>
          </p:cNvPr>
          <p:cNvSpPr>
            <a:spLocks noGrp="1"/>
          </p:cNvSpPr>
          <p:nvPr>
            <p:ph type="pic" sz="quarter" idx="10"/>
          </p:nvPr>
        </p:nvSpPr>
        <p:spPr>
          <a:xfrm>
            <a:off x="0" y="1"/>
            <a:ext cx="12192000" cy="5062539"/>
          </a:xfrm>
        </p:spPr>
        <p:txBody>
          <a:bodyPr/>
          <a:lstStyle/>
          <a:p>
            <a:r>
              <a:rPr lang="en-US"/>
              <a:t>Click icon to add picture</a:t>
            </a:r>
          </a:p>
        </p:txBody>
      </p:sp>
      <p:sp>
        <p:nvSpPr>
          <p:cNvPr id="4" name="Slide Number Placeholder 5">
            <a:extLst>
              <a:ext uri="{FF2B5EF4-FFF2-40B4-BE49-F238E27FC236}">
                <a16:creationId xmlns:a16="http://schemas.microsoft.com/office/drawing/2014/main" id="{F8B92ACA-CBD9-8A46-BFB5-F7E172ED680A}"/>
              </a:ext>
            </a:extLst>
          </p:cNvPr>
          <p:cNvSpPr txBox="1">
            <a:spLocks/>
          </p:cNvSpPr>
          <p:nvPr userDrawn="1"/>
        </p:nvSpPr>
        <p:spPr>
          <a:xfrm>
            <a:off x="8991600" y="6137275"/>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pic>
        <p:nvPicPr>
          <p:cNvPr id="2" name="Picture 1">
            <a:extLst>
              <a:ext uri="{FF2B5EF4-FFF2-40B4-BE49-F238E27FC236}">
                <a16:creationId xmlns:a16="http://schemas.microsoft.com/office/drawing/2014/main" id="{C40F23AB-65E9-F824-75EF-1405257C2158}"/>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5680075"/>
            <a:ext cx="1577726" cy="914400"/>
          </a:xfrm>
          <a:prstGeom prst="rect">
            <a:avLst/>
          </a:prstGeom>
        </p:spPr>
      </p:pic>
      <p:grpSp>
        <p:nvGrpSpPr>
          <p:cNvPr id="3" name="Group 2">
            <a:extLst>
              <a:ext uri="{FF2B5EF4-FFF2-40B4-BE49-F238E27FC236}">
                <a16:creationId xmlns:a16="http://schemas.microsoft.com/office/drawing/2014/main" id="{AF5054FE-890C-4EA4-8DD5-B4D15E8A087B}"/>
              </a:ext>
            </a:extLst>
          </p:cNvPr>
          <p:cNvGrpSpPr/>
          <p:nvPr userDrawn="1"/>
        </p:nvGrpSpPr>
        <p:grpSpPr>
          <a:xfrm>
            <a:off x="7755946" y="5680075"/>
            <a:ext cx="4076230" cy="914400"/>
            <a:chOff x="6814275" y="5564637"/>
            <a:chExt cx="4076230" cy="914400"/>
          </a:xfrm>
        </p:grpSpPr>
        <p:sp>
          <p:nvSpPr>
            <p:cNvPr id="7" name="TextBox 6">
              <a:extLst>
                <a:ext uri="{FF2B5EF4-FFF2-40B4-BE49-F238E27FC236}">
                  <a16:creationId xmlns:a16="http://schemas.microsoft.com/office/drawing/2014/main" id="{5B29D09D-6573-BD4E-D248-7DA8199BA8D1}"/>
                </a:ext>
              </a:extLst>
            </p:cNvPr>
            <p:cNvSpPr txBox="1"/>
            <p:nvPr userDrawn="1"/>
          </p:nvSpPr>
          <p:spPr>
            <a:xfrm>
              <a:off x="6814275" y="5600377"/>
              <a:ext cx="4076230" cy="803857"/>
            </a:xfrm>
            <a:prstGeom prst="rect">
              <a:avLst/>
            </a:prstGeom>
            <a:solidFill>
              <a:srgbClr val="000000"/>
            </a:solidFill>
          </p:spPr>
          <p:txBody>
            <a:bodyPr wrap="square" rtlCol="0">
              <a:spAutoFit/>
            </a:bodyPr>
            <a:lstStyle/>
            <a:p>
              <a:endParaRPr lang="en-US" dirty="0"/>
            </a:p>
          </p:txBody>
        </p:sp>
        <p:pic>
          <p:nvPicPr>
            <p:cNvPr id="10" name="Picture 9" descr="A black background with white text&#10;&#10;Description automatically generated">
              <a:extLst>
                <a:ext uri="{FF2B5EF4-FFF2-40B4-BE49-F238E27FC236}">
                  <a16:creationId xmlns:a16="http://schemas.microsoft.com/office/drawing/2014/main" id="{A82CDD6B-C339-50E4-7B3F-FEF8E6FF648E}"/>
                </a:ext>
              </a:extLst>
            </p:cNvPr>
            <p:cNvPicPr>
              <a:picLocks noChangeAspect="1"/>
            </p:cNvPicPr>
            <p:nvPr userDrawn="1"/>
          </p:nvPicPr>
          <p:blipFill>
            <a:blip r:embed="rId3"/>
            <a:stretch>
              <a:fillRect/>
            </a:stretch>
          </p:blipFill>
          <p:spPr>
            <a:xfrm>
              <a:off x="6814275" y="5564637"/>
              <a:ext cx="3917661" cy="914400"/>
            </a:xfrm>
            <a:prstGeom prst="rect">
              <a:avLst/>
            </a:prstGeom>
          </p:spPr>
        </p:pic>
      </p:grpSp>
    </p:spTree>
    <p:extLst>
      <p:ext uri="{BB962C8B-B14F-4D97-AF65-F5344CB8AC3E}">
        <p14:creationId xmlns:p14="http://schemas.microsoft.com/office/powerpoint/2010/main" val="25440625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ScreenImage">
    <p:bg>
      <p:bgPr>
        <a:solidFill>
          <a:schemeClr val="bg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ED852C0-0A7D-DD42-BD59-5A3F8657BE6E}"/>
              </a:ext>
            </a:extLst>
          </p:cNvPr>
          <p:cNvSpPr>
            <a:spLocks noGrp="1"/>
          </p:cNvSpPr>
          <p:nvPr>
            <p:ph type="pic" sz="quarter" idx="10"/>
          </p:nvPr>
        </p:nvSpPr>
        <p:spPr>
          <a:xfrm>
            <a:off x="0" y="0"/>
            <a:ext cx="12192000" cy="6858000"/>
          </a:xfrm>
        </p:spPr>
        <p:txBody>
          <a:bodyPr/>
          <a:lstStyle/>
          <a:p>
            <a:r>
              <a:rPr lang="en-US"/>
              <a:t>Click icon to add picture</a:t>
            </a:r>
          </a:p>
        </p:txBody>
      </p:sp>
    </p:spTree>
    <p:extLst>
      <p:ext uri="{BB962C8B-B14F-4D97-AF65-F5344CB8AC3E}">
        <p14:creationId xmlns:p14="http://schemas.microsoft.com/office/powerpoint/2010/main" val="9453188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63E24DA-1CB1-1247-9A4B-C5936F5034A4}"/>
              </a:ext>
            </a:extLst>
          </p:cNvPr>
          <p:cNvSpPr txBox="1"/>
          <p:nvPr userDrawn="1"/>
        </p:nvSpPr>
        <p:spPr>
          <a:xfrm>
            <a:off x="358816" y="319211"/>
            <a:ext cx="1088021" cy="1785104"/>
          </a:xfrm>
          <a:prstGeom prst="rect">
            <a:avLst/>
          </a:prstGeom>
          <a:noFill/>
        </p:spPr>
        <p:txBody>
          <a:bodyPr wrap="square" rtlCol="0">
            <a:spAutoFit/>
          </a:bodyPr>
          <a:lstStyle/>
          <a:p>
            <a:r>
              <a:rPr lang="en-US" sz="11000" b="1" i="0" dirty="0">
                <a:solidFill>
                  <a:schemeClr val="bg1"/>
                </a:solidFill>
                <a:latin typeface="Georgia" panose="02040502050405020303" pitchFamily="18" charset="0"/>
                <a:cs typeface="Arial Black" panose="020B0604020202020204" pitchFamily="34" charset="0"/>
              </a:rPr>
              <a:t>“</a:t>
            </a:r>
          </a:p>
        </p:txBody>
      </p:sp>
      <p:sp>
        <p:nvSpPr>
          <p:cNvPr id="7" name="Text Placeholder 6">
            <a:extLst>
              <a:ext uri="{FF2B5EF4-FFF2-40B4-BE49-F238E27FC236}">
                <a16:creationId xmlns:a16="http://schemas.microsoft.com/office/drawing/2014/main" id="{2460E450-63ED-FA4B-8CD9-7EF452BE7924}"/>
              </a:ext>
            </a:extLst>
          </p:cNvPr>
          <p:cNvSpPr>
            <a:spLocks noGrp="1"/>
          </p:cNvSpPr>
          <p:nvPr>
            <p:ph type="body" sz="quarter" idx="13" hasCustomPrompt="1"/>
          </p:nvPr>
        </p:nvSpPr>
        <p:spPr>
          <a:xfrm>
            <a:off x="1171576" y="4247716"/>
            <a:ext cx="8897939" cy="846137"/>
          </a:xfrm>
        </p:spPr>
        <p:txBody>
          <a:bodyPr>
            <a:normAutofit/>
          </a:bodyPr>
          <a:lstStyle>
            <a:lvl1pPr marL="0" indent="-457178">
              <a:buNone/>
              <a:tabLst>
                <a:tab pos="274306" algn="l"/>
              </a:tabLst>
              <a:defRPr sz="1800" b="1" i="0" spc="200" baseline="0">
                <a:solidFill>
                  <a:schemeClr val="bg1"/>
                </a:solidFill>
                <a:latin typeface="Arial Black" panose="020B0604020202020204" pitchFamily="34" charset="0"/>
                <a:cs typeface="Arial Black" panose="020B0604020202020204" pitchFamily="34" charset="0"/>
              </a:defRPr>
            </a:lvl1pPr>
          </a:lstStyle>
          <a:p>
            <a:pPr lvl="0"/>
            <a:r>
              <a:rPr lang="en-US" dirty="0"/>
              <a:t>—NAME O. PERSON</a:t>
            </a:r>
            <a:br>
              <a:rPr lang="en-US" dirty="0"/>
            </a:br>
            <a:r>
              <a:rPr lang="en-US" dirty="0"/>
              <a:t>	TITLE OF QUOTED</a:t>
            </a:r>
          </a:p>
        </p:txBody>
      </p:sp>
      <p:sp>
        <p:nvSpPr>
          <p:cNvPr id="8" name="Title 1">
            <a:extLst>
              <a:ext uri="{FF2B5EF4-FFF2-40B4-BE49-F238E27FC236}">
                <a16:creationId xmlns:a16="http://schemas.microsoft.com/office/drawing/2014/main" id="{E8CE4664-7C88-1A41-B534-F53D664DEB86}"/>
              </a:ext>
            </a:extLst>
          </p:cNvPr>
          <p:cNvSpPr>
            <a:spLocks noGrp="1"/>
          </p:cNvSpPr>
          <p:nvPr>
            <p:ph type="ctrTitle" hasCustomPrompt="1"/>
          </p:nvPr>
        </p:nvSpPr>
        <p:spPr>
          <a:xfrm>
            <a:off x="1172224" y="1134818"/>
            <a:ext cx="10402961" cy="2789499"/>
          </a:xfrm>
          <a:prstGeom prst="rect">
            <a:avLst/>
          </a:prstGeom>
        </p:spPr>
        <p:txBody>
          <a:bodyPr anchor="t">
            <a:noAutofit/>
          </a:bodyPr>
          <a:lstStyle>
            <a:lvl1pPr algn="l">
              <a:lnSpc>
                <a:spcPct val="100000"/>
              </a:lnSpc>
              <a:defRPr sz="4000" b="1" i="1">
                <a:solidFill>
                  <a:schemeClr val="bg1"/>
                </a:solidFill>
                <a:latin typeface="Georgia" panose="02040502050405020303" pitchFamily="18" charset="0"/>
                <a:cs typeface="Arial Black" panose="020B0604020202020204" pitchFamily="34" charset="0"/>
              </a:defRPr>
            </a:lvl1pPr>
          </a:lstStyle>
          <a:p>
            <a:r>
              <a:rPr lang="en-US" dirty="0"/>
              <a:t>Quote goes here click to edit master style lorem ipsum click to edit master style lorem ipsum here click to edit ipsum master style lorem ipsum”</a:t>
            </a:r>
          </a:p>
        </p:txBody>
      </p:sp>
      <p:sp>
        <p:nvSpPr>
          <p:cNvPr id="11" name="Slide Number Placeholder 5">
            <a:extLst>
              <a:ext uri="{FF2B5EF4-FFF2-40B4-BE49-F238E27FC236}">
                <a16:creationId xmlns:a16="http://schemas.microsoft.com/office/drawing/2014/main" id="{D8D10FF2-BEEC-F843-A76B-CBB3A31FFE6A}"/>
              </a:ext>
            </a:extLst>
          </p:cNvPr>
          <p:cNvSpPr txBox="1">
            <a:spLocks/>
          </p:cNvSpPr>
          <p:nvPr userDrawn="1"/>
        </p:nvSpPr>
        <p:spPr>
          <a:xfrm>
            <a:off x="8991600" y="6137275"/>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bg1"/>
              </a:solidFill>
            </a:endParaRPr>
          </a:p>
        </p:txBody>
      </p:sp>
      <p:pic>
        <p:nvPicPr>
          <p:cNvPr id="2" name="Picture 1">
            <a:extLst>
              <a:ext uri="{FF2B5EF4-FFF2-40B4-BE49-F238E27FC236}">
                <a16:creationId xmlns:a16="http://schemas.microsoft.com/office/drawing/2014/main" id="{36896A88-E46A-907B-C0E3-08171D0B133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0" y="5667379"/>
            <a:ext cx="1580828" cy="914400"/>
          </a:xfrm>
          <a:prstGeom prst="rect">
            <a:avLst/>
          </a:prstGeom>
        </p:spPr>
      </p:pic>
      <p:pic>
        <p:nvPicPr>
          <p:cNvPr id="5" name="Picture 4" descr="A black background with white text&#10;&#10;Description automatically generated">
            <a:extLst>
              <a:ext uri="{FF2B5EF4-FFF2-40B4-BE49-F238E27FC236}">
                <a16:creationId xmlns:a16="http://schemas.microsoft.com/office/drawing/2014/main" id="{20E73FC1-3573-8D4B-4CE1-8D594F2BB82D}"/>
              </a:ext>
            </a:extLst>
          </p:cNvPr>
          <p:cNvPicPr>
            <a:picLocks noChangeAspect="1"/>
          </p:cNvPicPr>
          <p:nvPr userDrawn="1"/>
        </p:nvPicPr>
        <p:blipFill>
          <a:blip r:embed="rId4"/>
          <a:stretch>
            <a:fillRect/>
          </a:stretch>
        </p:blipFill>
        <p:spPr>
          <a:xfrm>
            <a:off x="7657526" y="5680075"/>
            <a:ext cx="3917659" cy="914400"/>
          </a:xfrm>
          <a:prstGeom prst="rect">
            <a:avLst/>
          </a:prstGeom>
        </p:spPr>
      </p:pic>
    </p:spTree>
    <p:extLst>
      <p:ext uri="{BB962C8B-B14F-4D97-AF65-F5344CB8AC3E}">
        <p14:creationId xmlns:p14="http://schemas.microsoft.com/office/powerpoint/2010/main" val="13090675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Gra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B9F5C91A-3B82-4246-9CA3-6102B9D654E3}"/>
              </a:ext>
            </a:extLst>
          </p:cNvPr>
          <p:cNvSpPr txBox="1">
            <a:spLocks/>
          </p:cNvSpPr>
          <p:nvPr userDrawn="1"/>
        </p:nvSpPr>
        <p:spPr>
          <a:xfrm>
            <a:off x="8991600" y="6137275"/>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bg1"/>
              </a:solidFill>
            </a:endParaRPr>
          </a:p>
        </p:txBody>
      </p:sp>
      <p:sp>
        <p:nvSpPr>
          <p:cNvPr id="12" name="TextBox 11">
            <a:extLst>
              <a:ext uri="{FF2B5EF4-FFF2-40B4-BE49-F238E27FC236}">
                <a16:creationId xmlns:a16="http://schemas.microsoft.com/office/drawing/2014/main" id="{50E054EE-EE92-F548-AA33-3FF426E4145F}"/>
              </a:ext>
            </a:extLst>
          </p:cNvPr>
          <p:cNvSpPr txBox="1"/>
          <p:nvPr userDrawn="1"/>
        </p:nvSpPr>
        <p:spPr>
          <a:xfrm>
            <a:off x="358816" y="319211"/>
            <a:ext cx="1088021" cy="1785104"/>
          </a:xfrm>
          <a:prstGeom prst="rect">
            <a:avLst/>
          </a:prstGeom>
          <a:noFill/>
        </p:spPr>
        <p:txBody>
          <a:bodyPr wrap="square" rtlCol="0">
            <a:spAutoFit/>
          </a:bodyPr>
          <a:lstStyle/>
          <a:p>
            <a:r>
              <a:rPr lang="en-US" sz="11000" b="1" i="0" dirty="0">
                <a:solidFill>
                  <a:schemeClr val="bg1"/>
                </a:solidFill>
                <a:latin typeface="Georgia" panose="02040502050405020303" pitchFamily="18" charset="0"/>
                <a:cs typeface="Arial Black" panose="020B0604020202020204" pitchFamily="34" charset="0"/>
              </a:rPr>
              <a:t>“</a:t>
            </a:r>
          </a:p>
        </p:txBody>
      </p:sp>
      <p:sp>
        <p:nvSpPr>
          <p:cNvPr id="13" name="Text Placeholder 6">
            <a:extLst>
              <a:ext uri="{FF2B5EF4-FFF2-40B4-BE49-F238E27FC236}">
                <a16:creationId xmlns:a16="http://schemas.microsoft.com/office/drawing/2014/main" id="{41D48379-991A-3540-839C-ED0338E371A4}"/>
              </a:ext>
            </a:extLst>
          </p:cNvPr>
          <p:cNvSpPr>
            <a:spLocks noGrp="1"/>
          </p:cNvSpPr>
          <p:nvPr>
            <p:ph type="body" sz="quarter" idx="13" hasCustomPrompt="1"/>
          </p:nvPr>
        </p:nvSpPr>
        <p:spPr>
          <a:xfrm>
            <a:off x="1171576" y="4247716"/>
            <a:ext cx="8897939" cy="846137"/>
          </a:xfrm>
        </p:spPr>
        <p:txBody>
          <a:bodyPr>
            <a:normAutofit/>
          </a:bodyPr>
          <a:lstStyle>
            <a:lvl1pPr marL="0" indent="-457178">
              <a:buNone/>
              <a:tabLst>
                <a:tab pos="274306" algn="l"/>
              </a:tabLst>
              <a:defRPr sz="1800" b="1" i="0" spc="200" baseline="0">
                <a:solidFill>
                  <a:schemeClr val="bg1"/>
                </a:solidFill>
                <a:latin typeface="Arial Black" panose="020B0604020202020204" pitchFamily="34" charset="0"/>
                <a:cs typeface="Arial Black" panose="020B0604020202020204" pitchFamily="34" charset="0"/>
              </a:defRPr>
            </a:lvl1pPr>
          </a:lstStyle>
          <a:p>
            <a:pPr lvl="0"/>
            <a:r>
              <a:rPr lang="en-US" dirty="0"/>
              <a:t>—NAME O. PERSON</a:t>
            </a:r>
            <a:br>
              <a:rPr lang="en-US" dirty="0"/>
            </a:br>
            <a:r>
              <a:rPr lang="en-US" dirty="0"/>
              <a:t>	TITLE OF QUOTED</a:t>
            </a:r>
          </a:p>
        </p:txBody>
      </p:sp>
      <p:sp>
        <p:nvSpPr>
          <p:cNvPr id="14" name="Title 1">
            <a:extLst>
              <a:ext uri="{FF2B5EF4-FFF2-40B4-BE49-F238E27FC236}">
                <a16:creationId xmlns:a16="http://schemas.microsoft.com/office/drawing/2014/main" id="{C61970D8-BB90-6A48-A4D3-D75E94E71539}"/>
              </a:ext>
            </a:extLst>
          </p:cNvPr>
          <p:cNvSpPr>
            <a:spLocks noGrp="1"/>
          </p:cNvSpPr>
          <p:nvPr>
            <p:ph type="ctrTitle" hasCustomPrompt="1"/>
          </p:nvPr>
        </p:nvSpPr>
        <p:spPr>
          <a:xfrm>
            <a:off x="1172224" y="1134818"/>
            <a:ext cx="10402961" cy="2789499"/>
          </a:xfrm>
          <a:prstGeom prst="rect">
            <a:avLst/>
          </a:prstGeom>
        </p:spPr>
        <p:txBody>
          <a:bodyPr anchor="t">
            <a:noAutofit/>
          </a:bodyPr>
          <a:lstStyle>
            <a:lvl1pPr algn="l">
              <a:lnSpc>
                <a:spcPct val="100000"/>
              </a:lnSpc>
              <a:defRPr sz="4000" b="1" i="1">
                <a:solidFill>
                  <a:schemeClr val="bg1"/>
                </a:solidFill>
                <a:latin typeface="Georgia" panose="02040502050405020303" pitchFamily="18" charset="0"/>
                <a:cs typeface="Arial Black" panose="020B0604020202020204" pitchFamily="34" charset="0"/>
              </a:defRPr>
            </a:lvl1pPr>
          </a:lstStyle>
          <a:p>
            <a:r>
              <a:rPr lang="en-US" dirty="0"/>
              <a:t>Quote goes here click to edit master style lorem ipsum click to edit master style lorem ipsum here click to edit ipsum master style lorem ipsum”</a:t>
            </a:r>
          </a:p>
        </p:txBody>
      </p:sp>
      <p:pic>
        <p:nvPicPr>
          <p:cNvPr id="2" name="Picture 1">
            <a:extLst>
              <a:ext uri="{FF2B5EF4-FFF2-40B4-BE49-F238E27FC236}">
                <a16:creationId xmlns:a16="http://schemas.microsoft.com/office/drawing/2014/main" id="{293FAC86-DE60-C89D-05FC-8EC806BA866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2" y="5707853"/>
            <a:ext cx="1580828" cy="914400"/>
          </a:xfrm>
          <a:prstGeom prst="rect">
            <a:avLst/>
          </a:prstGeom>
        </p:spPr>
      </p:pic>
      <p:pic>
        <p:nvPicPr>
          <p:cNvPr id="3" name="Picture 2" descr="A black background with white text&#10;&#10;Description automatically generated">
            <a:extLst>
              <a:ext uri="{FF2B5EF4-FFF2-40B4-BE49-F238E27FC236}">
                <a16:creationId xmlns:a16="http://schemas.microsoft.com/office/drawing/2014/main" id="{A9807ACE-F63B-F63D-D9C3-370DE0DFBB36}"/>
              </a:ext>
            </a:extLst>
          </p:cNvPr>
          <p:cNvPicPr>
            <a:picLocks noChangeAspect="1"/>
          </p:cNvPicPr>
          <p:nvPr userDrawn="1"/>
        </p:nvPicPr>
        <p:blipFill>
          <a:blip r:embed="rId4"/>
          <a:stretch>
            <a:fillRect/>
          </a:stretch>
        </p:blipFill>
        <p:spPr>
          <a:xfrm>
            <a:off x="7657526" y="5680075"/>
            <a:ext cx="3917659" cy="914400"/>
          </a:xfrm>
          <a:prstGeom prst="rect">
            <a:avLst/>
          </a:prstGeom>
        </p:spPr>
      </p:pic>
    </p:spTree>
    <p:extLst>
      <p:ext uri="{BB962C8B-B14F-4D97-AF65-F5344CB8AC3E}">
        <p14:creationId xmlns:p14="http://schemas.microsoft.com/office/powerpoint/2010/main" val="41657347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ist+Callout">
    <p:bg>
      <p:bgRef idx="1001">
        <a:schemeClr val="bg1"/>
      </p:bgRef>
    </p:bg>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2F39A1D6-DBBB-A847-838A-96CE92F5E8F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95999" y="4791116"/>
            <a:ext cx="6089651" cy="2060533"/>
          </a:xfrm>
          <a:prstGeom prst="rect">
            <a:avLst/>
          </a:prstGeom>
        </p:spPr>
      </p:pic>
      <p:pic>
        <p:nvPicPr>
          <p:cNvPr id="14" name="Picture 13" descr="A close up of a logo&#10;&#10;Description automatically generated">
            <a:extLst>
              <a:ext uri="{FF2B5EF4-FFF2-40B4-BE49-F238E27FC236}">
                <a16:creationId xmlns:a16="http://schemas.microsoft.com/office/drawing/2014/main" id="{C9B96961-9CB9-EE40-B746-84089B11EE2F}"/>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0"/>
                    </a14:imgEffect>
                    <a14:imgEffect>
                      <a14:brightnessContrast bright="-15000" contrast="50000"/>
                    </a14:imgEffect>
                  </a14:imgLayer>
                </a14:imgProps>
              </a:ext>
              <a:ext uri="{28A0092B-C50C-407E-A947-70E740481C1C}">
                <a14:useLocalDpi xmlns:a14="http://schemas.microsoft.com/office/drawing/2010/main"/>
              </a:ext>
            </a:extLst>
          </a:blip>
          <a:srcRect l="50000" t="-241" r="1" b="30344"/>
          <a:stretch/>
        </p:blipFill>
        <p:spPr>
          <a:xfrm>
            <a:off x="6095998" y="1"/>
            <a:ext cx="6089651" cy="4784762"/>
          </a:xfrm>
          <a:prstGeom prst="rect">
            <a:avLst/>
          </a:prstGeom>
        </p:spPr>
      </p:pic>
      <p:sp>
        <p:nvSpPr>
          <p:cNvPr id="10" name="Text Placeholder 9">
            <a:extLst>
              <a:ext uri="{FF2B5EF4-FFF2-40B4-BE49-F238E27FC236}">
                <a16:creationId xmlns:a16="http://schemas.microsoft.com/office/drawing/2014/main" id="{12048058-35DC-4A43-AC61-E578A8A7FC47}"/>
              </a:ext>
            </a:extLst>
          </p:cNvPr>
          <p:cNvSpPr>
            <a:spLocks noGrp="1"/>
          </p:cNvSpPr>
          <p:nvPr>
            <p:ph type="body" sz="quarter" idx="10" hasCustomPrompt="1"/>
          </p:nvPr>
        </p:nvSpPr>
        <p:spPr>
          <a:xfrm>
            <a:off x="6565902" y="457201"/>
            <a:ext cx="5173663" cy="3883068"/>
          </a:xfrm>
        </p:spPr>
        <p:txBody>
          <a:bodyPr anchor="ctr">
            <a:normAutofit/>
          </a:bodyPr>
          <a:lstStyle>
            <a:lvl1pPr marL="0" indent="0">
              <a:lnSpc>
                <a:spcPct val="100000"/>
              </a:lnSpc>
              <a:buNone/>
              <a:defRPr sz="4000" b="1" i="1">
                <a:solidFill>
                  <a:schemeClr val="bg1"/>
                </a:solidFill>
                <a:latin typeface="Georgia" panose="02040502050405020303" pitchFamily="18" charset="0"/>
                <a:cs typeface="Arial Black" panose="020B0604020202020204" pitchFamily="34" charset="0"/>
              </a:defRPr>
            </a:lvl1pPr>
            <a:lvl2pPr marL="457178" indent="0">
              <a:buNone/>
              <a:defRPr b="1" i="0">
                <a:solidFill>
                  <a:schemeClr val="bg1"/>
                </a:solidFill>
                <a:latin typeface="Arial Black" panose="020B0604020202020204" pitchFamily="34" charset="0"/>
                <a:cs typeface="Arial Black" panose="020B0604020202020204" pitchFamily="34" charset="0"/>
              </a:defRPr>
            </a:lvl2pPr>
            <a:lvl3pPr marL="914354" indent="0">
              <a:buNone/>
              <a:defRPr b="1" i="0">
                <a:solidFill>
                  <a:schemeClr val="bg1"/>
                </a:solidFill>
                <a:latin typeface="Arial Black" panose="020B0604020202020204" pitchFamily="34" charset="0"/>
                <a:cs typeface="Arial Black" panose="020B0604020202020204" pitchFamily="34" charset="0"/>
              </a:defRPr>
            </a:lvl3pPr>
            <a:lvl4pPr marL="1371532" indent="0">
              <a:buNone/>
              <a:defRPr b="1" i="0">
                <a:solidFill>
                  <a:schemeClr val="bg1"/>
                </a:solidFill>
                <a:latin typeface="Arial Black" panose="020B0604020202020204" pitchFamily="34" charset="0"/>
                <a:cs typeface="Arial Black" panose="020B0604020202020204" pitchFamily="34" charset="0"/>
              </a:defRPr>
            </a:lvl4pPr>
            <a:lvl5pPr marL="1828709" indent="0">
              <a:buNone/>
              <a:defRPr b="1" i="0">
                <a:solidFill>
                  <a:schemeClr val="bg1"/>
                </a:solidFill>
                <a:latin typeface="Arial Black" panose="020B0604020202020204" pitchFamily="34" charset="0"/>
                <a:cs typeface="Arial Black" panose="020B0604020202020204" pitchFamily="34" charset="0"/>
              </a:defRPr>
            </a:lvl5pPr>
          </a:lstStyle>
          <a:p>
            <a:pPr lvl="0"/>
            <a:r>
              <a:rPr lang="en-US" dirty="0"/>
              <a:t>Callout goes here click to edit text lorem ipsum</a:t>
            </a:r>
          </a:p>
        </p:txBody>
      </p:sp>
      <p:sp>
        <p:nvSpPr>
          <p:cNvPr id="12" name="Slide Number Placeholder 5">
            <a:extLst>
              <a:ext uri="{FF2B5EF4-FFF2-40B4-BE49-F238E27FC236}">
                <a16:creationId xmlns:a16="http://schemas.microsoft.com/office/drawing/2014/main" id="{E2904F77-80AD-C147-A581-E23A283819D1}"/>
              </a:ext>
            </a:extLst>
          </p:cNvPr>
          <p:cNvSpPr txBox="1">
            <a:spLocks/>
          </p:cNvSpPr>
          <p:nvPr userDrawn="1"/>
        </p:nvSpPr>
        <p:spPr>
          <a:xfrm>
            <a:off x="8991600" y="6137275"/>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bg1"/>
              </a:solidFill>
            </a:endParaRPr>
          </a:p>
        </p:txBody>
      </p:sp>
      <p:sp>
        <p:nvSpPr>
          <p:cNvPr id="15" name="Content Placeholder 2">
            <a:extLst>
              <a:ext uri="{FF2B5EF4-FFF2-40B4-BE49-F238E27FC236}">
                <a16:creationId xmlns:a16="http://schemas.microsoft.com/office/drawing/2014/main" id="{BD640299-D8EE-494F-B123-AE344ED82E2A}"/>
              </a:ext>
            </a:extLst>
          </p:cNvPr>
          <p:cNvSpPr>
            <a:spLocks noGrp="1"/>
          </p:cNvSpPr>
          <p:nvPr>
            <p:ph idx="1"/>
          </p:nvPr>
        </p:nvSpPr>
        <p:spPr>
          <a:xfrm>
            <a:off x="470590" y="1825627"/>
            <a:ext cx="5179324" cy="3162009"/>
          </a:xfrm>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a:extLst>
              <a:ext uri="{FF2B5EF4-FFF2-40B4-BE49-F238E27FC236}">
                <a16:creationId xmlns:a16="http://schemas.microsoft.com/office/drawing/2014/main" id="{4730D69E-FFBA-5A4C-9173-0E8F1DC1DBB4}"/>
              </a:ext>
            </a:extLst>
          </p:cNvPr>
          <p:cNvSpPr>
            <a:spLocks noGrp="1"/>
          </p:cNvSpPr>
          <p:nvPr>
            <p:ph type="title"/>
          </p:nvPr>
        </p:nvSpPr>
        <p:spPr>
          <a:xfrm>
            <a:off x="470590" y="500650"/>
            <a:ext cx="5179324" cy="827499"/>
          </a:xfrm>
          <a:prstGeom prst="rect">
            <a:avLst/>
          </a:prstGeom>
        </p:spPr>
        <p:txBody>
          <a:bodyPr>
            <a:noAutofit/>
          </a:bodyPr>
          <a:lstStyle>
            <a:lvl1pPr>
              <a:defRPr sz="3600" b="1" i="0">
                <a:latin typeface="Arial Black" panose="020B0604020202020204" pitchFamily="34" charset="0"/>
                <a:cs typeface="Arial Black" panose="020B0604020202020204" pitchFamily="34" charset="0"/>
              </a:defRPr>
            </a:lvl1pPr>
          </a:lstStyle>
          <a:p>
            <a:r>
              <a:rPr lang="en-US"/>
              <a:t>Click to edit Master title style</a:t>
            </a:r>
            <a:endParaRPr lang="en-US" dirty="0"/>
          </a:p>
        </p:txBody>
      </p:sp>
      <p:pic>
        <p:nvPicPr>
          <p:cNvPr id="2" name="Picture 1">
            <a:extLst>
              <a:ext uri="{FF2B5EF4-FFF2-40B4-BE49-F238E27FC236}">
                <a16:creationId xmlns:a16="http://schemas.microsoft.com/office/drawing/2014/main" id="{2A611C58-E367-B1F5-9ACF-2B3ECE23860C}"/>
              </a:ext>
              <a:ext uri="{C183D7F6-B498-43B3-948B-1728B52AA6E4}">
                <adec:decorative xmlns:adec="http://schemas.microsoft.com/office/drawing/2017/decorative" val="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57200" y="5530834"/>
            <a:ext cx="1577726" cy="914400"/>
          </a:xfrm>
          <a:prstGeom prst="rect">
            <a:avLst/>
          </a:prstGeom>
        </p:spPr>
      </p:pic>
      <p:pic>
        <p:nvPicPr>
          <p:cNvPr id="3" name="Picture 2" descr="A black background with white text&#10;&#10;Description automatically generated">
            <a:extLst>
              <a:ext uri="{FF2B5EF4-FFF2-40B4-BE49-F238E27FC236}">
                <a16:creationId xmlns:a16="http://schemas.microsoft.com/office/drawing/2014/main" id="{5B937CA0-53BC-16C2-9EAC-149C04E550EE}"/>
              </a:ext>
            </a:extLst>
          </p:cNvPr>
          <p:cNvPicPr>
            <a:picLocks noChangeAspect="1"/>
          </p:cNvPicPr>
          <p:nvPr userDrawn="1"/>
        </p:nvPicPr>
        <p:blipFill>
          <a:blip r:embed="rId6"/>
          <a:stretch>
            <a:fillRect/>
          </a:stretch>
        </p:blipFill>
        <p:spPr>
          <a:xfrm>
            <a:off x="7821906" y="5666585"/>
            <a:ext cx="3917659" cy="914400"/>
          </a:xfrm>
          <a:prstGeom prst="rect">
            <a:avLst/>
          </a:prstGeom>
        </p:spPr>
      </p:pic>
    </p:spTree>
    <p:extLst>
      <p:ext uri="{BB962C8B-B14F-4D97-AF65-F5344CB8AC3E}">
        <p14:creationId xmlns:p14="http://schemas.microsoft.com/office/powerpoint/2010/main" val="4106898049"/>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ist+ThreeDataPoints">
    <p:bg>
      <p:bgRef idx="1001">
        <a:schemeClr val="bg1"/>
      </p:bgRef>
    </p:bg>
    <p:spTree>
      <p:nvGrpSpPr>
        <p:cNvPr id="1" name=""/>
        <p:cNvGrpSpPr/>
        <p:nvPr/>
      </p:nvGrpSpPr>
      <p:grpSpPr>
        <a:xfrm>
          <a:off x="0" y="0"/>
          <a:ext cx="0" cy="0"/>
          <a:chOff x="0" y="0"/>
          <a:chExt cx="0" cy="0"/>
        </a:xfrm>
      </p:grpSpPr>
      <p:pic>
        <p:nvPicPr>
          <p:cNvPr id="14" name="Picture 13" descr="A close up of a logo&#10;&#10;Description automatically generated">
            <a:extLst>
              <a:ext uri="{FF2B5EF4-FFF2-40B4-BE49-F238E27FC236}">
                <a16:creationId xmlns:a16="http://schemas.microsoft.com/office/drawing/2014/main" id="{46EEBAEB-A8E1-4F43-9BB1-043C488B1D4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95999" y="4791116"/>
            <a:ext cx="6089651" cy="2060533"/>
          </a:xfrm>
          <a:prstGeom prst="rect">
            <a:avLst/>
          </a:prstGeom>
        </p:spPr>
      </p:pic>
      <p:pic>
        <p:nvPicPr>
          <p:cNvPr id="15" name="Picture 14" descr="A close up of a logo&#10;&#10;Description automatically generated">
            <a:extLst>
              <a:ext uri="{FF2B5EF4-FFF2-40B4-BE49-F238E27FC236}">
                <a16:creationId xmlns:a16="http://schemas.microsoft.com/office/drawing/2014/main" id="{1CDB78E4-D553-6F41-8C2B-2A39EF4498A2}"/>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0"/>
                    </a14:imgEffect>
                    <a14:imgEffect>
                      <a14:brightnessContrast bright="-15000" contrast="50000"/>
                    </a14:imgEffect>
                  </a14:imgLayer>
                </a14:imgProps>
              </a:ext>
              <a:ext uri="{28A0092B-C50C-407E-A947-70E740481C1C}">
                <a14:useLocalDpi xmlns:a14="http://schemas.microsoft.com/office/drawing/2010/main"/>
              </a:ext>
            </a:extLst>
          </a:blip>
          <a:srcRect l="50000" t="-241" r="1" b="30344"/>
          <a:stretch/>
        </p:blipFill>
        <p:spPr>
          <a:xfrm>
            <a:off x="6095998" y="1"/>
            <a:ext cx="6089651" cy="4784762"/>
          </a:xfrm>
          <a:prstGeom prst="rect">
            <a:avLst/>
          </a:prstGeom>
        </p:spPr>
      </p:pic>
      <p:sp>
        <p:nvSpPr>
          <p:cNvPr id="10" name="Text Placeholder 9">
            <a:extLst>
              <a:ext uri="{FF2B5EF4-FFF2-40B4-BE49-F238E27FC236}">
                <a16:creationId xmlns:a16="http://schemas.microsoft.com/office/drawing/2014/main" id="{12048058-35DC-4A43-AC61-E578A8A7FC47}"/>
              </a:ext>
            </a:extLst>
          </p:cNvPr>
          <p:cNvSpPr>
            <a:spLocks noGrp="1"/>
          </p:cNvSpPr>
          <p:nvPr>
            <p:ph type="body" sz="quarter" idx="10" hasCustomPrompt="1"/>
          </p:nvPr>
        </p:nvSpPr>
        <p:spPr>
          <a:xfrm>
            <a:off x="6565900" y="457200"/>
            <a:ext cx="1515783" cy="1070739"/>
          </a:xfrm>
        </p:spPr>
        <p:txBody>
          <a:bodyPr anchor="ctr">
            <a:noAutofit/>
          </a:bodyPr>
          <a:lstStyle>
            <a:lvl1pPr marL="0" indent="0" algn="ctr">
              <a:buNone/>
              <a:defRPr sz="7200" b="1" i="1">
                <a:solidFill>
                  <a:schemeClr val="accent3"/>
                </a:solidFill>
                <a:latin typeface="Georgia" panose="02040502050405020303" pitchFamily="18" charset="0"/>
                <a:cs typeface="Arial Black" panose="020B0604020202020204" pitchFamily="34" charset="0"/>
              </a:defRPr>
            </a:lvl1pPr>
            <a:lvl2pPr marL="457178" indent="0">
              <a:buNone/>
              <a:defRPr b="1" i="0">
                <a:solidFill>
                  <a:schemeClr val="bg1"/>
                </a:solidFill>
                <a:latin typeface="Arial Black" panose="020B0604020202020204" pitchFamily="34" charset="0"/>
                <a:cs typeface="Arial Black" panose="020B0604020202020204" pitchFamily="34" charset="0"/>
              </a:defRPr>
            </a:lvl2pPr>
            <a:lvl3pPr marL="914354" indent="0">
              <a:buNone/>
              <a:defRPr b="1" i="0">
                <a:solidFill>
                  <a:schemeClr val="bg1"/>
                </a:solidFill>
                <a:latin typeface="Arial Black" panose="020B0604020202020204" pitchFamily="34" charset="0"/>
                <a:cs typeface="Arial Black" panose="020B0604020202020204" pitchFamily="34" charset="0"/>
              </a:defRPr>
            </a:lvl3pPr>
            <a:lvl4pPr marL="1371532" indent="0">
              <a:buNone/>
              <a:defRPr b="1" i="0">
                <a:solidFill>
                  <a:schemeClr val="bg1"/>
                </a:solidFill>
                <a:latin typeface="Arial Black" panose="020B0604020202020204" pitchFamily="34" charset="0"/>
                <a:cs typeface="Arial Black" panose="020B0604020202020204" pitchFamily="34" charset="0"/>
              </a:defRPr>
            </a:lvl4pPr>
            <a:lvl5pPr marL="1828709" indent="0">
              <a:buNone/>
              <a:defRPr b="1" i="0">
                <a:solidFill>
                  <a:schemeClr val="bg1"/>
                </a:solidFill>
                <a:latin typeface="Arial Black" panose="020B0604020202020204" pitchFamily="34" charset="0"/>
                <a:cs typeface="Arial Black" panose="020B0604020202020204" pitchFamily="34" charset="0"/>
              </a:defRPr>
            </a:lvl5pPr>
          </a:lstStyle>
          <a:p>
            <a:pPr lvl="0"/>
            <a:r>
              <a:rPr lang="en-US" dirty="0"/>
              <a:t>12</a:t>
            </a:r>
          </a:p>
        </p:txBody>
      </p:sp>
      <p:sp>
        <p:nvSpPr>
          <p:cNvPr id="8" name="Text Placeholder 9">
            <a:extLst>
              <a:ext uri="{FF2B5EF4-FFF2-40B4-BE49-F238E27FC236}">
                <a16:creationId xmlns:a16="http://schemas.microsoft.com/office/drawing/2014/main" id="{C0376360-71FF-A144-930F-A825AC39BDDB}"/>
              </a:ext>
            </a:extLst>
          </p:cNvPr>
          <p:cNvSpPr>
            <a:spLocks noGrp="1"/>
          </p:cNvSpPr>
          <p:nvPr>
            <p:ph type="body" sz="quarter" idx="11" hasCustomPrompt="1"/>
          </p:nvPr>
        </p:nvSpPr>
        <p:spPr>
          <a:xfrm>
            <a:off x="6565900" y="1889597"/>
            <a:ext cx="1515783" cy="1070739"/>
          </a:xfrm>
        </p:spPr>
        <p:txBody>
          <a:bodyPr anchor="ctr">
            <a:noAutofit/>
          </a:bodyPr>
          <a:lstStyle>
            <a:lvl1pPr marL="0" indent="0" algn="ctr">
              <a:buNone/>
              <a:defRPr sz="7200" b="1" i="1">
                <a:solidFill>
                  <a:schemeClr val="accent3"/>
                </a:solidFill>
                <a:latin typeface="Georgia" panose="02040502050405020303" pitchFamily="18" charset="0"/>
                <a:cs typeface="Arial Black" panose="020B0604020202020204" pitchFamily="34" charset="0"/>
              </a:defRPr>
            </a:lvl1pPr>
            <a:lvl2pPr marL="457178" indent="0">
              <a:buNone/>
              <a:defRPr b="1" i="0">
                <a:solidFill>
                  <a:schemeClr val="bg1"/>
                </a:solidFill>
                <a:latin typeface="Arial Black" panose="020B0604020202020204" pitchFamily="34" charset="0"/>
                <a:cs typeface="Arial Black" panose="020B0604020202020204" pitchFamily="34" charset="0"/>
              </a:defRPr>
            </a:lvl2pPr>
            <a:lvl3pPr marL="914354" indent="0">
              <a:buNone/>
              <a:defRPr b="1" i="0">
                <a:solidFill>
                  <a:schemeClr val="bg1"/>
                </a:solidFill>
                <a:latin typeface="Arial Black" panose="020B0604020202020204" pitchFamily="34" charset="0"/>
                <a:cs typeface="Arial Black" panose="020B0604020202020204" pitchFamily="34" charset="0"/>
              </a:defRPr>
            </a:lvl3pPr>
            <a:lvl4pPr marL="1371532" indent="0">
              <a:buNone/>
              <a:defRPr b="1" i="0">
                <a:solidFill>
                  <a:schemeClr val="bg1"/>
                </a:solidFill>
                <a:latin typeface="Arial Black" panose="020B0604020202020204" pitchFamily="34" charset="0"/>
                <a:cs typeface="Arial Black" panose="020B0604020202020204" pitchFamily="34" charset="0"/>
              </a:defRPr>
            </a:lvl4pPr>
            <a:lvl5pPr marL="1828709" indent="0">
              <a:buNone/>
              <a:defRPr b="1" i="0">
                <a:solidFill>
                  <a:schemeClr val="bg1"/>
                </a:solidFill>
                <a:latin typeface="Arial Black" panose="020B0604020202020204" pitchFamily="34" charset="0"/>
                <a:cs typeface="Arial Black" panose="020B0604020202020204" pitchFamily="34" charset="0"/>
              </a:defRPr>
            </a:lvl5pPr>
          </a:lstStyle>
          <a:p>
            <a:pPr lvl="0"/>
            <a:r>
              <a:rPr lang="en-US" dirty="0"/>
              <a:t>34</a:t>
            </a:r>
          </a:p>
        </p:txBody>
      </p:sp>
      <p:sp>
        <p:nvSpPr>
          <p:cNvPr id="12" name="Text Placeholder 9">
            <a:extLst>
              <a:ext uri="{FF2B5EF4-FFF2-40B4-BE49-F238E27FC236}">
                <a16:creationId xmlns:a16="http://schemas.microsoft.com/office/drawing/2014/main" id="{8235CA03-F352-BA42-90A3-D4E973E43102}"/>
              </a:ext>
            </a:extLst>
          </p:cNvPr>
          <p:cNvSpPr>
            <a:spLocks noGrp="1"/>
          </p:cNvSpPr>
          <p:nvPr>
            <p:ph type="body" sz="quarter" idx="12" hasCustomPrompt="1"/>
          </p:nvPr>
        </p:nvSpPr>
        <p:spPr>
          <a:xfrm>
            <a:off x="6565900" y="3328345"/>
            <a:ext cx="1515783" cy="1070739"/>
          </a:xfrm>
        </p:spPr>
        <p:txBody>
          <a:bodyPr anchor="ctr">
            <a:noAutofit/>
          </a:bodyPr>
          <a:lstStyle>
            <a:lvl1pPr marL="0" indent="0" algn="ctr">
              <a:buNone/>
              <a:defRPr sz="7200" b="1" i="1">
                <a:solidFill>
                  <a:schemeClr val="accent3"/>
                </a:solidFill>
                <a:latin typeface="Georgia" panose="02040502050405020303" pitchFamily="18" charset="0"/>
                <a:cs typeface="Arial Black" panose="020B0604020202020204" pitchFamily="34" charset="0"/>
              </a:defRPr>
            </a:lvl1pPr>
            <a:lvl2pPr marL="457178" indent="0">
              <a:buNone/>
              <a:defRPr b="1" i="0">
                <a:solidFill>
                  <a:schemeClr val="bg1"/>
                </a:solidFill>
                <a:latin typeface="Arial Black" panose="020B0604020202020204" pitchFamily="34" charset="0"/>
                <a:cs typeface="Arial Black" panose="020B0604020202020204" pitchFamily="34" charset="0"/>
              </a:defRPr>
            </a:lvl2pPr>
            <a:lvl3pPr marL="914354" indent="0">
              <a:buNone/>
              <a:defRPr b="1" i="0">
                <a:solidFill>
                  <a:schemeClr val="bg1"/>
                </a:solidFill>
                <a:latin typeface="Arial Black" panose="020B0604020202020204" pitchFamily="34" charset="0"/>
                <a:cs typeface="Arial Black" panose="020B0604020202020204" pitchFamily="34" charset="0"/>
              </a:defRPr>
            </a:lvl3pPr>
            <a:lvl4pPr marL="1371532" indent="0">
              <a:buNone/>
              <a:defRPr b="1" i="0">
                <a:solidFill>
                  <a:schemeClr val="bg1"/>
                </a:solidFill>
                <a:latin typeface="Arial Black" panose="020B0604020202020204" pitchFamily="34" charset="0"/>
                <a:cs typeface="Arial Black" panose="020B0604020202020204" pitchFamily="34" charset="0"/>
              </a:defRPr>
            </a:lvl4pPr>
            <a:lvl5pPr marL="1828709" indent="0">
              <a:buNone/>
              <a:defRPr b="1" i="0">
                <a:solidFill>
                  <a:schemeClr val="bg1"/>
                </a:solidFill>
                <a:latin typeface="Arial Black" panose="020B0604020202020204" pitchFamily="34" charset="0"/>
                <a:cs typeface="Arial Black" panose="020B0604020202020204" pitchFamily="34" charset="0"/>
              </a:defRPr>
            </a:lvl5pPr>
          </a:lstStyle>
          <a:p>
            <a:pPr lvl="0"/>
            <a:r>
              <a:rPr lang="en-US" dirty="0"/>
              <a:t>56</a:t>
            </a:r>
          </a:p>
        </p:txBody>
      </p:sp>
      <p:sp>
        <p:nvSpPr>
          <p:cNvPr id="5" name="Text Placeholder 4">
            <a:extLst>
              <a:ext uri="{FF2B5EF4-FFF2-40B4-BE49-F238E27FC236}">
                <a16:creationId xmlns:a16="http://schemas.microsoft.com/office/drawing/2014/main" id="{D60ACB5C-C86C-644D-BA6A-BE0D86E9F1E1}"/>
              </a:ext>
            </a:extLst>
          </p:cNvPr>
          <p:cNvSpPr>
            <a:spLocks noGrp="1"/>
          </p:cNvSpPr>
          <p:nvPr>
            <p:ph type="body" sz="quarter" idx="13" hasCustomPrompt="1"/>
          </p:nvPr>
        </p:nvSpPr>
        <p:spPr>
          <a:xfrm>
            <a:off x="8242302" y="457202"/>
            <a:ext cx="3254375" cy="1069975"/>
          </a:xfrm>
        </p:spPr>
        <p:txBody>
          <a:bodyPr anchor="ctr">
            <a:normAutofit/>
          </a:bodyPr>
          <a:lstStyle>
            <a:lvl1pPr marL="0" indent="0">
              <a:buNone/>
              <a:defRPr sz="2000">
                <a:solidFill>
                  <a:schemeClr val="bg1"/>
                </a:solidFill>
              </a:defRPr>
            </a:lvl1pPr>
            <a:lvl2pPr marL="457178" indent="0">
              <a:buNone/>
              <a:defRPr>
                <a:solidFill>
                  <a:schemeClr val="bg1"/>
                </a:solidFill>
              </a:defRPr>
            </a:lvl2pPr>
            <a:lvl3pPr marL="914354" indent="0">
              <a:buNone/>
              <a:defRPr>
                <a:solidFill>
                  <a:schemeClr val="bg1"/>
                </a:solidFill>
              </a:defRPr>
            </a:lvl3pPr>
            <a:lvl4pPr marL="1371532" indent="0">
              <a:buNone/>
              <a:defRPr>
                <a:solidFill>
                  <a:schemeClr val="bg1"/>
                </a:solidFill>
              </a:defRPr>
            </a:lvl4pPr>
            <a:lvl5pPr marL="1828709" indent="0">
              <a:buNone/>
              <a:defRPr>
                <a:solidFill>
                  <a:schemeClr val="bg1"/>
                </a:solidFill>
              </a:defRPr>
            </a:lvl5pPr>
          </a:lstStyle>
          <a:p>
            <a:pPr lvl="0"/>
            <a:r>
              <a:rPr lang="en-US" dirty="0"/>
              <a:t>Unit, detail, or explanation of number</a:t>
            </a:r>
          </a:p>
        </p:txBody>
      </p:sp>
      <p:sp>
        <p:nvSpPr>
          <p:cNvPr id="17" name="Text Placeholder 4">
            <a:extLst>
              <a:ext uri="{FF2B5EF4-FFF2-40B4-BE49-F238E27FC236}">
                <a16:creationId xmlns:a16="http://schemas.microsoft.com/office/drawing/2014/main" id="{4242E3C7-488E-2044-BA91-10A81BED4D02}"/>
              </a:ext>
            </a:extLst>
          </p:cNvPr>
          <p:cNvSpPr>
            <a:spLocks noGrp="1"/>
          </p:cNvSpPr>
          <p:nvPr>
            <p:ph type="body" sz="quarter" idx="14" hasCustomPrompt="1"/>
          </p:nvPr>
        </p:nvSpPr>
        <p:spPr>
          <a:xfrm>
            <a:off x="8242302" y="1882590"/>
            <a:ext cx="3254375" cy="1069975"/>
          </a:xfrm>
        </p:spPr>
        <p:txBody>
          <a:bodyPr anchor="ctr">
            <a:normAutofit/>
          </a:bodyPr>
          <a:lstStyle>
            <a:lvl1pPr marL="0" indent="0">
              <a:buNone/>
              <a:defRPr sz="2000">
                <a:solidFill>
                  <a:schemeClr val="bg1"/>
                </a:solidFill>
              </a:defRPr>
            </a:lvl1pPr>
            <a:lvl2pPr marL="457178" indent="0">
              <a:buNone/>
              <a:defRPr>
                <a:solidFill>
                  <a:schemeClr val="bg1"/>
                </a:solidFill>
              </a:defRPr>
            </a:lvl2pPr>
            <a:lvl3pPr marL="914354" indent="0">
              <a:buNone/>
              <a:defRPr>
                <a:solidFill>
                  <a:schemeClr val="bg1"/>
                </a:solidFill>
              </a:defRPr>
            </a:lvl3pPr>
            <a:lvl4pPr marL="1371532" indent="0">
              <a:buNone/>
              <a:defRPr>
                <a:solidFill>
                  <a:schemeClr val="bg1"/>
                </a:solidFill>
              </a:defRPr>
            </a:lvl4pPr>
            <a:lvl5pPr marL="1828709" indent="0">
              <a:buNone/>
              <a:defRPr>
                <a:solidFill>
                  <a:schemeClr val="bg1"/>
                </a:solidFill>
              </a:defRPr>
            </a:lvl5pPr>
          </a:lstStyle>
          <a:p>
            <a:pPr lvl="0"/>
            <a:r>
              <a:rPr lang="en-US" dirty="0"/>
              <a:t>Unit, detail, or explanation of number</a:t>
            </a:r>
          </a:p>
        </p:txBody>
      </p:sp>
      <p:sp>
        <p:nvSpPr>
          <p:cNvPr id="18" name="Text Placeholder 4">
            <a:extLst>
              <a:ext uri="{FF2B5EF4-FFF2-40B4-BE49-F238E27FC236}">
                <a16:creationId xmlns:a16="http://schemas.microsoft.com/office/drawing/2014/main" id="{9F2608FF-D3A0-6741-8008-9C7E70BE07AF}"/>
              </a:ext>
            </a:extLst>
          </p:cNvPr>
          <p:cNvSpPr>
            <a:spLocks noGrp="1"/>
          </p:cNvSpPr>
          <p:nvPr>
            <p:ph type="body" sz="quarter" idx="15" hasCustomPrompt="1"/>
          </p:nvPr>
        </p:nvSpPr>
        <p:spPr>
          <a:xfrm>
            <a:off x="8242302" y="3334871"/>
            <a:ext cx="3254375" cy="1069975"/>
          </a:xfrm>
        </p:spPr>
        <p:txBody>
          <a:bodyPr anchor="ctr">
            <a:normAutofit/>
          </a:bodyPr>
          <a:lstStyle>
            <a:lvl1pPr marL="0" indent="0">
              <a:buNone/>
              <a:defRPr sz="2000">
                <a:solidFill>
                  <a:schemeClr val="bg1"/>
                </a:solidFill>
              </a:defRPr>
            </a:lvl1pPr>
            <a:lvl2pPr marL="457178" indent="0">
              <a:buNone/>
              <a:defRPr>
                <a:solidFill>
                  <a:schemeClr val="bg1"/>
                </a:solidFill>
              </a:defRPr>
            </a:lvl2pPr>
            <a:lvl3pPr marL="914354" indent="0">
              <a:buNone/>
              <a:defRPr>
                <a:solidFill>
                  <a:schemeClr val="bg1"/>
                </a:solidFill>
              </a:defRPr>
            </a:lvl3pPr>
            <a:lvl4pPr marL="1371532" indent="0">
              <a:buNone/>
              <a:defRPr>
                <a:solidFill>
                  <a:schemeClr val="bg1"/>
                </a:solidFill>
              </a:defRPr>
            </a:lvl4pPr>
            <a:lvl5pPr marL="1828709" indent="0">
              <a:buNone/>
              <a:defRPr>
                <a:solidFill>
                  <a:schemeClr val="bg1"/>
                </a:solidFill>
              </a:defRPr>
            </a:lvl5pPr>
          </a:lstStyle>
          <a:p>
            <a:pPr lvl="0"/>
            <a:r>
              <a:rPr lang="en-US" dirty="0"/>
              <a:t>Unit, detail, or explanation of number</a:t>
            </a:r>
          </a:p>
        </p:txBody>
      </p:sp>
      <p:sp>
        <p:nvSpPr>
          <p:cNvPr id="16" name="Slide Number Placeholder 5">
            <a:extLst>
              <a:ext uri="{FF2B5EF4-FFF2-40B4-BE49-F238E27FC236}">
                <a16:creationId xmlns:a16="http://schemas.microsoft.com/office/drawing/2014/main" id="{9BECD23F-D113-CD4A-A9DD-36EEBFA4F99B}"/>
              </a:ext>
            </a:extLst>
          </p:cNvPr>
          <p:cNvSpPr txBox="1">
            <a:spLocks/>
          </p:cNvSpPr>
          <p:nvPr userDrawn="1"/>
        </p:nvSpPr>
        <p:spPr>
          <a:xfrm>
            <a:off x="8991600" y="6137275"/>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bg1"/>
              </a:solidFill>
            </a:endParaRPr>
          </a:p>
        </p:txBody>
      </p:sp>
      <p:sp>
        <p:nvSpPr>
          <p:cNvPr id="20" name="Content Placeholder 2">
            <a:extLst>
              <a:ext uri="{FF2B5EF4-FFF2-40B4-BE49-F238E27FC236}">
                <a16:creationId xmlns:a16="http://schemas.microsoft.com/office/drawing/2014/main" id="{68AD3FE4-478F-6548-BAFD-0D7D22564475}"/>
              </a:ext>
            </a:extLst>
          </p:cNvPr>
          <p:cNvSpPr>
            <a:spLocks noGrp="1"/>
          </p:cNvSpPr>
          <p:nvPr>
            <p:ph idx="1"/>
          </p:nvPr>
        </p:nvSpPr>
        <p:spPr>
          <a:xfrm>
            <a:off x="470590" y="1825627"/>
            <a:ext cx="5179324" cy="3162009"/>
          </a:xfrm>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4579B878-6035-964A-BB51-CFF0A9651BE0}"/>
              </a:ext>
            </a:extLst>
          </p:cNvPr>
          <p:cNvSpPr>
            <a:spLocks noGrp="1"/>
          </p:cNvSpPr>
          <p:nvPr>
            <p:ph type="title"/>
          </p:nvPr>
        </p:nvSpPr>
        <p:spPr>
          <a:xfrm>
            <a:off x="470590" y="500650"/>
            <a:ext cx="5179324" cy="827499"/>
          </a:xfrm>
          <a:prstGeom prst="rect">
            <a:avLst/>
          </a:prstGeom>
        </p:spPr>
        <p:txBody>
          <a:bodyPr>
            <a:noAutofit/>
          </a:bodyPr>
          <a:lstStyle>
            <a:lvl1pPr>
              <a:defRPr sz="3600" b="1" i="0">
                <a:latin typeface="Arial Black" panose="020B0604020202020204" pitchFamily="34" charset="0"/>
                <a:cs typeface="Arial Black" panose="020B0604020202020204" pitchFamily="34" charset="0"/>
              </a:defRPr>
            </a:lvl1pPr>
          </a:lstStyle>
          <a:p>
            <a:r>
              <a:rPr lang="en-US"/>
              <a:t>Click to edit Master title style</a:t>
            </a:r>
            <a:endParaRPr lang="en-US" dirty="0"/>
          </a:p>
        </p:txBody>
      </p:sp>
      <p:pic>
        <p:nvPicPr>
          <p:cNvPr id="2" name="Picture 1">
            <a:extLst>
              <a:ext uri="{FF2B5EF4-FFF2-40B4-BE49-F238E27FC236}">
                <a16:creationId xmlns:a16="http://schemas.microsoft.com/office/drawing/2014/main" id="{4938A801-B88E-538B-5B48-43E7F91E52DA}"/>
              </a:ext>
              <a:ext uri="{C183D7F6-B498-43B3-948B-1728B52AA6E4}">
                <adec:decorative xmlns:adec="http://schemas.microsoft.com/office/drawing/2017/decorative" val="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70590" y="5634974"/>
            <a:ext cx="1577726" cy="914400"/>
          </a:xfrm>
          <a:prstGeom prst="rect">
            <a:avLst/>
          </a:prstGeom>
        </p:spPr>
      </p:pic>
      <p:pic>
        <p:nvPicPr>
          <p:cNvPr id="3" name="Picture 2" descr="A black background with white text&#10;&#10;Description automatically generated">
            <a:extLst>
              <a:ext uri="{FF2B5EF4-FFF2-40B4-BE49-F238E27FC236}">
                <a16:creationId xmlns:a16="http://schemas.microsoft.com/office/drawing/2014/main" id="{29DD8B1D-C1D1-6411-A2FE-042592AF68E3}"/>
              </a:ext>
            </a:extLst>
          </p:cNvPr>
          <p:cNvPicPr>
            <a:picLocks noChangeAspect="1"/>
          </p:cNvPicPr>
          <p:nvPr userDrawn="1"/>
        </p:nvPicPr>
        <p:blipFill>
          <a:blip r:embed="rId6"/>
          <a:stretch>
            <a:fillRect/>
          </a:stretch>
        </p:blipFill>
        <p:spPr>
          <a:xfrm>
            <a:off x="7657526" y="5680075"/>
            <a:ext cx="3917659" cy="914400"/>
          </a:xfrm>
          <a:prstGeom prst="rect">
            <a:avLst/>
          </a:prstGeom>
        </p:spPr>
      </p:pic>
    </p:spTree>
    <p:extLst>
      <p:ext uri="{BB962C8B-B14F-4D97-AF65-F5344CB8AC3E}">
        <p14:creationId xmlns:p14="http://schemas.microsoft.com/office/powerpoint/2010/main" val="567159307"/>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DataPoin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23647AC-6B58-154F-A35F-899B9B14388F}"/>
              </a:ext>
            </a:extLst>
          </p:cNvPr>
          <p:cNvCxnSpPr>
            <a:cxnSpLocks/>
          </p:cNvCxnSpPr>
          <p:nvPr userDrawn="1"/>
        </p:nvCxnSpPr>
        <p:spPr>
          <a:xfrm>
            <a:off x="4065495" y="914400"/>
            <a:ext cx="0" cy="41148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2414887-EDEC-EA46-AE17-11A700D93405}"/>
              </a:ext>
            </a:extLst>
          </p:cNvPr>
          <p:cNvCxnSpPr>
            <a:cxnSpLocks/>
          </p:cNvCxnSpPr>
          <p:nvPr userDrawn="1"/>
        </p:nvCxnSpPr>
        <p:spPr>
          <a:xfrm>
            <a:off x="8130988" y="914400"/>
            <a:ext cx="0" cy="41148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095FDBDC-85D9-0A44-8530-78819EEC4315}"/>
              </a:ext>
            </a:extLst>
          </p:cNvPr>
          <p:cNvSpPr>
            <a:spLocks noGrp="1"/>
          </p:cNvSpPr>
          <p:nvPr>
            <p:ph type="body" sz="quarter" idx="10" hasCustomPrompt="1"/>
          </p:nvPr>
        </p:nvSpPr>
        <p:spPr>
          <a:xfrm>
            <a:off x="685800" y="1465265"/>
            <a:ext cx="2676525" cy="1398961"/>
          </a:xfrm>
        </p:spPr>
        <p:txBody>
          <a:bodyPr>
            <a:normAutofit/>
          </a:bodyPr>
          <a:lstStyle>
            <a:lvl1pPr marL="0" indent="0" algn="ctr">
              <a:buNone/>
              <a:defRPr sz="11500" b="1" i="1">
                <a:solidFill>
                  <a:schemeClr val="accent3"/>
                </a:solidFill>
                <a:latin typeface="Georgia" panose="02040502050405020303" pitchFamily="18" charset="0"/>
              </a:defRPr>
            </a:lvl1pPr>
          </a:lstStyle>
          <a:p>
            <a:pPr lvl="0"/>
            <a:r>
              <a:rPr lang="en-US" dirty="0"/>
              <a:t>12</a:t>
            </a:r>
          </a:p>
        </p:txBody>
      </p:sp>
      <p:sp>
        <p:nvSpPr>
          <p:cNvPr id="16" name="Text Placeholder 14">
            <a:extLst>
              <a:ext uri="{FF2B5EF4-FFF2-40B4-BE49-F238E27FC236}">
                <a16:creationId xmlns:a16="http://schemas.microsoft.com/office/drawing/2014/main" id="{96BB51E8-22C5-3A48-97D1-3EEDCADFD7CA}"/>
              </a:ext>
            </a:extLst>
          </p:cNvPr>
          <p:cNvSpPr>
            <a:spLocks noGrp="1"/>
          </p:cNvSpPr>
          <p:nvPr>
            <p:ph type="body" sz="quarter" idx="11" hasCustomPrompt="1"/>
          </p:nvPr>
        </p:nvSpPr>
        <p:spPr>
          <a:xfrm>
            <a:off x="4814048" y="1465265"/>
            <a:ext cx="2676525" cy="1398961"/>
          </a:xfrm>
        </p:spPr>
        <p:txBody>
          <a:bodyPr>
            <a:normAutofit/>
          </a:bodyPr>
          <a:lstStyle>
            <a:lvl1pPr marL="0" indent="0" algn="ctr">
              <a:buNone/>
              <a:defRPr sz="11500" b="1" i="1">
                <a:solidFill>
                  <a:schemeClr val="accent3"/>
                </a:solidFill>
                <a:latin typeface="Georgia" panose="02040502050405020303" pitchFamily="18" charset="0"/>
              </a:defRPr>
            </a:lvl1pPr>
          </a:lstStyle>
          <a:p>
            <a:pPr lvl="0"/>
            <a:r>
              <a:rPr lang="en-US" dirty="0"/>
              <a:t>34</a:t>
            </a:r>
          </a:p>
        </p:txBody>
      </p:sp>
      <p:sp>
        <p:nvSpPr>
          <p:cNvPr id="17" name="Text Placeholder 14">
            <a:extLst>
              <a:ext uri="{FF2B5EF4-FFF2-40B4-BE49-F238E27FC236}">
                <a16:creationId xmlns:a16="http://schemas.microsoft.com/office/drawing/2014/main" id="{1A3C4111-5524-C344-BEB6-9E79791D365B}"/>
              </a:ext>
            </a:extLst>
          </p:cNvPr>
          <p:cNvSpPr>
            <a:spLocks noGrp="1"/>
          </p:cNvSpPr>
          <p:nvPr>
            <p:ph type="body" sz="quarter" idx="12" hasCustomPrompt="1"/>
          </p:nvPr>
        </p:nvSpPr>
        <p:spPr>
          <a:xfrm>
            <a:off x="8713696" y="1465265"/>
            <a:ext cx="2676525" cy="1398961"/>
          </a:xfrm>
        </p:spPr>
        <p:txBody>
          <a:bodyPr>
            <a:normAutofit/>
          </a:bodyPr>
          <a:lstStyle>
            <a:lvl1pPr marL="0" indent="0" algn="ctr">
              <a:buNone/>
              <a:defRPr sz="11500" b="1" i="1">
                <a:solidFill>
                  <a:schemeClr val="accent3"/>
                </a:solidFill>
                <a:latin typeface="Georgia" panose="02040502050405020303" pitchFamily="18" charset="0"/>
              </a:defRPr>
            </a:lvl1pPr>
          </a:lstStyle>
          <a:p>
            <a:pPr lvl="0"/>
            <a:r>
              <a:rPr lang="en-US" dirty="0"/>
              <a:t>56</a:t>
            </a:r>
          </a:p>
        </p:txBody>
      </p:sp>
      <p:sp>
        <p:nvSpPr>
          <p:cNvPr id="20" name="Text Placeholder 19">
            <a:extLst>
              <a:ext uri="{FF2B5EF4-FFF2-40B4-BE49-F238E27FC236}">
                <a16:creationId xmlns:a16="http://schemas.microsoft.com/office/drawing/2014/main" id="{55BD5BF8-B107-E24C-A763-A1D63FD4BAD9}"/>
              </a:ext>
            </a:extLst>
          </p:cNvPr>
          <p:cNvSpPr>
            <a:spLocks noGrp="1"/>
          </p:cNvSpPr>
          <p:nvPr>
            <p:ph type="body" sz="quarter" idx="13"/>
          </p:nvPr>
        </p:nvSpPr>
        <p:spPr>
          <a:xfrm>
            <a:off x="685800" y="3294297"/>
            <a:ext cx="2676525" cy="1398961"/>
          </a:xfrm>
        </p:spPr>
        <p:txBody>
          <a:bodyPr>
            <a:normAutofit/>
          </a:bodyPr>
          <a:lstStyle>
            <a:lvl1pPr marL="0" indent="0" algn="ctr">
              <a:buNone/>
              <a:defRPr sz="2000" b="1">
                <a:solidFill>
                  <a:schemeClr val="bg1"/>
                </a:solidFill>
              </a:defRPr>
            </a:lvl1pPr>
            <a:lvl2pPr marL="457178" indent="0" algn="ctr">
              <a:buNone/>
              <a:defRPr>
                <a:solidFill>
                  <a:schemeClr val="bg1"/>
                </a:solidFill>
              </a:defRPr>
            </a:lvl2pPr>
            <a:lvl3pPr marL="914354" indent="0" algn="ctr">
              <a:buNone/>
              <a:defRPr>
                <a:solidFill>
                  <a:schemeClr val="bg1"/>
                </a:solidFill>
              </a:defRPr>
            </a:lvl3pPr>
            <a:lvl4pPr marL="1371532" indent="0" algn="ctr">
              <a:buNone/>
              <a:defRPr>
                <a:solidFill>
                  <a:schemeClr val="bg1"/>
                </a:solidFill>
              </a:defRPr>
            </a:lvl4pPr>
            <a:lvl5pPr marL="1828709" indent="0" algn="ctr">
              <a:buNone/>
              <a:defRPr>
                <a:solidFill>
                  <a:schemeClr val="bg1"/>
                </a:solidFill>
              </a:defRPr>
            </a:lvl5pPr>
          </a:lstStyle>
          <a:p>
            <a:pPr lvl="0"/>
            <a:r>
              <a:rPr lang="en-US"/>
              <a:t>Click to edit Master text styles</a:t>
            </a:r>
          </a:p>
        </p:txBody>
      </p:sp>
      <p:sp>
        <p:nvSpPr>
          <p:cNvPr id="21" name="Text Placeholder 19">
            <a:extLst>
              <a:ext uri="{FF2B5EF4-FFF2-40B4-BE49-F238E27FC236}">
                <a16:creationId xmlns:a16="http://schemas.microsoft.com/office/drawing/2014/main" id="{573D3580-B1DA-754B-BFC0-BBCCBF597C02}"/>
              </a:ext>
            </a:extLst>
          </p:cNvPr>
          <p:cNvSpPr>
            <a:spLocks noGrp="1"/>
          </p:cNvSpPr>
          <p:nvPr>
            <p:ph type="body" sz="quarter" idx="14"/>
          </p:nvPr>
        </p:nvSpPr>
        <p:spPr>
          <a:xfrm>
            <a:off x="4827495" y="3294297"/>
            <a:ext cx="2676525" cy="1398961"/>
          </a:xfrm>
        </p:spPr>
        <p:txBody>
          <a:bodyPr>
            <a:normAutofit/>
          </a:bodyPr>
          <a:lstStyle>
            <a:lvl1pPr marL="0" indent="0" algn="ctr">
              <a:buNone/>
              <a:defRPr sz="2000" b="1">
                <a:solidFill>
                  <a:schemeClr val="bg1"/>
                </a:solidFill>
              </a:defRPr>
            </a:lvl1pPr>
            <a:lvl2pPr marL="457178" indent="0" algn="ctr">
              <a:buNone/>
              <a:defRPr>
                <a:solidFill>
                  <a:schemeClr val="bg1"/>
                </a:solidFill>
              </a:defRPr>
            </a:lvl2pPr>
            <a:lvl3pPr marL="914354" indent="0" algn="ctr">
              <a:buNone/>
              <a:defRPr>
                <a:solidFill>
                  <a:schemeClr val="bg1"/>
                </a:solidFill>
              </a:defRPr>
            </a:lvl3pPr>
            <a:lvl4pPr marL="1371532" indent="0" algn="ctr">
              <a:buNone/>
              <a:defRPr>
                <a:solidFill>
                  <a:schemeClr val="bg1"/>
                </a:solidFill>
              </a:defRPr>
            </a:lvl4pPr>
            <a:lvl5pPr marL="1828709" indent="0" algn="ctr">
              <a:buNone/>
              <a:defRPr>
                <a:solidFill>
                  <a:schemeClr val="bg1"/>
                </a:solidFill>
              </a:defRPr>
            </a:lvl5pPr>
          </a:lstStyle>
          <a:p>
            <a:pPr lvl="0"/>
            <a:r>
              <a:rPr lang="en-US"/>
              <a:t>Click to edit Master text styles</a:t>
            </a:r>
          </a:p>
        </p:txBody>
      </p:sp>
      <p:sp>
        <p:nvSpPr>
          <p:cNvPr id="22" name="Text Placeholder 19">
            <a:extLst>
              <a:ext uri="{FF2B5EF4-FFF2-40B4-BE49-F238E27FC236}">
                <a16:creationId xmlns:a16="http://schemas.microsoft.com/office/drawing/2014/main" id="{688C5D99-3E9D-D047-84E2-FF313C37C4E6}"/>
              </a:ext>
            </a:extLst>
          </p:cNvPr>
          <p:cNvSpPr>
            <a:spLocks noGrp="1"/>
          </p:cNvSpPr>
          <p:nvPr>
            <p:ph type="body" sz="quarter" idx="15"/>
          </p:nvPr>
        </p:nvSpPr>
        <p:spPr>
          <a:xfrm>
            <a:off x="8713695" y="3294297"/>
            <a:ext cx="2676525" cy="1398961"/>
          </a:xfrm>
        </p:spPr>
        <p:txBody>
          <a:bodyPr>
            <a:normAutofit/>
          </a:bodyPr>
          <a:lstStyle>
            <a:lvl1pPr marL="0" indent="0" algn="ctr">
              <a:buNone/>
              <a:defRPr sz="2000" b="1">
                <a:solidFill>
                  <a:schemeClr val="bg1"/>
                </a:solidFill>
              </a:defRPr>
            </a:lvl1pPr>
            <a:lvl2pPr marL="457178" indent="0" algn="ctr">
              <a:buNone/>
              <a:defRPr>
                <a:solidFill>
                  <a:schemeClr val="bg1"/>
                </a:solidFill>
              </a:defRPr>
            </a:lvl2pPr>
            <a:lvl3pPr marL="914354" indent="0" algn="ctr">
              <a:buNone/>
              <a:defRPr>
                <a:solidFill>
                  <a:schemeClr val="bg1"/>
                </a:solidFill>
              </a:defRPr>
            </a:lvl3pPr>
            <a:lvl4pPr marL="1371532" indent="0" algn="ctr">
              <a:buNone/>
              <a:defRPr>
                <a:solidFill>
                  <a:schemeClr val="bg1"/>
                </a:solidFill>
              </a:defRPr>
            </a:lvl4pPr>
            <a:lvl5pPr marL="1828709" indent="0" algn="ctr">
              <a:buNone/>
              <a:defRPr>
                <a:solidFill>
                  <a:schemeClr val="bg1"/>
                </a:solidFill>
              </a:defRPr>
            </a:lvl5pPr>
          </a:lstStyle>
          <a:p>
            <a:pPr lvl="0"/>
            <a:r>
              <a:rPr lang="en-US"/>
              <a:t>Click to edit Master text styles</a:t>
            </a:r>
          </a:p>
        </p:txBody>
      </p:sp>
      <p:sp>
        <p:nvSpPr>
          <p:cNvPr id="12" name="Slide Number Placeholder 5">
            <a:extLst>
              <a:ext uri="{FF2B5EF4-FFF2-40B4-BE49-F238E27FC236}">
                <a16:creationId xmlns:a16="http://schemas.microsoft.com/office/drawing/2014/main" id="{8AF365FE-8B13-B64B-AA3F-E912C6D1109B}"/>
              </a:ext>
            </a:extLst>
          </p:cNvPr>
          <p:cNvSpPr txBox="1">
            <a:spLocks/>
          </p:cNvSpPr>
          <p:nvPr userDrawn="1"/>
        </p:nvSpPr>
        <p:spPr>
          <a:xfrm>
            <a:off x="8991600" y="6137275"/>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bg1"/>
              </a:solidFill>
            </a:endParaRPr>
          </a:p>
        </p:txBody>
      </p:sp>
      <p:pic>
        <p:nvPicPr>
          <p:cNvPr id="2" name="Picture 1">
            <a:extLst>
              <a:ext uri="{FF2B5EF4-FFF2-40B4-BE49-F238E27FC236}">
                <a16:creationId xmlns:a16="http://schemas.microsoft.com/office/drawing/2014/main" id="{CF26D58C-B13E-7EA6-F445-47FF2A27395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0" y="5681726"/>
            <a:ext cx="1580828" cy="914400"/>
          </a:xfrm>
          <a:prstGeom prst="rect">
            <a:avLst/>
          </a:prstGeom>
        </p:spPr>
      </p:pic>
      <p:pic>
        <p:nvPicPr>
          <p:cNvPr id="3" name="Picture 2" descr="A black background with white text&#10;&#10;Description automatically generated">
            <a:extLst>
              <a:ext uri="{FF2B5EF4-FFF2-40B4-BE49-F238E27FC236}">
                <a16:creationId xmlns:a16="http://schemas.microsoft.com/office/drawing/2014/main" id="{225566E6-4CB7-8E0B-010D-6AD03092EDDE}"/>
              </a:ext>
            </a:extLst>
          </p:cNvPr>
          <p:cNvPicPr>
            <a:picLocks noChangeAspect="1"/>
          </p:cNvPicPr>
          <p:nvPr userDrawn="1"/>
        </p:nvPicPr>
        <p:blipFill>
          <a:blip r:embed="rId4"/>
          <a:stretch>
            <a:fillRect/>
          </a:stretch>
        </p:blipFill>
        <p:spPr>
          <a:xfrm>
            <a:off x="7657526" y="5680075"/>
            <a:ext cx="3917659" cy="914400"/>
          </a:xfrm>
          <a:prstGeom prst="rect">
            <a:avLst/>
          </a:prstGeom>
        </p:spPr>
      </p:pic>
    </p:spTree>
    <p:extLst>
      <p:ext uri="{BB962C8B-B14F-4D97-AF65-F5344CB8AC3E}">
        <p14:creationId xmlns:p14="http://schemas.microsoft.com/office/powerpoint/2010/main" val="3276762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C5181-3FA0-AD42-8E13-57C0B3C05F91}"/>
              </a:ext>
            </a:extLst>
          </p:cNvPr>
          <p:cNvSpPr>
            <a:spLocks noGrp="1"/>
          </p:cNvSpPr>
          <p:nvPr>
            <p:ph type="ctrTitle" hasCustomPrompt="1"/>
          </p:nvPr>
        </p:nvSpPr>
        <p:spPr>
          <a:xfrm>
            <a:off x="457200" y="1924986"/>
            <a:ext cx="11277600" cy="1504017"/>
          </a:xfrm>
          <a:prstGeom prst="rect">
            <a:avLst/>
          </a:prstGeom>
        </p:spPr>
        <p:txBody>
          <a:bodyPr anchor="b">
            <a:noAutofit/>
          </a:bodyPr>
          <a:lstStyle>
            <a:lvl1pPr algn="l">
              <a:defRPr sz="5500" b="1" i="0">
                <a:solidFill>
                  <a:schemeClr val="bg1"/>
                </a:solidFill>
                <a:latin typeface="Arial Black" panose="020B0604020202020204" pitchFamily="34" charset="0"/>
                <a:cs typeface="Arial Black" panose="020B0604020202020204" pitchFamily="34" charset="0"/>
              </a:defRPr>
            </a:lvl1pPr>
          </a:lstStyle>
          <a:p>
            <a:r>
              <a:rPr lang="en-US" dirty="0"/>
              <a:t>Click to edit Master title style lorem ipsum</a:t>
            </a:r>
          </a:p>
        </p:txBody>
      </p:sp>
      <p:sp>
        <p:nvSpPr>
          <p:cNvPr id="7" name="Slide Number Placeholder 5">
            <a:extLst>
              <a:ext uri="{FF2B5EF4-FFF2-40B4-BE49-F238E27FC236}">
                <a16:creationId xmlns:a16="http://schemas.microsoft.com/office/drawing/2014/main" id="{9F716103-B16D-A04C-8864-10DE367B1113}"/>
              </a:ext>
            </a:extLst>
          </p:cNvPr>
          <p:cNvSpPr txBox="1">
            <a:spLocks/>
          </p:cNvSpPr>
          <p:nvPr userDrawn="1"/>
        </p:nvSpPr>
        <p:spPr>
          <a:xfrm>
            <a:off x="8991600" y="6137275"/>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bg1"/>
              </a:solidFill>
            </a:endParaRPr>
          </a:p>
        </p:txBody>
      </p:sp>
      <p:pic>
        <p:nvPicPr>
          <p:cNvPr id="5" name="Picture 4" descr="A picture containing text, clipart&#10;&#10;Description automatically generated">
            <a:extLst>
              <a:ext uri="{FF2B5EF4-FFF2-40B4-BE49-F238E27FC236}">
                <a16:creationId xmlns:a16="http://schemas.microsoft.com/office/drawing/2014/main" id="{49C9A8B0-52AA-8E44-A154-7CD7A124DC8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330583" y="5694680"/>
            <a:ext cx="2786229" cy="640080"/>
          </a:xfrm>
          <a:prstGeom prst="rect">
            <a:avLst/>
          </a:prstGeom>
        </p:spPr>
      </p:pic>
      <p:pic>
        <p:nvPicPr>
          <p:cNvPr id="6" name="Picture 5">
            <a:extLst>
              <a:ext uri="{FF2B5EF4-FFF2-40B4-BE49-F238E27FC236}">
                <a16:creationId xmlns:a16="http://schemas.microsoft.com/office/drawing/2014/main" id="{984819D0-F2A8-429F-B60C-2FA5ECD442DB}"/>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60806" y="5557520"/>
            <a:ext cx="1580827" cy="91440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55B918D1-68D7-4355-9D17-C08AC9914CD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405762" y="5694680"/>
            <a:ext cx="1429684" cy="640080"/>
          </a:xfrm>
          <a:prstGeom prst="rect">
            <a:avLst/>
          </a:prstGeom>
        </p:spPr>
      </p:pic>
      <p:cxnSp>
        <p:nvCxnSpPr>
          <p:cNvPr id="4" name="Straight Connector 3">
            <a:extLst>
              <a:ext uri="{FF2B5EF4-FFF2-40B4-BE49-F238E27FC236}">
                <a16:creationId xmlns:a16="http://schemas.microsoft.com/office/drawing/2014/main" id="{0FF152DA-7E2D-4060-9D9C-AE6700F215EB}"/>
              </a:ext>
            </a:extLst>
          </p:cNvPr>
          <p:cNvCxnSpPr/>
          <p:nvPr userDrawn="1"/>
        </p:nvCxnSpPr>
        <p:spPr>
          <a:xfrm>
            <a:off x="2183642" y="5752531"/>
            <a:ext cx="0" cy="477672"/>
          </a:xfrm>
          <a:prstGeom prst="line">
            <a:avLst/>
          </a:prstGeom>
          <a:ln>
            <a:solidFill>
              <a:schemeClr val="bg2"/>
            </a:solidFill>
          </a:ln>
        </p:spPr>
        <p:style>
          <a:lnRef idx="3">
            <a:schemeClr val="dk1"/>
          </a:lnRef>
          <a:fillRef idx="0">
            <a:schemeClr val="dk1"/>
          </a:fillRef>
          <a:effectRef idx="2">
            <a:schemeClr val="dk1"/>
          </a:effectRef>
          <a:fontRef idx="minor">
            <a:schemeClr val="tx1"/>
          </a:fontRef>
        </p:style>
      </p:cxnSp>
      <p:cxnSp>
        <p:nvCxnSpPr>
          <p:cNvPr id="9" name="Straight Connector 8">
            <a:extLst>
              <a:ext uri="{FF2B5EF4-FFF2-40B4-BE49-F238E27FC236}">
                <a16:creationId xmlns:a16="http://schemas.microsoft.com/office/drawing/2014/main" id="{A72D3EDF-1714-4E05-9C50-9CC8704541D1}"/>
              </a:ext>
            </a:extLst>
          </p:cNvPr>
          <p:cNvCxnSpPr/>
          <p:nvPr userDrawn="1"/>
        </p:nvCxnSpPr>
        <p:spPr>
          <a:xfrm>
            <a:off x="5258938" y="5775884"/>
            <a:ext cx="0" cy="477672"/>
          </a:xfrm>
          <a:prstGeom prst="line">
            <a:avLst/>
          </a:prstGeom>
          <a:ln>
            <a:solidFill>
              <a:schemeClr val="bg2"/>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777813749"/>
      </p:ext>
    </p:extLst>
  </p:cSld>
  <p:clrMapOvr>
    <a:masterClrMapping/>
  </p:clrMapOvr>
  <p:extLst>
    <p:ext uri="{DCECCB84-F9BA-43D5-87BE-67443E8EF086}">
      <p15:sldGuideLst xmlns:p15="http://schemas.microsoft.com/office/powerpoint/2012/main">
        <p15:guide id="1" orient="horz" pos="4032" userDrawn="1">
          <p15:clr>
            <a:srgbClr val="FBAE40"/>
          </p15:clr>
        </p15:guide>
        <p15:guide id="2" orient="horz" pos="576" userDrawn="1">
          <p15:clr>
            <a:srgbClr val="FBAE40"/>
          </p15:clr>
        </p15:guide>
        <p15:guide id="3" pos="7392"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nockoutHeader+TwoLists">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pic>
        <p:nvPicPr>
          <p:cNvPr id="10" name="Picture 9" descr="A close up of a logo&#10;&#10;Description automatically generated">
            <a:extLst>
              <a:ext uri="{FF2B5EF4-FFF2-40B4-BE49-F238E27FC236}">
                <a16:creationId xmlns:a16="http://schemas.microsoft.com/office/drawing/2014/main" id="{52D34DB5-983F-0A42-86BF-DA990928933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09" t="-456"/>
          <a:stretch/>
        </p:blipFill>
        <p:spPr>
          <a:xfrm>
            <a:off x="-31401" y="0"/>
            <a:ext cx="12217051" cy="1371600"/>
          </a:xfrm>
          <a:prstGeom prst="rect">
            <a:avLst/>
          </a:prstGeom>
        </p:spPr>
      </p:pic>
      <p:sp>
        <p:nvSpPr>
          <p:cNvPr id="3" name="Text Placeholder 2">
            <a:extLst>
              <a:ext uri="{FF2B5EF4-FFF2-40B4-BE49-F238E27FC236}">
                <a16:creationId xmlns:a16="http://schemas.microsoft.com/office/drawing/2014/main" id="{F4347D37-23DF-6143-BBBC-0060EF121515}"/>
              </a:ext>
            </a:extLst>
          </p:cNvPr>
          <p:cNvSpPr>
            <a:spLocks noGrp="1"/>
          </p:cNvSpPr>
          <p:nvPr>
            <p:ph type="body" idx="1"/>
          </p:nvPr>
        </p:nvSpPr>
        <p:spPr>
          <a:xfrm>
            <a:off x="457200" y="1479458"/>
            <a:ext cx="5540375"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496013-A816-5043-8E60-F1E883072C36}"/>
              </a:ext>
            </a:extLst>
          </p:cNvPr>
          <p:cNvSpPr>
            <a:spLocks noGrp="1"/>
          </p:cNvSpPr>
          <p:nvPr>
            <p:ph sz="half" idx="2"/>
          </p:nvPr>
        </p:nvSpPr>
        <p:spPr>
          <a:xfrm>
            <a:off x="457200" y="2491628"/>
            <a:ext cx="5540375" cy="2551019"/>
          </a:xfrm>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DFE2BA5D-C5D2-0446-88CB-E603CC25A0CC}"/>
              </a:ext>
            </a:extLst>
          </p:cNvPr>
          <p:cNvSpPr>
            <a:spLocks noGrp="1"/>
          </p:cNvSpPr>
          <p:nvPr>
            <p:ph type="body" sz="quarter" idx="3"/>
          </p:nvPr>
        </p:nvSpPr>
        <p:spPr>
          <a:xfrm>
            <a:off x="6172202" y="1479458"/>
            <a:ext cx="5402980"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68FE2A-C0DD-8C42-B6B8-A915F090EB02}"/>
              </a:ext>
            </a:extLst>
          </p:cNvPr>
          <p:cNvSpPr>
            <a:spLocks noGrp="1"/>
          </p:cNvSpPr>
          <p:nvPr>
            <p:ph sz="quarter" idx="4"/>
          </p:nvPr>
        </p:nvSpPr>
        <p:spPr>
          <a:xfrm>
            <a:off x="6172200" y="2491628"/>
            <a:ext cx="5402981" cy="2551019"/>
          </a:xfrm>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
            <a:extLst>
              <a:ext uri="{FF2B5EF4-FFF2-40B4-BE49-F238E27FC236}">
                <a16:creationId xmlns:a16="http://schemas.microsoft.com/office/drawing/2014/main" id="{95220166-CC05-3B44-9A19-1F510029F921}"/>
              </a:ext>
            </a:extLst>
          </p:cNvPr>
          <p:cNvSpPr>
            <a:spLocks noGrp="1"/>
          </p:cNvSpPr>
          <p:nvPr>
            <p:ph type="title"/>
          </p:nvPr>
        </p:nvSpPr>
        <p:spPr>
          <a:xfrm>
            <a:off x="470589" y="500650"/>
            <a:ext cx="11123843" cy="827499"/>
          </a:xfrm>
          <a:prstGeom prst="rect">
            <a:avLst/>
          </a:prstGeom>
        </p:spPr>
        <p:txBody>
          <a:bodyPr/>
          <a:lstStyle>
            <a:lvl1pPr>
              <a:defRPr b="1" i="0">
                <a:solidFill>
                  <a:schemeClr val="bg1"/>
                </a:solidFill>
                <a:latin typeface="Arial Black" panose="020B0604020202020204" pitchFamily="34" charset="0"/>
                <a:cs typeface="Arial Black" panose="020B0604020202020204" pitchFamily="34" charset="0"/>
              </a:defRPr>
            </a:lvl1pPr>
          </a:lstStyle>
          <a:p>
            <a:r>
              <a:rPr lang="en-US"/>
              <a:t>Click to edit Master title style</a:t>
            </a:r>
            <a:endParaRPr lang="en-US" dirty="0"/>
          </a:p>
        </p:txBody>
      </p:sp>
      <p:sp>
        <p:nvSpPr>
          <p:cNvPr id="14" name="Slide Number Placeholder 5">
            <a:extLst>
              <a:ext uri="{FF2B5EF4-FFF2-40B4-BE49-F238E27FC236}">
                <a16:creationId xmlns:a16="http://schemas.microsoft.com/office/drawing/2014/main" id="{F0321489-E406-3340-A322-304E2EC74AF9}"/>
              </a:ext>
            </a:extLst>
          </p:cNvPr>
          <p:cNvSpPr txBox="1">
            <a:spLocks/>
          </p:cNvSpPr>
          <p:nvPr userDrawn="1"/>
        </p:nvSpPr>
        <p:spPr>
          <a:xfrm>
            <a:off x="8991600" y="6137275"/>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pic>
        <p:nvPicPr>
          <p:cNvPr id="2" name="Picture 1">
            <a:extLst>
              <a:ext uri="{FF2B5EF4-FFF2-40B4-BE49-F238E27FC236}">
                <a16:creationId xmlns:a16="http://schemas.microsoft.com/office/drawing/2014/main" id="{93BD69E6-2525-DF51-BE56-64F92557D4F4}"/>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70589" y="5680075"/>
            <a:ext cx="1577726" cy="914400"/>
          </a:xfrm>
          <a:prstGeom prst="rect">
            <a:avLst/>
          </a:prstGeom>
        </p:spPr>
      </p:pic>
      <p:grpSp>
        <p:nvGrpSpPr>
          <p:cNvPr id="7" name="Group 6">
            <a:extLst>
              <a:ext uri="{FF2B5EF4-FFF2-40B4-BE49-F238E27FC236}">
                <a16:creationId xmlns:a16="http://schemas.microsoft.com/office/drawing/2014/main" id="{EF14CF87-680C-A081-30FE-F5F5C5EA2F7A}"/>
              </a:ext>
            </a:extLst>
          </p:cNvPr>
          <p:cNvGrpSpPr/>
          <p:nvPr userDrawn="1"/>
        </p:nvGrpSpPr>
        <p:grpSpPr>
          <a:xfrm>
            <a:off x="7755946" y="5680075"/>
            <a:ext cx="4076230" cy="914400"/>
            <a:chOff x="6814275" y="5564637"/>
            <a:chExt cx="4076230" cy="914400"/>
          </a:xfrm>
        </p:grpSpPr>
        <p:sp>
          <p:nvSpPr>
            <p:cNvPr id="8" name="TextBox 7">
              <a:extLst>
                <a:ext uri="{FF2B5EF4-FFF2-40B4-BE49-F238E27FC236}">
                  <a16:creationId xmlns:a16="http://schemas.microsoft.com/office/drawing/2014/main" id="{AEC5DA1D-B4B4-57B2-4427-B86F3DB3DBF0}"/>
                </a:ext>
              </a:extLst>
            </p:cNvPr>
            <p:cNvSpPr txBox="1"/>
            <p:nvPr userDrawn="1"/>
          </p:nvSpPr>
          <p:spPr>
            <a:xfrm>
              <a:off x="6814275" y="5600377"/>
              <a:ext cx="4076230" cy="803857"/>
            </a:xfrm>
            <a:prstGeom prst="rect">
              <a:avLst/>
            </a:prstGeom>
            <a:solidFill>
              <a:srgbClr val="000000"/>
            </a:solidFill>
          </p:spPr>
          <p:txBody>
            <a:bodyPr wrap="square" rtlCol="0">
              <a:spAutoFit/>
            </a:bodyPr>
            <a:lstStyle/>
            <a:p>
              <a:endParaRPr lang="en-US" dirty="0"/>
            </a:p>
          </p:txBody>
        </p:sp>
        <p:pic>
          <p:nvPicPr>
            <p:cNvPr id="9" name="Picture 8" descr="A black background with white text&#10;&#10;Description automatically generated">
              <a:extLst>
                <a:ext uri="{FF2B5EF4-FFF2-40B4-BE49-F238E27FC236}">
                  <a16:creationId xmlns:a16="http://schemas.microsoft.com/office/drawing/2014/main" id="{469945FB-FCDB-7249-3F4A-15B0423EEE9E}"/>
                </a:ext>
              </a:extLst>
            </p:cNvPr>
            <p:cNvPicPr>
              <a:picLocks noChangeAspect="1"/>
            </p:cNvPicPr>
            <p:nvPr userDrawn="1"/>
          </p:nvPicPr>
          <p:blipFill>
            <a:blip r:embed="rId5"/>
            <a:stretch>
              <a:fillRect/>
            </a:stretch>
          </p:blipFill>
          <p:spPr>
            <a:xfrm>
              <a:off x="6814275" y="5564637"/>
              <a:ext cx="3917661" cy="914400"/>
            </a:xfrm>
            <a:prstGeom prst="rect">
              <a:avLst/>
            </a:prstGeom>
          </p:spPr>
        </p:pic>
      </p:grpSp>
    </p:spTree>
    <p:extLst>
      <p:ext uri="{BB962C8B-B14F-4D97-AF65-F5344CB8AC3E}">
        <p14:creationId xmlns:p14="http://schemas.microsoft.com/office/powerpoint/2010/main" val="124557008"/>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6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KnockoutHeader+ThreeLists">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4347D37-23DF-6143-BBBC-0060EF121515}"/>
              </a:ext>
            </a:extLst>
          </p:cNvPr>
          <p:cNvSpPr>
            <a:spLocks noGrp="1"/>
          </p:cNvSpPr>
          <p:nvPr>
            <p:ph type="body" idx="1"/>
          </p:nvPr>
        </p:nvSpPr>
        <p:spPr>
          <a:xfrm>
            <a:off x="457202" y="1828799"/>
            <a:ext cx="3563471" cy="823912"/>
          </a:xfrm>
        </p:spPr>
        <p:txBody>
          <a:bodyPr anchor="b">
            <a:normAutofit/>
          </a:bodyPr>
          <a:lstStyle>
            <a:lvl1pPr marL="0" indent="0">
              <a:buNone/>
              <a:defRPr sz="20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496013-A816-5043-8E60-F1E883072C36}"/>
              </a:ext>
            </a:extLst>
          </p:cNvPr>
          <p:cNvSpPr>
            <a:spLocks noGrp="1"/>
          </p:cNvSpPr>
          <p:nvPr>
            <p:ph sz="half" idx="2"/>
          </p:nvPr>
        </p:nvSpPr>
        <p:spPr>
          <a:xfrm>
            <a:off x="457202" y="2719947"/>
            <a:ext cx="3563471" cy="2349314"/>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2">
            <a:extLst>
              <a:ext uri="{FF2B5EF4-FFF2-40B4-BE49-F238E27FC236}">
                <a16:creationId xmlns:a16="http://schemas.microsoft.com/office/drawing/2014/main" id="{C505B516-1988-174F-9581-3E03BC557C87}"/>
              </a:ext>
            </a:extLst>
          </p:cNvPr>
          <p:cNvSpPr>
            <a:spLocks noGrp="1"/>
          </p:cNvSpPr>
          <p:nvPr>
            <p:ph type="body" idx="13"/>
          </p:nvPr>
        </p:nvSpPr>
        <p:spPr>
          <a:xfrm>
            <a:off x="4314266" y="1828799"/>
            <a:ext cx="3563469" cy="823912"/>
          </a:xfrm>
        </p:spPr>
        <p:txBody>
          <a:bodyPr anchor="b">
            <a:normAutofit/>
          </a:bodyPr>
          <a:lstStyle>
            <a:lvl1pPr marL="0" indent="0">
              <a:buNone/>
              <a:defRPr sz="20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13" name="Content Placeholder 3">
            <a:extLst>
              <a:ext uri="{FF2B5EF4-FFF2-40B4-BE49-F238E27FC236}">
                <a16:creationId xmlns:a16="http://schemas.microsoft.com/office/drawing/2014/main" id="{C72B652D-A7DC-C448-85BB-0FC91D265F92}"/>
              </a:ext>
            </a:extLst>
          </p:cNvPr>
          <p:cNvSpPr>
            <a:spLocks noGrp="1"/>
          </p:cNvSpPr>
          <p:nvPr>
            <p:ph sz="half" idx="14"/>
          </p:nvPr>
        </p:nvSpPr>
        <p:spPr>
          <a:xfrm>
            <a:off x="4314267" y="2719947"/>
            <a:ext cx="3563468" cy="2349314"/>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2">
            <a:extLst>
              <a:ext uri="{FF2B5EF4-FFF2-40B4-BE49-F238E27FC236}">
                <a16:creationId xmlns:a16="http://schemas.microsoft.com/office/drawing/2014/main" id="{25A1A94E-DB32-0941-88D1-D796254C3DDD}"/>
              </a:ext>
            </a:extLst>
          </p:cNvPr>
          <p:cNvSpPr>
            <a:spLocks noGrp="1"/>
          </p:cNvSpPr>
          <p:nvPr>
            <p:ph type="body" idx="15"/>
          </p:nvPr>
        </p:nvSpPr>
        <p:spPr>
          <a:xfrm>
            <a:off x="8135474" y="1828799"/>
            <a:ext cx="3563469" cy="823912"/>
          </a:xfrm>
        </p:spPr>
        <p:txBody>
          <a:bodyPr anchor="b">
            <a:normAutofit/>
          </a:bodyPr>
          <a:lstStyle>
            <a:lvl1pPr marL="0" indent="0">
              <a:buNone/>
              <a:defRPr sz="20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2BC90C62-D738-6F4E-82BE-E9618E63E093}"/>
              </a:ext>
            </a:extLst>
          </p:cNvPr>
          <p:cNvSpPr>
            <a:spLocks noGrp="1"/>
          </p:cNvSpPr>
          <p:nvPr>
            <p:ph sz="half" idx="16"/>
          </p:nvPr>
        </p:nvSpPr>
        <p:spPr>
          <a:xfrm>
            <a:off x="8135474" y="2719947"/>
            <a:ext cx="3563469" cy="2349314"/>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Slide Number Placeholder 5">
            <a:extLst>
              <a:ext uri="{FF2B5EF4-FFF2-40B4-BE49-F238E27FC236}">
                <a16:creationId xmlns:a16="http://schemas.microsoft.com/office/drawing/2014/main" id="{F31BE896-50CD-BE4D-92F1-F56C0F4F7224}"/>
              </a:ext>
            </a:extLst>
          </p:cNvPr>
          <p:cNvSpPr txBox="1">
            <a:spLocks/>
          </p:cNvSpPr>
          <p:nvPr userDrawn="1"/>
        </p:nvSpPr>
        <p:spPr>
          <a:xfrm>
            <a:off x="8991600" y="6137275"/>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pic>
        <p:nvPicPr>
          <p:cNvPr id="19" name="Picture 18" descr="A close up of a logo&#10;&#10;Description automatically generated">
            <a:extLst>
              <a:ext uri="{FF2B5EF4-FFF2-40B4-BE49-F238E27FC236}">
                <a16:creationId xmlns:a16="http://schemas.microsoft.com/office/drawing/2014/main" id="{042DACC2-42D6-9047-92FE-5A85CDF944B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09" t="-456"/>
          <a:stretch/>
        </p:blipFill>
        <p:spPr>
          <a:xfrm>
            <a:off x="-31401" y="0"/>
            <a:ext cx="12217051" cy="1371600"/>
          </a:xfrm>
          <a:prstGeom prst="rect">
            <a:avLst/>
          </a:prstGeom>
        </p:spPr>
      </p:pic>
      <p:sp>
        <p:nvSpPr>
          <p:cNvPr id="20" name="Title 1">
            <a:extLst>
              <a:ext uri="{FF2B5EF4-FFF2-40B4-BE49-F238E27FC236}">
                <a16:creationId xmlns:a16="http://schemas.microsoft.com/office/drawing/2014/main" id="{39A6A5E9-7A5D-5946-BC98-F18EACA98D71}"/>
              </a:ext>
            </a:extLst>
          </p:cNvPr>
          <p:cNvSpPr>
            <a:spLocks noGrp="1"/>
          </p:cNvSpPr>
          <p:nvPr>
            <p:ph type="title"/>
          </p:nvPr>
        </p:nvSpPr>
        <p:spPr>
          <a:xfrm>
            <a:off x="470589" y="500650"/>
            <a:ext cx="11123843" cy="827499"/>
          </a:xfrm>
          <a:prstGeom prst="rect">
            <a:avLst/>
          </a:prstGeom>
        </p:spPr>
        <p:txBody>
          <a:bodyPr/>
          <a:lstStyle>
            <a:lvl1pPr>
              <a:defRPr b="1" i="0">
                <a:solidFill>
                  <a:schemeClr val="bg1"/>
                </a:solidFill>
                <a:latin typeface="Arial Black" panose="020B0604020202020204" pitchFamily="34" charset="0"/>
                <a:cs typeface="Arial Black" panose="020B0604020202020204" pitchFamily="34" charset="0"/>
              </a:defRPr>
            </a:lvl1pPr>
          </a:lstStyle>
          <a:p>
            <a:r>
              <a:rPr lang="en-US"/>
              <a:t>Click to edit Master title style</a:t>
            </a:r>
            <a:endParaRPr lang="en-US" dirty="0"/>
          </a:p>
        </p:txBody>
      </p:sp>
      <p:pic>
        <p:nvPicPr>
          <p:cNvPr id="2" name="Picture 1">
            <a:extLst>
              <a:ext uri="{FF2B5EF4-FFF2-40B4-BE49-F238E27FC236}">
                <a16:creationId xmlns:a16="http://schemas.microsoft.com/office/drawing/2014/main" id="{8AB73BCB-9313-6BDF-5066-AF61F28294D8}"/>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70589" y="5680075"/>
            <a:ext cx="1577726" cy="914400"/>
          </a:xfrm>
          <a:prstGeom prst="rect">
            <a:avLst/>
          </a:prstGeom>
        </p:spPr>
      </p:pic>
      <p:grpSp>
        <p:nvGrpSpPr>
          <p:cNvPr id="5" name="Group 4">
            <a:extLst>
              <a:ext uri="{FF2B5EF4-FFF2-40B4-BE49-F238E27FC236}">
                <a16:creationId xmlns:a16="http://schemas.microsoft.com/office/drawing/2014/main" id="{0B7BC585-B61C-9A6A-0F81-A0C4C6C80381}"/>
              </a:ext>
            </a:extLst>
          </p:cNvPr>
          <p:cNvGrpSpPr/>
          <p:nvPr userDrawn="1"/>
        </p:nvGrpSpPr>
        <p:grpSpPr>
          <a:xfrm>
            <a:off x="7755946" y="5680075"/>
            <a:ext cx="4076230" cy="914400"/>
            <a:chOff x="6814275" y="5564637"/>
            <a:chExt cx="4076230" cy="914400"/>
          </a:xfrm>
        </p:grpSpPr>
        <p:sp>
          <p:nvSpPr>
            <p:cNvPr id="6" name="TextBox 5">
              <a:extLst>
                <a:ext uri="{FF2B5EF4-FFF2-40B4-BE49-F238E27FC236}">
                  <a16:creationId xmlns:a16="http://schemas.microsoft.com/office/drawing/2014/main" id="{3E5CA132-51FF-3740-C272-174DDA6C2167}"/>
                </a:ext>
              </a:extLst>
            </p:cNvPr>
            <p:cNvSpPr txBox="1"/>
            <p:nvPr userDrawn="1"/>
          </p:nvSpPr>
          <p:spPr>
            <a:xfrm>
              <a:off x="6814275" y="5600377"/>
              <a:ext cx="4076230" cy="803857"/>
            </a:xfrm>
            <a:prstGeom prst="rect">
              <a:avLst/>
            </a:prstGeom>
            <a:solidFill>
              <a:srgbClr val="000000"/>
            </a:solidFill>
          </p:spPr>
          <p:txBody>
            <a:bodyPr wrap="square" rtlCol="0">
              <a:spAutoFit/>
            </a:bodyPr>
            <a:lstStyle/>
            <a:p>
              <a:endParaRPr lang="en-US" dirty="0"/>
            </a:p>
          </p:txBody>
        </p:sp>
        <p:pic>
          <p:nvPicPr>
            <p:cNvPr id="7" name="Picture 6" descr="A black background with white text&#10;&#10;Description automatically generated">
              <a:extLst>
                <a:ext uri="{FF2B5EF4-FFF2-40B4-BE49-F238E27FC236}">
                  <a16:creationId xmlns:a16="http://schemas.microsoft.com/office/drawing/2014/main" id="{8BC893E6-B6DA-7B3A-29DF-121081D73B74}"/>
                </a:ext>
              </a:extLst>
            </p:cNvPr>
            <p:cNvPicPr>
              <a:picLocks noChangeAspect="1"/>
            </p:cNvPicPr>
            <p:nvPr userDrawn="1"/>
          </p:nvPicPr>
          <p:blipFill>
            <a:blip r:embed="rId5"/>
            <a:stretch>
              <a:fillRect/>
            </a:stretch>
          </p:blipFill>
          <p:spPr>
            <a:xfrm>
              <a:off x="6814275" y="5564637"/>
              <a:ext cx="3917661" cy="914400"/>
            </a:xfrm>
            <a:prstGeom prst="rect">
              <a:avLst/>
            </a:prstGeom>
          </p:spPr>
        </p:pic>
      </p:grpSp>
    </p:spTree>
    <p:extLst>
      <p:ext uri="{BB962C8B-B14F-4D97-AF65-F5344CB8AC3E}">
        <p14:creationId xmlns:p14="http://schemas.microsoft.com/office/powerpoint/2010/main" val="3211751549"/>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864"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amp;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146AB1FB-90C8-EC45-8325-354F70A4410F}"/>
              </a:ext>
            </a:extLst>
          </p:cNvPr>
          <p:cNvSpPr txBox="1">
            <a:spLocks/>
          </p:cNvSpPr>
          <p:nvPr userDrawn="1"/>
        </p:nvSpPr>
        <p:spPr>
          <a:xfrm>
            <a:off x="8991600" y="6137275"/>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bg1"/>
              </a:solidFill>
            </a:endParaRPr>
          </a:p>
        </p:txBody>
      </p:sp>
      <p:sp>
        <p:nvSpPr>
          <p:cNvPr id="5" name="Rectangle 4">
            <a:extLst>
              <a:ext uri="{FF2B5EF4-FFF2-40B4-BE49-F238E27FC236}">
                <a16:creationId xmlns:a16="http://schemas.microsoft.com/office/drawing/2014/main" id="{8CAAEDBD-1E90-784B-A9A2-61AF713B1B71}"/>
              </a:ext>
            </a:extLst>
          </p:cNvPr>
          <p:cNvSpPr/>
          <p:nvPr userDrawn="1"/>
        </p:nvSpPr>
        <p:spPr>
          <a:xfrm>
            <a:off x="0" y="914400"/>
            <a:ext cx="10210800" cy="3657600"/>
          </a:xfrm>
          <a:prstGeom prst="rect">
            <a:avLst/>
          </a:prstGeom>
          <a:solidFill>
            <a:srgbClr val="000000">
              <a:alpha val="25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6" name="Title 3">
            <a:extLst>
              <a:ext uri="{FF2B5EF4-FFF2-40B4-BE49-F238E27FC236}">
                <a16:creationId xmlns:a16="http://schemas.microsoft.com/office/drawing/2014/main" id="{EAC8191C-45F1-874F-B495-DB8283A1AA95}"/>
              </a:ext>
            </a:extLst>
          </p:cNvPr>
          <p:cNvSpPr>
            <a:spLocks noGrp="1"/>
          </p:cNvSpPr>
          <p:nvPr>
            <p:ph type="ctrTitle" hasCustomPrompt="1"/>
          </p:nvPr>
        </p:nvSpPr>
        <p:spPr>
          <a:xfrm>
            <a:off x="457200" y="1808444"/>
            <a:ext cx="8943654" cy="2194596"/>
          </a:xfrm>
        </p:spPr>
        <p:txBody>
          <a:bodyPr/>
          <a:lstStyle>
            <a:lvl1pPr>
              <a:defRPr>
                <a:solidFill>
                  <a:schemeClr val="bg1"/>
                </a:solidFill>
              </a:defRPr>
            </a:lvl1pPr>
          </a:lstStyle>
          <a:p>
            <a:pPr>
              <a:lnSpc>
                <a:spcPct val="100000"/>
              </a:lnSpc>
            </a:pPr>
            <a:r>
              <a:rPr lang="en-US" sz="4000" dirty="0"/>
              <a:t>Answer goes here lorem ipsum dolore set un </a:t>
            </a:r>
            <a:r>
              <a:rPr lang="en-US" sz="4000" dirty="0" err="1"/>
              <a:t>dumond</a:t>
            </a:r>
            <a:r>
              <a:rPr lang="en-US" sz="4000" dirty="0"/>
              <a:t>.</a:t>
            </a:r>
          </a:p>
        </p:txBody>
      </p:sp>
      <p:sp>
        <p:nvSpPr>
          <p:cNvPr id="8" name="Text Placeholder 7">
            <a:extLst>
              <a:ext uri="{FF2B5EF4-FFF2-40B4-BE49-F238E27FC236}">
                <a16:creationId xmlns:a16="http://schemas.microsoft.com/office/drawing/2014/main" id="{C8EA2483-A0AF-3148-BB61-7DF34A6114E8}"/>
              </a:ext>
            </a:extLst>
          </p:cNvPr>
          <p:cNvSpPr>
            <a:spLocks noGrp="1"/>
          </p:cNvSpPr>
          <p:nvPr>
            <p:ph type="body" sz="quarter" idx="10" hasCustomPrompt="1"/>
          </p:nvPr>
        </p:nvSpPr>
        <p:spPr>
          <a:xfrm>
            <a:off x="457200" y="1239839"/>
            <a:ext cx="5791200" cy="406082"/>
          </a:xfrm>
        </p:spPr>
        <p:txBody>
          <a:bodyPr>
            <a:normAutofit/>
          </a:bodyPr>
          <a:lstStyle>
            <a:lvl1pPr marL="0" indent="0">
              <a:buNone/>
              <a:defRPr sz="2000" b="1" spc="100" baseline="0">
                <a:solidFill>
                  <a:schemeClr val="accent3"/>
                </a:solidFill>
              </a:defRPr>
            </a:lvl1pPr>
          </a:lstStyle>
          <a:p>
            <a:pPr lvl="0"/>
            <a:r>
              <a:rPr lang="en-US" dirty="0"/>
              <a:t>QUESTION GOES HERE?</a:t>
            </a:r>
          </a:p>
        </p:txBody>
      </p:sp>
      <p:pic>
        <p:nvPicPr>
          <p:cNvPr id="2" name="Picture 1">
            <a:extLst>
              <a:ext uri="{FF2B5EF4-FFF2-40B4-BE49-F238E27FC236}">
                <a16:creationId xmlns:a16="http://schemas.microsoft.com/office/drawing/2014/main" id="{BE00843E-CF3B-23E3-CA28-BBA0D6D5533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0" y="5680075"/>
            <a:ext cx="1580828" cy="914400"/>
          </a:xfrm>
          <a:prstGeom prst="rect">
            <a:avLst/>
          </a:prstGeom>
        </p:spPr>
      </p:pic>
      <p:pic>
        <p:nvPicPr>
          <p:cNvPr id="3" name="Picture 2" descr="A black background with white text&#10;&#10;Description automatically generated">
            <a:extLst>
              <a:ext uri="{FF2B5EF4-FFF2-40B4-BE49-F238E27FC236}">
                <a16:creationId xmlns:a16="http://schemas.microsoft.com/office/drawing/2014/main" id="{1FE66A1E-81E8-C6B4-B81B-69E9A28A39ED}"/>
              </a:ext>
            </a:extLst>
          </p:cNvPr>
          <p:cNvPicPr>
            <a:picLocks noChangeAspect="1"/>
          </p:cNvPicPr>
          <p:nvPr userDrawn="1"/>
        </p:nvPicPr>
        <p:blipFill>
          <a:blip r:embed="rId4"/>
          <a:stretch>
            <a:fillRect/>
          </a:stretch>
        </p:blipFill>
        <p:spPr>
          <a:xfrm>
            <a:off x="7817141" y="5680075"/>
            <a:ext cx="3917659" cy="914400"/>
          </a:xfrm>
          <a:prstGeom prst="rect">
            <a:avLst/>
          </a:prstGeom>
        </p:spPr>
      </p:pic>
    </p:spTree>
    <p:extLst>
      <p:ext uri="{BB962C8B-B14F-4D97-AF65-F5344CB8AC3E}">
        <p14:creationId xmlns:p14="http://schemas.microsoft.com/office/powerpoint/2010/main" val="38785032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eadsho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146AB1FB-90C8-EC45-8325-354F70A4410F}"/>
              </a:ext>
            </a:extLst>
          </p:cNvPr>
          <p:cNvSpPr txBox="1">
            <a:spLocks/>
          </p:cNvSpPr>
          <p:nvPr userDrawn="1"/>
        </p:nvSpPr>
        <p:spPr>
          <a:xfrm>
            <a:off x="8991600" y="6137275"/>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bg1"/>
              </a:solidFill>
            </a:endParaRPr>
          </a:p>
        </p:txBody>
      </p:sp>
      <p:sp>
        <p:nvSpPr>
          <p:cNvPr id="5" name="Rectangle 4">
            <a:extLst>
              <a:ext uri="{FF2B5EF4-FFF2-40B4-BE49-F238E27FC236}">
                <a16:creationId xmlns:a16="http://schemas.microsoft.com/office/drawing/2014/main" id="{5E5018B7-3938-7840-A240-DDB086541D4B}"/>
              </a:ext>
            </a:extLst>
          </p:cNvPr>
          <p:cNvSpPr/>
          <p:nvPr userDrawn="1"/>
        </p:nvSpPr>
        <p:spPr>
          <a:xfrm>
            <a:off x="457200" y="683632"/>
            <a:ext cx="11734800" cy="4114800"/>
          </a:xfrm>
          <a:prstGeom prst="rect">
            <a:avLst/>
          </a:prstGeom>
          <a:gradFill>
            <a:gsLst>
              <a:gs pos="0">
                <a:srgbClr val="010000">
                  <a:alpha val="15000"/>
                </a:srgbClr>
              </a:gs>
              <a:gs pos="100000">
                <a:srgbClr val="010000">
                  <a:alpha val="40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a:extLst>
              <a:ext uri="{FF2B5EF4-FFF2-40B4-BE49-F238E27FC236}">
                <a16:creationId xmlns:a16="http://schemas.microsoft.com/office/drawing/2014/main" id="{5BEB0201-4173-1249-B311-36DB2CAC1005}"/>
              </a:ext>
            </a:extLst>
          </p:cNvPr>
          <p:cNvSpPr>
            <a:spLocks noGrp="1"/>
          </p:cNvSpPr>
          <p:nvPr>
            <p:ph type="pic" sz="quarter" idx="10"/>
          </p:nvPr>
        </p:nvSpPr>
        <p:spPr>
          <a:xfrm>
            <a:off x="457200" y="683632"/>
            <a:ext cx="3432175" cy="4114800"/>
          </a:xfrm>
        </p:spPr>
        <p:txBody>
          <a:bodyPr/>
          <a:lstStyle/>
          <a:p>
            <a:r>
              <a:rPr lang="en-US"/>
              <a:t>Click icon to add picture</a:t>
            </a:r>
          </a:p>
        </p:txBody>
      </p:sp>
      <p:sp>
        <p:nvSpPr>
          <p:cNvPr id="12" name="Title 11">
            <a:extLst>
              <a:ext uri="{FF2B5EF4-FFF2-40B4-BE49-F238E27FC236}">
                <a16:creationId xmlns:a16="http://schemas.microsoft.com/office/drawing/2014/main" id="{3AF0E449-3B84-7043-82B2-5E884E6DE25D}"/>
              </a:ext>
            </a:extLst>
          </p:cNvPr>
          <p:cNvSpPr>
            <a:spLocks noGrp="1"/>
          </p:cNvSpPr>
          <p:nvPr>
            <p:ph type="title" hasCustomPrompt="1"/>
          </p:nvPr>
        </p:nvSpPr>
        <p:spPr>
          <a:xfrm>
            <a:off x="4334004" y="1191415"/>
            <a:ext cx="7019795" cy="1136134"/>
          </a:xfrm>
        </p:spPr>
        <p:txBody>
          <a:bodyPr anchor="b">
            <a:normAutofit/>
          </a:bodyPr>
          <a:lstStyle>
            <a:lvl1pPr>
              <a:defRPr sz="4000">
                <a:solidFill>
                  <a:schemeClr val="bg1"/>
                </a:solidFill>
              </a:defRPr>
            </a:lvl1pPr>
          </a:lstStyle>
          <a:p>
            <a:r>
              <a:rPr lang="en-US" dirty="0"/>
              <a:t>Name of person</a:t>
            </a:r>
          </a:p>
        </p:txBody>
      </p:sp>
      <p:sp>
        <p:nvSpPr>
          <p:cNvPr id="15" name="Text Placeholder 14">
            <a:extLst>
              <a:ext uri="{FF2B5EF4-FFF2-40B4-BE49-F238E27FC236}">
                <a16:creationId xmlns:a16="http://schemas.microsoft.com/office/drawing/2014/main" id="{4BCBCE1A-DFA0-2342-8417-07A5D0E99F64}"/>
              </a:ext>
            </a:extLst>
          </p:cNvPr>
          <p:cNvSpPr>
            <a:spLocks noGrp="1"/>
          </p:cNvSpPr>
          <p:nvPr>
            <p:ph type="body" sz="quarter" idx="11" hasCustomPrompt="1"/>
          </p:nvPr>
        </p:nvSpPr>
        <p:spPr>
          <a:xfrm>
            <a:off x="4333875" y="2705100"/>
            <a:ext cx="7019925" cy="1692275"/>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2800">
                <a:solidFill>
                  <a:schemeClr val="bg1"/>
                </a:solidFill>
              </a:defRPr>
            </a:lvl1pPr>
          </a:lstStyle>
          <a:p>
            <a:r>
              <a:rPr lang="en-US" sz="2400" b="0" i="0" dirty="0">
                <a:latin typeface="Arial" panose="020B0604020202020204" pitchFamily="34" charset="0"/>
                <a:cs typeface="Arial" panose="020B0604020202020204" pitchFamily="34" charset="0"/>
              </a:rPr>
              <a:t>Title or details about person lorem ipsum dolore set </a:t>
            </a:r>
            <a:r>
              <a:rPr lang="en-US" sz="2400" b="0" i="0" dirty="0" err="1">
                <a:latin typeface="Arial" panose="020B0604020202020204" pitchFamily="34" charset="0"/>
                <a:cs typeface="Arial" panose="020B0604020202020204" pitchFamily="34" charset="0"/>
              </a:rPr>
              <a:t>amon</a:t>
            </a:r>
            <a:r>
              <a:rPr lang="en-US" sz="2400" b="0" i="0" dirty="0">
                <a:latin typeface="Arial" panose="020B0604020202020204" pitchFamily="34" charset="0"/>
                <a:cs typeface="Arial" panose="020B0604020202020204" pitchFamily="34" charset="0"/>
              </a:rPr>
              <a:t> de </a:t>
            </a:r>
            <a:r>
              <a:rPr lang="en-US" sz="2400" b="0" i="0" dirty="0" err="1">
                <a:latin typeface="Arial" panose="020B0604020202020204" pitchFamily="34" charset="0"/>
                <a:cs typeface="Arial" panose="020B0604020202020204" pitchFamily="34" charset="0"/>
              </a:rPr>
              <a:t>tretus</a:t>
            </a:r>
            <a:r>
              <a:rPr lang="en-US" sz="2400" b="0" i="0" dirty="0">
                <a:latin typeface="Arial" panose="020B0604020202020204" pitchFamily="34" charset="0"/>
                <a:cs typeface="Arial" panose="020B0604020202020204" pitchFamily="34" charset="0"/>
              </a:rPr>
              <a:t> lorem ipsum</a:t>
            </a:r>
          </a:p>
        </p:txBody>
      </p:sp>
      <p:pic>
        <p:nvPicPr>
          <p:cNvPr id="2" name="Picture 1">
            <a:extLst>
              <a:ext uri="{FF2B5EF4-FFF2-40B4-BE49-F238E27FC236}">
                <a16:creationId xmlns:a16="http://schemas.microsoft.com/office/drawing/2014/main" id="{D65385DD-35FB-74F1-5873-7B7B8A73596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0" y="5681726"/>
            <a:ext cx="1580828" cy="914400"/>
          </a:xfrm>
          <a:prstGeom prst="rect">
            <a:avLst/>
          </a:prstGeom>
        </p:spPr>
      </p:pic>
      <p:pic>
        <p:nvPicPr>
          <p:cNvPr id="3" name="Picture 2" descr="A black background with white text&#10;&#10;Description automatically generated">
            <a:extLst>
              <a:ext uri="{FF2B5EF4-FFF2-40B4-BE49-F238E27FC236}">
                <a16:creationId xmlns:a16="http://schemas.microsoft.com/office/drawing/2014/main" id="{828402FF-4259-A668-4EA1-0F6B289AD078}"/>
              </a:ext>
            </a:extLst>
          </p:cNvPr>
          <p:cNvPicPr>
            <a:picLocks noChangeAspect="1"/>
          </p:cNvPicPr>
          <p:nvPr userDrawn="1"/>
        </p:nvPicPr>
        <p:blipFill>
          <a:blip r:embed="rId4"/>
          <a:stretch>
            <a:fillRect/>
          </a:stretch>
        </p:blipFill>
        <p:spPr>
          <a:xfrm>
            <a:off x="7817141" y="5666585"/>
            <a:ext cx="3917659" cy="914400"/>
          </a:xfrm>
          <a:prstGeom prst="rect">
            <a:avLst/>
          </a:prstGeom>
        </p:spPr>
      </p:pic>
    </p:spTree>
    <p:extLst>
      <p:ext uri="{BB962C8B-B14F-4D97-AF65-F5344CB8AC3E}">
        <p14:creationId xmlns:p14="http://schemas.microsoft.com/office/powerpoint/2010/main" val="13995154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White">
    <p:bg>
      <p:bgPr>
        <a:blipFill dpi="0" rotWithShape="1">
          <a:blip r:embed="rId2">
            <a:alphaModFix amt="59000"/>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43FDE61-1A20-C741-B0A6-17188F980614}"/>
              </a:ext>
            </a:extLst>
          </p:cNvPr>
          <p:cNvSpPr txBox="1">
            <a:spLocks/>
          </p:cNvSpPr>
          <p:nvPr userDrawn="1"/>
        </p:nvSpPr>
        <p:spPr>
          <a:xfrm>
            <a:off x="8991600" y="6137275"/>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pic>
        <p:nvPicPr>
          <p:cNvPr id="2" name="Picture 1">
            <a:extLst>
              <a:ext uri="{FF2B5EF4-FFF2-40B4-BE49-F238E27FC236}">
                <a16:creationId xmlns:a16="http://schemas.microsoft.com/office/drawing/2014/main" id="{E7781F52-DEDC-6377-E57A-CCF5225CDABC}"/>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7200" y="5680075"/>
            <a:ext cx="1577726" cy="914400"/>
          </a:xfrm>
          <a:prstGeom prst="rect">
            <a:avLst/>
          </a:prstGeom>
        </p:spPr>
      </p:pic>
      <p:grpSp>
        <p:nvGrpSpPr>
          <p:cNvPr id="3" name="Group 2">
            <a:extLst>
              <a:ext uri="{FF2B5EF4-FFF2-40B4-BE49-F238E27FC236}">
                <a16:creationId xmlns:a16="http://schemas.microsoft.com/office/drawing/2014/main" id="{43B883D5-E079-75A6-C332-44745F554489}"/>
              </a:ext>
            </a:extLst>
          </p:cNvPr>
          <p:cNvGrpSpPr/>
          <p:nvPr userDrawn="1"/>
        </p:nvGrpSpPr>
        <p:grpSpPr>
          <a:xfrm>
            <a:off x="7755946" y="5680075"/>
            <a:ext cx="4076230" cy="914400"/>
            <a:chOff x="6814275" y="5564637"/>
            <a:chExt cx="4076230" cy="914400"/>
          </a:xfrm>
        </p:grpSpPr>
        <p:sp>
          <p:nvSpPr>
            <p:cNvPr id="4" name="TextBox 3">
              <a:extLst>
                <a:ext uri="{FF2B5EF4-FFF2-40B4-BE49-F238E27FC236}">
                  <a16:creationId xmlns:a16="http://schemas.microsoft.com/office/drawing/2014/main" id="{FD107529-2F09-12E9-984D-D23A44294CE3}"/>
                </a:ext>
              </a:extLst>
            </p:cNvPr>
            <p:cNvSpPr txBox="1"/>
            <p:nvPr userDrawn="1"/>
          </p:nvSpPr>
          <p:spPr>
            <a:xfrm>
              <a:off x="6814275" y="5600377"/>
              <a:ext cx="4076230" cy="803857"/>
            </a:xfrm>
            <a:prstGeom prst="rect">
              <a:avLst/>
            </a:prstGeom>
            <a:solidFill>
              <a:srgbClr val="000000"/>
            </a:solidFill>
          </p:spPr>
          <p:txBody>
            <a:bodyPr wrap="square" rtlCol="0">
              <a:spAutoFit/>
            </a:bodyPr>
            <a:lstStyle/>
            <a:p>
              <a:endParaRPr lang="en-US" dirty="0"/>
            </a:p>
          </p:txBody>
        </p:sp>
        <p:pic>
          <p:nvPicPr>
            <p:cNvPr id="9" name="Picture 8" descr="A black background with white text&#10;&#10;Description automatically generated">
              <a:extLst>
                <a:ext uri="{FF2B5EF4-FFF2-40B4-BE49-F238E27FC236}">
                  <a16:creationId xmlns:a16="http://schemas.microsoft.com/office/drawing/2014/main" id="{955025AF-3688-24D2-59E7-1E2C1B2F7102}"/>
                </a:ext>
              </a:extLst>
            </p:cNvPr>
            <p:cNvPicPr>
              <a:picLocks noChangeAspect="1"/>
            </p:cNvPicPr>
            <p:nvPr userDrawn="1"/>
          </p:nvPicPr>
          <p:blipFill>
            <a:blip r:embed="rId4"/>
            <a:stretch>
              <a:fillRect/>
            </a:stretch>
          </p:blipFill>
          <p:spPr>
            <a:xfrm>
              <a:off x="6814275" y="5564637"/>
              <a:ext cx="3917661" cy="914400"/>
            </a:xfrm>
            <a:prstGeom prst="rect">
              <a:avLst/>
            </a:prstGeom>
          </p:spPr>
        </p:pic>
      </p:grpSp>
    </p:spTree>
    <p:extLst>
      <p:ext uri="{BB962C8B-B14F-4D97-AF65-F5344CB8AC3E}">
        <p14:creationId xmlns:p14="http://schemas.microsoft.com/office/powerpoint/2010/main" val="31654396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146AB1FB-90C8-EC45-8325-354F70A4410F}"/>
              </a:ext>
            </a:extLst>
          </p:cNvPr>
          <p:cNvSpPr txBox="1">
            <a:spLocks/>
          </p:cNvSpPr>
          <p:nvPr userDrawn="1"/>
        </p:nvSpPr>
        <p:spPr>
          <a:xfrm>
            <a:off x="8991600" y="6137275"/>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bg1"/>
              </a:solidFill>
            </a:endParaRPr>
          </a:p>
        </p:txBody>
      </p:sp>
      <p:pic>
        <p:nvPicPr>
          <p:cNvPr id="5" name="Picture 4">
            <a:extLst>
              <a:ext uri="{FF2B5EF4-FFF2-40B4-BE49-F238E27FC236}">
                <a16:creationId xmlns:a16="http://schemas.microsoft.com/office/drawing/2014/main" id="{88C4B252-7002-56C1-C245-9DBAC9326B8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0" y="5588000"/>
            <a:ext cx="1580828" cy="914400"/>
          </a:xfrm>
          <a:prstGeom prst="rect">
            <a:avLst/>
          </a:prstGeom>
        </p:spPr>
      </p:pic>
      <p:pic>
        <p:nvPicPr>
          <p:cNvPr id="6" name="Picture 5" descr="A black background with white text&#10;&#10;Description automatically generated">
            <a:extLst>
              <a:ext uri="{FF2B5EF4-FFF2-40B4-BE49-F238E27FC236}">
                <a16:creationId xmlns:a16="http://schemas.microsoft.com/office/drawing/2014/main" id="{A891BAAF-4233-E86F-7801-00BB24672503}"/>
              </a:ext>
            </a:extLst>
          </p:cNvPr>
          <p:cNvPicPr>
            <a:picLocks noChangeAspect="1"/>
          </p:cNvPicPr>
          <p:nvPr userDrawn="1"/>
        </p:nvPicPr>
        <p:blipFill>
          <a:blip r:embed="rId4"/>
          <a:stretch>
            <a:fillRect/>
          </a:stretch>
        </p:blipFill>
        <p:spPr>
          <a:xfrm>
            <a:off x="7657526" y="5588000"/>
            <a:ext cx="3917659" cy="914400"/>
          </a:xfrm>
          <a:prstGeom prst="rect">
            <a:avLst/>
          </a:prstGeom>
        </p:spPr>
      </p:pic>
    </p:spTree>
    <p:extLst>
      <p:ext uri="{BB962C8B-B14F-4D97-AF65-F5344CB8AC3E}">
        <p14:creationId xmlns:p14="http://schemas.microsoft.com/office/powerpoint/2010/main" val="22993387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CC62C33-C7DE-4FC0-991A-F83D4220C6A3}"/>
              </a:ext>
            </a:extLst>
          </p:cNvPr>
          <p:cNvSpPr>
            <a:spLocks noGrp="1"/>
          </p:cNvSpPr>
          <p:nvPr>
            <p:ph type="pic" sz="quarter" idx="12"/>
          </p:nvPr>
        </p:nvSpPr>
        <p:spPr>
          <a:xfrm>
            <a:off x="1684893" y="1345596"/>
            <a:ext cx="3440892" cy="2197705"/>
          </a:xfrm>
          <a:custGeom>
            <a:avLst/>
            <a:gdLst>
              <a:gd name="connsiteX0" fmla="*/ 0 w 3440892"/>
              <a:gd name="connsiteY0" fmla="*/ 0 h 2197705"/>
              <a:gd name="connsiteX1" fmla="*/ 3440892 w 3440892"/>
              <a:gd name="connsiteY1" fmla="*/ 0 h 2197705"/>
              <a:gd name="connsiteX2" fmla="*/ 3440892 w 3440892"/>
              <a:gd name="connsiteY2" fmla="*/ 2197705 h 2197705"/>
              <a:gd name="connsiteX3" fmla="*/ 0 w 3440892"/>
              <a:gd name="connsiteY3" fmla="*/ 2197705 h 2197705"/>
            </a:gdLst>
            <a:ahLst/>
            <a:cxnLst>
              <a:cxn ang="0">
                <a:pos x="connsiteX0" y="connsiteY0"/>
              </a:cxn>
              <a:cxn ang="0">
                <a:pos x="connsiteX1" y="connsiteY1"/>
              </a:cxn>
              <a:cxn ang="0">
                <a:pos x="connsiteX2" y="connsiteY2"/>
              </a:cxn>
              <a:cxn ang="0">
                <a:pos x="connsiteX3" y="connsiteY3"/>
              </a:cxn>
            </a:cxnLst>
            <a:rect l="l" t="t" r="r" b="b"/>
            <a:pathLst>
              <a:path w="3440892" h="2197705">
                <a:moveTo>
                  <a:pt x="0" y="0"/>
                </a:moveTo>
                <a:lnTo>
                  <a:pt x="3440892" y="0"/>
                </a:lnTo>
                <a:lnTo>
                  <a:pt x="3440892" y="2197705"/>
                </a:lnTo>
                <a:lnTo>
                  <a:pt x="0" y="2197705"/>
                </a:lnTo>
                <a:close/>
              </a:path>
            </a:pathLst>
          </a:custGeom>
          <a:pattFill prst="divot">
            <a:fgClr>
              <a:schemeClr val="accent1"/>
            </a:fgClr>
            <a:bgClr>
              <a:schemeClr val="bg1"/>
            </a:bgClr>
          </a:pattFill>
        </p:spPr>
        <p:txBody>
          <a:bodyPr wrap="square" anchor="ctr">
            <a:noAutofit/>
          </a:bodyPr>
          <a:lstStyle>
            <a:lvl1pPr marL="0" indent="0" algn="ctr">
              <a:buNone/>
              <a:defRPr sz="1200"/>
            </a:lvl1pPr>
          </a:lstStyle>
          <a:p>
            <a:endParaRPr lang="id-ID"/>
          </a:p>
        </p:txBody>
      </p:sp>
      <p:sp>
        <p:nvSpPr>
          <p:cNvPr id="4" name="Picture Placeholder 4">
            <a:extLst>
              <a:ext uri="{FF2B5EF4-FFF2-40B4-BE49-F238E27FC236}">
                <a16:creationId xmlns:a16="http://schemas.microsoft.com/office/drawing/2014/main" id="{EE2A74DC-AE41-FF48-AA3B-616C71502EB6}"/>
              </a:ext>
            </a:extLst>
          </p:cNvPr>
          <p:cNvSpPr>
            <a:spLocks noGrp="1"/>
          </p:cNvSpPr>
          <p:nvPr>
            <p:ph type="pic" sz="quarter" idx="13"/>
          </p:nvPr>
        </p:nvSpPr>
        <p:spPr>
          <a:xfrm>
            <a:off x="7043277" y="1345596"/>
            <a:ext cx="3440892" cy="2197705"/>
          </a:xfrm>
          <a:custGeom>
            <a:avLst/>
            <a:gdLst>
              <a:gd name="connsiteX0" fmla="*/ 0 w 3440892"/>
              <a:gd name="connsiteY0" fmla="*/ 0 h 2197705"/>
              <a:gd name="connsiteX1" fmla="*/ 3440892 w 3440892"/>
              <a:gd name="connsiteY1" fmla="*/ 0 h 2197705"/>
              <a:gd name="connsiteX2" fmla="*/ 3440892 w 3440892"/>
              <a:gd name="connsiteY2" fmla="*/ 2197705 h 2197705"/>
              <a:gd name="connsiteX3" fmla="*/ 0 w 3440892"/>
              <a:gd name="connsiteY3" fmla="*/ 2197705 h 2197705"/>
            </a:gdLst>
            <a:ahLst/>
            <a:cxnLst>
              <a:cxn ang="0">
                <a:pos x="connsiteX0" y="connsiteY0"/>
              </a:cxn>
              <a:cxn ang="0">
                <a:pos x="connsiteX1" y="connsiteY1"/>
              </a:cxn>
              <a:cxn ang="0">
                <a:pos x="connsiteX2" y="connsiteY2"/>
              </a:cxn>
              <a:cxn ang="0">
                <a:pos x="connsiteX3" y="connsiteY3"/>
              </a:cxn>
            </a:cxnLst>
            <a:rect l="l" t="t" r="r" b="b"/>
            <a:pathLst>
              <a:path w="3440892" h="2197705">
                <a:moveTo>
                  <a:pt x="0" y="0"/>
                </a:moveTo>
                <a:lnTo>
                  <a:pt x="3440892" y="0"/>
                </a:lnTo>
                <a:lnTo>
                  <a:pt x="3440892" y="2197705"/>
                </a:lnTo>
                <a:lnTo>
                  <a:pt x="0" y="2197705"/>
                </a:lnTo>
                <a:close/>
              </a:path>
            </a:pathLst>
          </a:custGeom>
          <a:pattFill prst="divot">
            <a:fgClr>
              <a:schemeClr val="accent1"/>
            </a:fgClr>
            <a:bgClr>
              <a:schemeClr val="bg1"/>
            </a:bgClr>
          </a:pattFill>
        </p:spPr>
        <p:txBody>
          <a:bodyPr wrap="square" anchor="ctr">
            <a:noAutofit/>
          </a:bodyPr>
          <a:lstStyle>
            <a:lvl1pPr marL="0" indent="0" algn="ctr">
              <a:buNone/>
              <a:defRPr sz="1200"/>
            </a:lvl1pPr>
          </a:lstStyle>
          <a:p>
            <a:endParaRPr lang="id-ID"/>
          </a:p>
        </p:txBody>
      </p:sp>
    </p:spTree>
    <p:extLst>
      <p:ext uri="{BB962C8B-B14F-4D97-AF65-F5344CB8AC3E}">
        <p14:creationId xmlns:p14="http://schemas.microsoft.com/office/powerpoint/2010/main" val="36189817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er+TwoLists">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4347D37-23DF-6143-BBBC-0060EF121515}"/>
              </a:ext>
            </a:extLst>
          </p:cNvPr>
          <p:cNvSpPr>
            <a:spLocks noGrp="1"/>
          </p:cNvSpPr>
          <p:nvPr>
            <p:ph type="body" idx="1"/>
          </p:nvPr>
        </p:nvSpPr>
        <p:spPr>
          <a:xfrm>
            <a:off x="457200" y="1375229"/>
            <a:ext cx="5540375"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496013-A816-5043-8E60-F1E883072C36}"/>
              </a:ext>
            </a:extLst>
          </p:cNvPr>
          <p:cNvSpPr>
            <a:spLocks noGrp="1"/>
          </p:cNvSpPr>
          <p:nvPr>
            <p:ph sz="half" idx="2"/>
          </p:nvPr>
        </p:nvSpPr>
        <p:spPr>
          <a:xfrm>
            <a:off x="457200" y="2279824"/>
            <a:ext cx="5540375" cy="27791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DFE2BA5D-C5D2-0446-88CB-E603CC25A0CC}"/>
              </a:ext>
            </a:extLst>
          </p:cNvPr>
          <p:cNvSpPr>
            <a:spLocks noGrp="1"/>
          </p:cNvSpPr>
          <p:nvPr>
            <p:ph type="body" sz="quarter" idx="3"/>
          </p:nvPr>
        </p:nvSpPr>
        <p:spPr>
          <a:xfrm>
            <a:off x="6172202" y="1375229"/>
            <a:ext cx="5402980"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68FE2A-C0DD-8C42-B6B8-A915F090EB02}"/>
              </a:ext>
            </a:extLst>
          </p:cNvPr>
          <p:cNvSpPr>
            <a:spLocks noGrp="1"/>
          </p:cNvSpPr>
          <p:nvPr>
            <p:ph sz="quarter" idx="4"/>
          </p:nvPr>
        </p:nvSpPr>
        <p:spPr>
          <a:xfrm>
            <a:off x="6172200" y="2279824"/>
            <a:ext cx="5402981" cy="27791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95220166-CC05-3B44-9A19-1F510029F921}"/>
              </a:ext>
            </a:extLst>
          </p:cNvPr>
          <p:cNvSpPr>
            <a:spLocks noGrp="1"/>
          </p:cNvSpPr>
          <p:nvPr>
            <p:ph type="title"/>
          </p:nvPr>
        </p:nvSpPr>
        <p:spPr>
          <a:xfrm>
            <a:off x="470589" y="374068"/>
            <a:ext cx="11123843" cy="827499"/>
          </a:xfrm>
          <a:prstGeom prst="rect">
            <a:avLst/>
          </a:prstGeom>
        </p:spPr>
        <p:txBody>
          <a:bodyPr/>
          <a:lstStyle>
            <a:lvl1pPr>
              <a:defRPr b="1" i="0">
                <a:latin typeface="Arial Black" panose="020B0604020202020204" pitchFamily="34" charset="0"/>
                <a:cs typeface="Arial Black" panose="020B0604020202020204" pitchFamily="34" charset="0"/>
              </a:defRPr>
            </a:lvl1pPr>
          </a:lstStyle>
          <a:p>
            <a:r>
              <a:rPr lang="en-US"/>
              <a:t>Click to edit Master title style</a:t>
            </a:r>
            <a:endParaRPr lang="en-US" dirty="0"/>
          </a:p>
        </p:txBody>
      </p:sp>
      <p:pic>
        <p:nvPicPr>
          <p:cNvPr id="2" name="Picture 1">
            <a:extLst>
              <a:ext uri="{FF2B5EF4-FFF2-40B4-BE49-F238E27FC236}">
                <a16:creationId xmlns:a16="http://schemas.microsoft.com/office/drawing/2014/main" id="{318456EF-5E58-2666-9051-E9E16D315237}"/>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0589" y="5680075"/>
            <a:ext cx="1577726" cy="914400"/>
          </a:xfrm>
          <a:prstGeom prst="rect">
            <a:avLst/>
          </a:prstGeom>
        </p:spPr>
      </p:pic>
      <p:grpSp>
        <p:nvGrpSpPr>
          <p:cNvPr id="15" name="Group 14">
            <a:extLst>
              <a:ext uri="{FF2B5EF4-FFF2-40B4-BE49-F238E27FC236}">
                <a16:creationId xmlns:a16="http://schemas.microsoft.com/office/drawing/2014/main" id="{707114CD-A0A0-562E-0E63-A16FC8E4ACBA}"/>
              </a:ext>
            </a:extLst>
          </p:cNvPr>
          <p:cNvGrpSpPr/>
          <p:nvPr userDrawn="1"/>
        </p:nvGrpSpPr>
        <p:grpSpPr>
          <a:xfrm>
            <a:off x="7518202" y="5680075"/>
            <a:ext cx="4076230" cy="914400"/>
            <a:chOff x="6814275" y="5564637"/>
            <a:chExt cx="4076230" cy="914400"/>
          </a:xfrm>
        </p:grpSpPr>
        <p:sp>
          <p:nvSpPr>
            <p:cNvPr id="11" name="TextBox 10">
              <a:extLst>
                <a:ext uri="{FF2B5EF4-FFF2-40B4-BE49-F238E27FC236}">
                  <a16:creationId xmlns:a16="http://schemas.microsoft.com/office/drawing/2014/main" id="{F1CF9B1A-DF9C-5F5F-53E1-C89A0AAC5464}"/>
                </a:ext>
              </a:extLst>
            </p:cNvPr>
            <p:cNvSpPr txBox="1"/>
            <p:nvPr userDrawn="1"/>
          </p:nvSpPr>
          <p:spPr>
            <a:xfrm>
              <a:off x="6814275" y="5600377"/>
              <a:ext cx="4076230" cy="803857"/>
            </a:xfrm>
            <a:prstGeom prst="rect">
              <a:avLst/>
            </a:prstGeom>
            <a:solidFill>
              <a:srgbClr val="000000"/>
            </a:solidFill>
          </p:spPr>
          <p:txBody>
            <a:bodyPr wrap="square" rtlCol="0">
              <a:spAutoFit/>
            </a:bodyPr>
            <a:lstStyle/>
            <a:p>
              <a:endParaRPr lang="en-US" dirty="0"/>
            </a:p>
          </p:txBody>
        </p:sp>
        <p:pic>
          <p:nvPicPr>
            <p:cNvPr id="10" name="Picture 9" descr="A black background with white text&#10;&#10;Description automatically generated">
              <a:extLst>
                <a:ext uri="{FF2B5EF4-FFF2-40B4-BE49-F238E27FC236}">
                  <a16:creationId xmlns:a16="http://schemas.microsoft.com/office/drawing/2014/main" id="{6BAD78AC-6CED-F0FC-A122-39ABCB10A161}"/>
                </a:ext>
              </a:extLst>
            </p:cNvPr>
            <p:cNvPicPr>
              <a:picLocks noChangeAspect="1"/>
            </p:cNvPicPr>
            <p:nvPr userDrawn="1"/>
          </p:nvPicPr>
          <p:blipFill>
            <a:blip r:embed="rId4"/>
            <a:stretch>
              <a:fillRect/>
            </a:stretch>
          </p:blipFill>
          <p:spPr>
            <a:xfrm>
              <a:off x="6814275" y="5564637"/>
              <a:ext cx="3917661" cy="914400"/>
            </a:xfrm>
            <a:prstGeom prst="rect">
              <a:avLst/>
            </a:prstGeom>
          </p:spPr>
        </p:pic>
      </p:grpSp>
    </p:spTree>
    <p:extLst>
      <p:ext uri="{BB962C8B-B14F-4D97-AF65-F5344CB8AC3E}">
        <p14:creationId xmlns:p14="http://schemas.microsoft.com/office/powerpoint/2010/main" val="2175118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List+Medium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86AE2-C12B-2144-B784-06409477643E}"/>
              </a:ext>
            </a:extLst>
          </p:cNvPr>
          <p:cNvSpPr>
            <a:spLocks noGrp="1"/>
          </p:cNvSpPr>
          <p:nvPr>
            <p:ph type="title"/>
          </p:nvPr>
        </p:nvSpPr>
        <p:spPr>
          <a:xfrm>
            <a:off x="457202" y="151394"/>
            <a:ext cx="4504763" cy="1429352"/>
          </a:xfrm>
          <a:prstGeom prst="rect">
            <a:avLst/>
          </a:prstGeom>
        </p:spPr>
        <p:txBody>
          <a:bodyPr anchor="b">
            <a:normAutofit/>
          </a:bodyPr>
          <a:lstStyle>
            <a:lvl1pPr>
              <a:defRPr sz="3600" b="1" i="0">
                <a:latin typeface="Arial Black" panose="020B0604020202020204" pitchFamily="34" charset="0"/>
                <a:cs typeface="Arial Black" panose="020B0604020202020204" pitchFamily="34" charset="0"/>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01AD4422-5025-3E4E-9E2C-0E812900E9B2}"/>
              </a:ext>
            </a:extLst>
          </p:cNvPr>
          <p:cNvSpPr>
            <a:spLocks noGrp="1"/>
          </p:cNvSpPr>
          <p:nvPr>
            <p:ph type="pic" idx="1"/>
          </p:nvPr>
        </p:nvSpPr>
        <p:spPr>
          <a:xfrm>
            <a:off x="5634318" y="457201"/>
            <a:ext cx="5940865" cy="5403851"/>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D87FA85-E10D-D648-993E-7F4AB3E5A0A4}"/>
              </a:ext>
            </a:extLst>
          </p:cNvPr>
          <p:cNvSpPr>
            <a:spLocks noGrp="1"/>
          </p:cNvSpPr>
          <p:nvPr>
            <p:ph type="body" sz="half" idx="2"/>
          </p:nvPr>
        </p:nvSpPr>
        <p:spPr>
          <a:xfrm>
            <a:off x="457202" y="1882588"/>
            <a:ext cx="4504763" cy="3112924"/>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67112EFE-3C76-4C48-8D3A-817121E082B6}"/>
              </a:ext>
            </a:extLst>
          </p:cNvPr>
          <p:cNvSpPr txBox="1">
            <a:spLocks/>
          </p:cNvSpPr>
          <p:nvPr userDrawn="1"/>
        </p:nvSpPr>
        <p:spPr>
          <a:xfrm>
            <a:off x="8991600" y="6137275"/>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pic>
        <p:nvPicPr>
          <p:cNvPr id="5" name="Picture 4">
            <a:extLst>
              <a:ext uri="{FF2B5EF4-FFF2-40B4-BE49-F238E27FC236}">
                <a16:creationId xmlns:a16="http://schemas.microsoft.com/office/drawing/2014/main" id="{AAFF0B67-953B-92A7-1899-F5F09B8387A1}"/>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2" y="5700014"/>
            <a:ext cx="1577726" cy="914400"/>
          </a:xfrm>
          <a:prstGeom prst="rect">
            <a:avLst/>
          </a:prstGeom>
        </p:spPr>
      </p:pic>
      <p:grpSp>
        <p:nvGrpSpPr>
          <p:cNvPr id="6" name="Group 5">
            <a:extLst>
              <a:ext uri="{FF2B5EF4-FFF2-40B4-BE49-F238E27FC236}">
                <a16:creationId xmlns:a16="http://schemas.microsoft.com/office/drawing/2014/main" id="{73FB430A-9446-286C-86FE-E9DA6F06B151}"/>
              </a:ext>
            </a:extLst>
          </p:cNvPr>
          <p:cNvGrpSpPr/>
          <p:nvPr userDrawn="1"/>
        </p:nvGrpSpPr>
        <p:grpSpPr>
          <a:xfrm>
            <a:off x="7658568" y="5943599"/>
            <a:ext cx="4076230" cy="914400"/>
            <a:chOff x="6814275" y="5564637"/>
            <a:chExt cx="4076230" cy="914400"/>
          </a:xfrm>
        </p:grpSpPr>
        <p:sp>
          <p:nvSpPr>
            <p:cNvPr id="7" name="TextBox 6">
              <a:extLst>
                <a:ext uri="{FF2B5EF4-FFF2-40B4-BE49-F238E27FC236}">
                  <a16:creationId xmlns:a16="http://schemas.microsoft.com/office/drawing/2014/main" id="{CE7BE9BC-BBBB-21F1-6DC7-3C6B9B7293AF}"/>
                </a:ext>
              </a:extLst>
            </p:cNvPr>
            <p:cNvSpPr txBox="1"/>
            <p:nvPr userDrawn="1"/>
          </p:nvSpPr>
          <p:spPr>
            <a:xfrm>
              <a:off x="6814275" y="5600377"/>
              <a:ext cx="4076230" cy="803857"/>
            </a:xfrm>
            <a:prstGeom prst="rect">
              <a:avLst/>
            </a:prstGeom>
            <a:solidFill>
              <a:srgbClr val="000000"/>
            </a:solidFill>
          </p:spPr>
          <p:txBody>
            <a:bodyPr wrap="square" rtlCol="0">
              <a:spAutoFit/>
            </a:bodyPr>
            <a:lstStyle/>
            <a:p>
              <a:endParaRPr lang="en-US" dirty="0"/>
            </a:p>
          </p:txBody>
        </p:sp>
        <p:pic>
          <p:nvPicPr>
            <p:cNvPr id="12" name="Picture 11" descr="A black background with white text&#10;&#10;Description automatically generated">
              <a:extLst>
                <a:ext uri="{FF2B5EF4-FFF2-40B4-BE49-F238E27FC236}">
                  <a16:creationId xmlns:a16="http://schemas.microsoft.com/office/drawing/2014/main" id="{66C4EE91-37E7-7389-DB72-C77A16571352}"/>
                </a:ext>
              </a:extLst>
            </p:cNvPr>
            <p:cNvPicPr>
              <a:picLocks noChangeAspect="1"/>
            </p:cNvPicPr>
            <p:nvPr userDrawn="1"/>
          </p:nvPicPr>
          <p:blipFill>
            <a:blip r:embed="rId3"/>
            <a:stretch>
              <a:fillRect/>
            </a:stretch>
          </p:blipFill>
          <p:spPr>
            <a:xfrm>
              <a:off x="6814275" y="5564637"/>
              <a:ext cx="3917661" cy="914400"/>
            </a:xfrm>
            <a:prstGeom prst="rect">
              <a:avLst/>
            </a:prstGeom>
          </p:spPr>
        </p:pic>
      </p:grpSp>
    </p:spTree>
    <p:extLst>
      <p:ext uri="{BB962C8B-B14F-4D97-AF65-F5344CB8AC3E}">
        <p14:creationId xmlns:p14="http://schemas.microsoft.com/office/powerpoint/2010/main" val="1087103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Lists+NarrowPhoto">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E277737-A8CC-9D41-AF92-CEF6E2652DA8}"/>
              </a:ext>
            </a:extLst>
          </p:cNvPr>
          <p:cNvSpPr/>
          <p:nvPr userDrawn="1"/>
        </p:nvSpPr>
        <p:spPr>
          <a:xfrm>
            <a:off x="9455150" y="-1"/>
            <a:ext cx="2736850" cy="4797468"/>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 up of a logo&#10;&#10;Description automatically generated">
            <a:extLst>
              <a:ext uri="{FF2B5EF4-FFF2-40B4-BE49-F238E27FC236}">
                <a16:creationId xmlns:a16="http://schemas.microsoft.com/office/drawing/2014/main" id="{0B5D44FD-EC2B-BA47-A5B7-8FBCA2CC723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455150" y="4797467"/>
            <a:ext cx="2736850" cy="2060533"/>
          </a:xfrm>
          <a:prstGeom prst="rect">
            <a:avLst/>
          </a:prstGeom>
        </p:spPr>
      </p:pic>
      <p:sp>
        <p:nvSpPr>
          <p:cNvPr id="2" name="Title 1">
            <a:extLst>
              <a:ext uri="{FF2B5EF4-FFF2-40B4-BE49-F238E27FC236}">
                <a16:creationId xmlns:a16="http://schemas.microsoft.com/office/drawing/2014/main" id="{A6291B04-0D63-0946-8543-1091C7E500BD}"/>
              </a:ext>
            </a:extLst>
          </p:cNvPr>
          <p:cNvSpPr>
            <a:spLocks noGrp="1"/>
          </p:cNvSpPr>
          <p:nvPr>
            <p:ph type="title"/>
          </p:nvPr>
        </p:nvSpPr>
        <p:spPr>
          <a:xfrm>
            <a:off x="470589" y="500650"/>
            <a:ext cx="8380803" cy="827499"/>
          </a:xfrm>
          <a:prstGeom prst="rect">
            <a:avLst/>
          </a:prstGeom>
        </p:spPr>
        <p:txBody>
          <a:bodyPr>
            <a:noAutofit/>
          </a:bodyPr>
          <a:lstStyle>
            <a:lvl1pPr>
              <a:defRPr sz="3600" b="1" i="0">
                <a:latin typeface="Arial Black" panose="020B0604020202020204" pitchFamily="34" charset="0"/>
                <a:cs typeface="Arial Black"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F0AE959-C495-8046-91E2-A8D5C7B2B62F}"/>
              </a:ext>
            </a:extLst>
          </p:cNvPr>
          <p:cNvSpPr>
            <a:spLocks noGrp="1"/>
          </p:cNvSpPr>
          <p:nvPr>
            <p:ph idx="1"/>
          </p:nvPr>
        </p:nvSpPr>
        <p:spPr>
          <a:xfrm>
            <a:off x="470589" y="1825628"/>
            <a:ext cx="3936819" cy="3189717"/>
          </a:xfrm>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a:extLst>
              <a:ext uri="{FF2B5EF4-FFF2-40B4-BE49-F238E27FC236}">
                <a16:creationId xmlns:a16="http://schemas.microsoft.com/office/drawing/2014/main" id="{5F5E76A7-52CC-D748-B950-94707165ADE0}"/>
              </a:ext>
            </a:extLst>
          </p:cNvPr>
          <p:cNvSpPr>
            <a:spLocks noGrp="1"/>
          </p:cNvSpPr>
          <p:nvPr>
            <p:ph type="pic" sz="quarter" idx="13"/>
          </p:nvPr>
        </p:nvSpPr>
        <p:spPr>
          <a:xfrm>
            <a:off x="9448800" y="1"/>
            <a:ext cx="2743200" cy="4797468"/>
          </a:xfrm>
        </p:spPr>
        <p:txBody>
          <a:bodyPr/>
          <a:lstStyle/>
          <a:p>
            <a:r>
              <a:rPr lang="en-US"/>
              <a:t>Click icon to add picture</a:t>
            </a:r>
          </a:p>
        </p:txBody>
      </p:sp>
      <p:sp>
        <p:nvSpPr>
          <p:cNvPr id="12" name="Content Placeholder 2">
            <a:extLst>
              <a:ext uri="{FF2B5EF4-FFF2-40B4-BE49-F238E27FC236}">
                <a16:creationId xmlns:a16="http://schemas.microsoft.com/office/drawing/2014/main" id="{F331C0C7-7F08-FD45-A343-7AAFCD696634}"/>
              </a:ext>
            </a:extLst>
          </p:cNvPr>
          <p:cNvSpPr>
            <a:spLocks noGrp="1"/>
          </p:cNvSpPr>
          <p:nvPr>
            <p:ph idx="14"/>
          </p:nvPr>
        </p:nvSpPr>
        <p:spPr>
          <a:xfrm>
            <a:off x="4914573" y="1825628"/>
            <a:ext cx="3936819" cy="3189717"/>
          </a:xfrm>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5">
            <a:extLst>
              <a:ext uri="{FF2B5EF4-FFF2-40B4-BE49-F238E27FC236}">
                <a16:creationId xmlns:a16="http://schemas.microsoft.com/office/drawing/2014/main" id="{CD5A9663-203F-3248-A289-4ECD0CB132AA}"/>
              </a:ext>
            </a:extLst>
          </p:cNvPr>
          <p:cNvSpPr txBox="1">
            <a:spLocks/>
          </p:cNvSpPr>
          <p:nvPr userDrawn="1"/>
        </p:nvSpPr>
        <p:spPr>
          <a:xfrm>
            <a:off x="8991600" y="6137275"/>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bg1"/>
              </a:solidFill>
            </a:endParaRPr>
          </a:p>
        </p:txBody>
      </p:sp>
      <p:pic>
        <p:nvPicPr>
          <p:cNvPr id="16" name="Picture 15">
            <a:extLst>
              <a:ext uri="{FF2B5EF4-FFF2-40B4-BE49-F238E27FC236}">
                <a16:creationId xmlns:a16="http://schemas.microsoft.com/office/drawing/2014/main" id="{3307BB54-54CA-46BF-8AA4-258D9CAB4DBB}"/>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57201" y="5579491"/>
            <a:ext cx="1577726" cy="914400"/>
          </a:xfrm>
          <a:prstGeom prst="rect">
            <a:avLst/>
          </a:prstGeom>
        </p:spPr>
      </p:pic>
      <p:pic>
        <p:nvPicPr>
          <p:cNvPr id="13" name="Picture 12" descr="A black background with white text&#10;&#10;Description automatically generated">
            <a:extLst>
              <a:ext uri="{FF2B5EF4-FFF2-40B4-BE49-F238E27FC236}">
                <a16:creationId xmlns:a16="http://schemas.microsoft.com/office/drawing/2014/main" id="{2641F1E6-C6C4-F272-9B9A-D980DF89C70F}"/>
              </a:ext>
            </a:extLst>
          </p:cNvPr>
          <p:cNvPicPr>
            <a:picLocks noChangeAspect="1"/>
          </p:cNvPicPr>
          <p:nvPr userDrawn="1"/>
        </p:nvPicPr>
        <p:blipFill>
          <a:blip r:embed="rId5"/>
          <a:stretch>
            <a:fillRect/>
          </a:stretch>
        </p:blipFill>
        <p:spPr>
          <a:xfrm>
            <a:off x="9612805" y="5827712"/>
            <a:ext cx="2350595" cy="548640"/>
          </a:xfrm>
          <a:prstGeom prst="rect">
            <a:avLst/>
          </a:prstGeom>
        </p:spPr>
      </p:pic>
    </p:spTree>
    <p:extLst>
      <p:ext uri="{BB962C8B-B14F-4D97-AF65-F5344CB8AC3E}">
        <p14:creationId xmlns:p14="http://schemas.microsoft.com/office/powerpoint/2010/main" val="355336648"/>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ist+PortraitPhoto">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0455CDD-6175-A74F-ABB3-D7D0F2634141}"/>
              </a:ext>
            </a:extLst>
          </p:cNvPr>
          <p:cNvSpPr/>
          <p:nvPr userDrawn="1"/>
        </p:nvSpPr>
        <p:spPr>
          <a:xfrm>
            <a:off x="7620001" y="-1"/>
            <a:ext cx="4571999" cy="479746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 up of a logo&#10;&#10;Description automatically generated">
            <a:extLst>
              <a:ext uri="{FF2B5EF4-FFF2-40B4-BE49-F238E27FC236}">
                <a16:creationId xmlns:a16="http://schemas.microsoft.com/office/drawing/2014/main" id="{A96284BF-B9BE-EE49-B8EC-A60012C19CA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620001" y="4791116"/>
            <a:ext cx="4565649" cy="2060533"/>
          </a:xfrm>
          <a:prstGeom prst="rect">
            <a:avLst/>
          </a:prstGeom>
        </p:spPr>
      </p:pic>
      <p:sp>
        <p:nvSpPr>
          <p:cNvPr id="3" name="Content Placeholder 2">
            <a:extLst>
              <a:ext uri="{FF2B5EF4-FFF2-40B4-BE49-F238E27FC236}">
                <a16:creationId xmlns:a16="http://schemas.microsoft.com/office/drawing/2014/main" id="{CF0AE959-C495-8046-91E2-A8D5C7B2B62F}"/>
              </a:ext>
            </a:extLst>
          </p:cNvPr>
          <p:cNvSpPr>
            <a:spLocks noGrp="1"/>
          </p:cNvSpPr>
          <p:nvPr>
            <p:ph idx="1"/>
          </p:nvPr>
        </p:nvSpPr>
        <p:spPr>
          <a:xfrm>
            <a:off x="470589" y="1825627"/>
            <a:ext cx="6489011" cy="3162009"/>
          </a:xfrm>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5F5E76A7-52CC-D748-B950-94707165ADE0}"/>
              </a:ext>
            </a:extLst>
          </p:cNvPr>
          <p:cNvSpPr>
            <a:spLocks noGrp="1"/>
          </p:cNvSpPr>
          <p:nvPr>
            <p:ph type="pic" sz="quarter" idx="13"/>
          </p:nvPr>
        </p:nvSpPr>
        <p:spPr>
          <a:xfrm>
            <a:off x="7670801" y="-1"/>
            <a:ext cx="4572001" cy="4797469"/>
          </a:xfrm>
        </p:spPr>
        <p:txBody>
          <a:bodyPr/>
          <a:lstStyle/>
          <a:p>
            <a:r>
              <a:rPr lang="en-US"/>
              <a:t>Click icon to add picture</a:t>
            </a:r>
          </a:p>
        </p:txBody>
      </p:sp>
      <p:sp>
        <p:nvSpPr>
          <p:cNvPr id="10" name="Slide Number Placeholder 5">
            <a:extLst>
              <a:ext uri="{FF2B5EF4-FFF2-40B4-BE49-F238E27FC236}">
                <a16:creationId xmlns:a16="http://schemas.microsoft.com/office/drawing/2014/main" id="{C1EB1B56-AD79-DB48-89BC-F72399EECC80}"/>
              </a:ext>
            </a:extLst>
          </p:cNvPr>
          <p:cNvSpPr txBox="1">
            <a:spLocks/>
          </p:cNvSpPr>
          <p:nvPr userDrawn="1"/>
        </p:nvSpPr>
        <p:spPr>
          <a:xfrm>
            <a:off x="8991600" y="6137275"/>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bg1"/>
              </a:solidFill>
            </a:endParaRPr>
          </a:p>
        </p:txBody>
      </p:sp>
      <p:sp>
        <p:nvSpPr>
          <p:cNvPr id="13" name="Title 1">
            <a:extLst>
              <a:ext uri="{FF2B5EF4-FFF2-40B4-BE49-F238E27FC236}">
                <a16:creationId xmlns:a16="http://schemas.microsoft.com/office/drawing/2014/main" id="{DB7BEFFE-C644-3344-905E-91D79A56E926}"/>
              </a:ext>
            </a:extLst>
          </p:cNvPr>
          <p:cNvSpPr>
            <a:spLocks noGrp="1"/>
          </p:cNvSpPr>
          <p:nvPr>
            <p:ph type="title"/>
          </p:nvPr>
        </p:nvSpPr>
        <p:spPr>
          <a:xfrm>
            <a:off x="470590" y="500650"/>
            <a:ext cx="5944066" cy="827499"/>
          </a:xfrm>
          <a:prstGeom prst="rect">
            <a:avLst/>
          </a:prstGeom>
        </p:spPr>
        <p:txBody>
          <a:bodyPr>
            <a:noAutofit/>
          </a:bodyPr>
          <a:lstStyle>
            <a:lvl1pPr>
              <a:defRPr sz="3600" b="1" i="0">
                <a:latin typeface="Arial Black" panose="020B0604020202020204" pitchFamily="34" charset="0"/>
                <a:cs typeface="Arial Black" panose="020B0604020202020204" pitchFamily="34" charset="0"/>
              </a:defRPr>
            </a:lvl1pPr>
          </a:lstStyle>
          <a:p>
            <a:r>
              <a:rPr lang="en-US"/>
              <a:t>Click to edit Master title style</a:t>
            </a:r>
            <a:endParaRPr lang="en-US" dirty="0"/>
          </a:p>
        </p:txBody>
      </p:sp>
      <p:pic>
        <p:nvPicPr>
          <p:cNvPr id="15" name="Picture 14">
            <a:extLst>
              <a:ext uri="{FF2B5EF4-FFF2-40B4-BE49-F238E27FC236}">
                <a16:creationId xmlns:a16="http://schemas.microsoft.com/office/drawing/2014/main" id="{E1276A43-7240-47D8-8918-E6BAA9FEBE00}"/>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75938" y="5638927"/>
            <a:ext cx="1577726" cy="914400"/>
          </a:xfrm>
          <a:prstGeom prst="rect">
            <a:avLst/>
          </a:prstGeom>
        </p:spPr>
      </p:pic>
      <p:pic>
        <p:nvPicPr>
          <p:cNvPr id="4" name="Picture 3">
            <a:extLst>
              <a:ext uri="{FF2B5EF4-FFF2-40B4-BE49-F238E27FC236}">
                <a16:creationId xmlns:a16="http://schemas.microsoft.com/office/drawing/2014/main" id="{3EBA5B99-2AAC-708A-92EE-1D8A684BF495}"/>
              </a:ext>
            </a:extLst>
          </p:cNvPr>
          <p:cNvPicPr>
            <a:picLocks noChangeAspect="1"/>
          </p:cNvPicPr>
          <p:nvPr userDrawn="1"/>
        </p:nvPicPr>
        <p:blipFill>
          <a:blip r:embed="rId5"/>
          <a:stretch>
            <a:fillRect/>
          </a:stretch>
        </p:blipFill>
        <p:spPr>
          <a:xfrm>
            <a:off x="7768808" y="5638927"/>
            <a:ext cx="4268033" cy="997013"/>
          </a:xfrm>
          <a:prstGeom prst="rect">
            <a:avLst/>
          </a:prstGeom>
        </p:spPr>
      </p:pic>
    </p:spTree>
    <p:extLst>
      <p:ext uri="{BB962C8B-B14F-4D97-AF65-F5344CB8AC3E}">
        <p14:creationId xmlns:p14="http://schemas.microsoft.com/office/powerpoint/2010/main" val="3047697126"/>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ist+PortraitPhoto+Caption">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B6FBB3-3338-4B4E-AD34-2D7EF780D996}"/>
              </a:ext>
            </a:extLst>
          </p:cNvPr>
          <p:cNvSpPr/>
          <p:nvPr userDrawn="1"/>
        </p:nvSpPr>
        <p:spPr>
          <a:xfrm>
            <a:off x="7620001" y="-1"/>
            <a:ext cx="4571999" cy="4114801"/>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lose up of a logo&#10;&#10;Description automatically generated">
            <a:extLst>
              <a:ext uri="{FF2B5EF4-FFF2-40B4-BE49-F238E27FC236}">
                <a16:creationId xmlns:a16="http://schemas.microsoft.com/office/drawing/2014/main" id="{69F8541C-9DA0-6245-B1DC-44B54882C94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620001" y="4114800"/>
            <a:ext cx="4565649" cy="2736849"/>
          </a:xfrm>
          <a:prstGeom prst="rect">
            <a:avLst/>
          </a:prstGeom>
        </p:spPr>
      </p:pic>
      <p:sp>
        <p:nvSpPr>
          <p:cNvPr id="5" name="Picture Placeholder 4">
            <a:extLst>
              <a:ext uri="{FF2B5EF4-FFF2-40B4-BE49-F238E27FC236}">
                <a16:creationId xmlns:a16="http://schemas.microsoft.com/office/drawing/2014/main" id="{5F5E76A7-52CC-D748-B950-94707165ADE0}"/>
              </a:ext>
            </a:extLst>
          </p:cNvPr>
          <p:cNvSpPr>
            <a:spLocks noGrp="1"/>
          </p:cNvSpPr>
          <p:nvPr>
            <p:ph type="pic" sz="quarter" idx="13"/>
          </p:nvPr>
        </p:nvSpPr>
        <p:spPr>
          <a:xfrm>
            <a:off x="7619999" y="0"/>
            <a:ext cx="4572001" cy="4114801"/>
          </a:xfrm>
        </p:spPr>
        <p:txBody>
          <a:bodyPr/>
          <a:lstStyle/>
          <a:p>
            <a:r>
              <a:rPr lang="en-US"/>
              <a:t>Click icon to add picture</a:t>
            </a:r>
          </a:p>
        </p:txBody>
      </p:sp>
      <p:sp>
        <p:nvSpPr>
          <p:cNvPr id="7" name="Content Placeholder 2">
            <a:extLst>
              <a:ext uri="{FF2B5EF4-FFF2-40B4-BE49-F238E27FC236}">
                <a16:creationId xmlns:a16="http://schemas.microsoft.com/office/drawing/2014/main" id="{72D4ADCB-18AE-4745-ACA2-7C3091EB1884}"/>
              </a:ext>
            </a:extLst>
          </p:cNvPr>
          <p:cNvSpPr>
            <a:spLocks noGrp="1"/>
          </p:cNvSpPr>
          <p:nvPr>
            <p:ph idx="14" hasCustomPrompt="1"/>
          </p:nvPr>
        </p:nvSpPr>
        <p:spPr>
          <a:xfrm>
            <a:off x="8485094" y="4347274"/>
            <a:ext cx="3254471" cy="910527"/>
          </a:xfrm>
        </p:spPr>
        <p:txBody>
          <a:bodyPr>
            <a:normAutofit/>
          </a:bodyPr>
          <a:lstStyle>
            <a:lvl1pPr marL="0" indent="0">
              <a:buNone/>
              <a:defRPr sz="1800">
                <a:solidFill>
                  <a:schemeClr val="bg1"/>
                </a:solidFill>
              </a:defRPr>
            </a:lvl1pPr>
          </a:lstStyle>
          <a:p>
            <a:pPr lvl="0"/>
            <a:r>
              <a:rPr lang="en-US" dirty="0"/>
              <a:t>Short caption for photo above goes here</a:t>
            </a:r>
          </a:p>
        </p:txBody>
      </p:sp>
      <p:sp>
        <p:nvSpPr>
          <p:cNvPr id="8" name="Triangle 7">
            <a:extLst>
              <a:ext uri="{FF2B5EF4-FFF2-40B4-BE49-F238E27FC236}">
                <a16:creationId xmlns:a16="http://schemas.microsoft.com/office/drawing/2014/main" id="{D3BB6B23-ED3A-8B4A-9ADD-9B20BF2AC871}"/>
              </a:ext>
            </a:extLst>
          </p:cNvPr>
          <p:cNvSpPr/>
          <p:nvPr userDrawn="1"/>
        </p:nvSpPr>
        <p:spPr>
          <a:xfrm>
            <a:off x="8019440" y="4414509"/>
            <a:ext cx="182880" cy="182880"/>
          </a:xfrm>
          <a:prstGeom prst="triangl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2" name="Slide Number Placeholder 5">
            <a:extLst>
              <a:ext uri="{FF2B5EF4-FFF2-40B4-BE49-F238E27FC236}">
                <a16:creationId xmlns:a16="http://schemas.microsoft.com/office/drawing/2014/main" id="{FB52D8BA-E5C8-3D4C-B4C6-138D332FC838}"/>
              </a:ext>
            </a:extLst>
          </p:cNvPr>
          <p:cNvSpPr txBox="1">
            <a:spLocks/>
          </p:cNvSpPr>
          <p:nvPr userDrawn="1"/>
        </p:nvSpPr>
        <p:spPr>
          <a:xfrm>
            <a:off x="8991600" y="6137275"/>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bg1"/>
              </a:solidFill>
            </a:endParaRPr>
          </a:p>
        </p:txBody>
      </p:sp>
      <p:sp>
        <p:nvSpPr>
          <p:cNvPr id="14" name="Content Placeholder 2">
            <a:extLst>
              <a:ext uri="{FF2B5EF4-FFF2-40B4-BE49-F238E27FC236}">
                <a16:creationId xmlns:a16="http://schemas.microsoft.com/office/drawing/2014/main" id="{F6E185D2-C841-1C4F-B519-C46BDD8796C1}"/>
              </a:ext>
            </a:extLst>
          </p:cNvPr>
          <p:cNvSpPr>
            <a:spLocks noGrp="1"/>
          </p:cNvSpPr>
          <p:nvPr>
            <p:ph idx="1"/>
          </p:nvPr>
        </p:nvSpPr>
        <p:spPr>
          <a:xfrm>
            <a:off x="470589" y="1825627"/>
            <a:ext cx="6489011" cy="3162009"/>
          </a:xfrm>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a:extLst>
              <a:ext uri="{FF2B5EF4-FFF2-40B4-BE49-F238E27FC236}">
                <a16:creationId xmlns:a16="http://schemas.microsoft.com/office/drawing/2014/main" id="{EEC38625-EA89-794E-9E02-46C9910AC8BA}"/>
              </a:ext>
            </a:extLst>
          </p:cNvPr>
          <p:cNvSpPr>
            <a:spLocks noGrp="1"/>
          </p:cNvSpPr>
          <p:nvPr>
            <p:ph type="title"/>
          </p:nvPr>
        </p:nvSpPr>
        <p:spPr>
          <a:xfrm>
            <a:off x="470590" y="500650"/>
            <a:ext cx="5944066" cy="827499"/>
          </a:xfrm>
          <a:prstGeom prst="rect">
            <a:avLst/>
          </a:prstGeom>
        </p:spPr>
        <p:txBody>
          <a:bodyPr>
            <a:noAutofit/>
          </a:bodyPr>
          <a:lstStyle>
            <a:lvl1pPr>
              <a:defRPr sz="3600" b="1" i="0">
                <a:latin typeface="Arial Black" panose="020B0604020202020204" pitchFamily="34" charset="0"/>
                <a:cs typeface="Arial Black" panose="020B0604020202020204" pitchFamily="34" charset="0"/>
              </a:defRPr>
            </a:lvl1pPr>
          </a:lstStyle>
          <a:p>
            <a:r>
              <a:rPr lang="en-US"/>
              <a:t>Click to edit Master title style</a:t>
            </a:r>
            <a:endParaRPr lang="en-US" dirty="0"/>
          </a:p>
        </p:txBody>
      </p:sp>
      <p:pic>
        <p:nvPicPr>
          <p:cNvPr id="18" name="Picture 17">
            <a:extLst>
              <a:ext uri="{FF2B5EF4-FFF2-40B4-BE49-F238E27FC236}">
                <a16:creationId xmlns:a16="http://schemas.microsoft.com/office/drawing/2014/main" id="{12BF072E-E726-4A9E-8D53-68298C82C482}"/>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57201" y="5616067"/>
            <a:ext cx="1577726" cy="914400"/>
          </a:xfrm>
          <a:prstGeom prst="rect">
            <a:avLst/>
          </a:prstGeom>
        </p:spPr>
      </p:pic>
      <p:pic>
        <p:nvPicPr>
          <p:cNvPr id="2" name="Picture 1">
            <a:extLst>
              <a:ext uri="{FF2B5EF4-FFF2-40B4-BE49-F238E27FC236}">
                <a16:creationId xmlns:a16="http://schemas.microsoft.com/office/drawing/2014/main" id="{A62D1BC6-5218-95EC-F3E8-86EC5718CA96}"/>
              </a:ext>
            </a:extLst>
          </p:cNvPr>
          <p:cNvPicPr>
            <a:picLocks noChangeAspect="1"/>
          </p:cNvPicPr>
          <p:nvPr userDrawn="1"/>
        </p:nvPicPr>
        <p:blipFill>
          <a:blip r:embed="rId5"/>
          <a:stretch>
            <a:fillRect/>
          </a:stretch>
        </p:blipFill>
        <p:spPr>
          <a:xfrm>
            <a:off x="7917617" y="5860987"/>
            <a:ext cx="4268033" cy="997013"/>
          </a:xfrm>
          <a:prstGeom prst="rect">
            <a:avLst/>
          </a:prstGeom>
        </p:spPr>
      </p:pic>
    </p:spTree>
    <p:extLst>
      <p:ext uri="{BB962C8B-B14F-4D97-AF65-F5344CB8AC3E}">
        <p14:creationId xmlns:p14="http://schemas.microsoft.com/office/powerpoint/2010/main" val="97229995"/>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ist+Icon">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E4E1485D-3230-F44A-AD4D-B2585F30921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91" b="-1"/>
          <a:stretch/>
        </p:blipFill>
        <p:spPr>
          <a:xfrm>
            <a:off x="7615825" y="0"/>
            <a:ext cx="4569825" cy="6851649"/>
          </a:xfrm>
          <a:prstGeom prst="rect">
            <a:avLst/>
          </a:prstGeom>
        </p:spPr>
      </p:pic>
      <p:sp>
        <p:nvSpPr>
          <p:cNvPr id="6" name="Picture Placeholder 5">
            <a:extLst>
              <a:ext uri="{FF2B5EF4-FFF2-40B4-BE49-F238E27FC236}">
                <a16:creationId xmlns:a16="http://schemas.microsoft.com/office/drawing/2014/main" id="{7C4CF328-9FC5-DF42-A930-2C0CE17F7B65}"/>
              </a:ext>
            </a:extLst>
          </p:cNvPr>
          <p:cNvSpPr>
            <a:spLocks noGrp="1"/>
          </p:cNvSpPr>
          <p:nvPr>
            <p:ph type="pic" sz="quarter" idx="10"/>
          </p:nvPr>
        </p:nvSpPr>
        <p:spPr>
          <a:xfrm>
            <a:off x="9004127" y="700439"/>
            <a:ext cx="1828800" cy="1828800"/>
          </a:xfrm>
        </p:spPr>
        <p:txBody>
          <a:bodyPr/>
          <a:lstStyle/>
          <a:p>
            <a:r>
              <a:rPr lang="en-US"/>
              <a:t>Click icon to add picture</a:t>
            </a:r>
          </a:p>
        </p:txBody>
      </p:sp>
      <p:sp>
        <p:nvSpPr>
          <p:cNvPr id="10" name="Slide Number Placeholder 5">
            <a:extLst>
              <a:ext uri="{FF2B5EF4-FFF2-40B4-BE49-F238E27FC236}">
                <a16:creationId xmlns:a16="http://schemas.microsoft.com/office/drawing/2014/main" id="{1C94DDBB-6B7F-7E49-85EF-84F027B91D4E}"/>
              </a:ext>
            </a:extLst>
          </p:cNvPr>
          <p:cNvSpPr txBox="1">
            <a:spLocks/>
          </p:cNvSpPr>
          <p:nvPr userDrawn="1"/>
        </p:nvSpPr>
        <p:spPr>
          <a:xfrm>
            <a:off x="8991600" y="6137275"/>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bg1"/>
              </a:solidFill>
            </a:endParaRPr>
          </a:p>
        </p:txBody>
      </p:sp>
      <p:sp>
        <p:nvSpPr>
          <p:cNvPr id="12" name="Content Placeholder 2">
            <a:extLst>
              <a:ext uri="{FF2B5EF4-FFF2-40B4-BE49-F238E27FC236}">
                <a16:creationId xmlns:a16="http://schemas.microsoft.com/office/drawing/2014/main" id="{ADA607BF-01B2-BE44-B3D5-70558646B936}"/>
              </a:ext>
            </a:extLst>
          </p:cNvPr>
          <p:cNvSpPr>
            <a:spLocks noGrp="1"/>
          </p:cNvSpPr>
          <p:nvPr>
            <p:ph idx="1"/>
          </p:nvPr>
        </p:nvSpPr>
        <p:spPr>
          <a:xfrm>
            <a:off x="470589" y="1825627"/>
            <a:ext cx="6706065" cy="3162009"/>
          </a:xfrm>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9B1A555E-16BA-E647-8D0B-7E303DA304B8}"/>
              </a:ext>
            </a:extLst>
          </p:cNvPr>
          <p:cNvSpPr>
            <a:spLocks noGrp="1"/>
          </p:cNvSpPr>
          <p:nvPr>
            <p:ph type="title"/>
          </p:nvPr>
        </p:nvSpPr>
        <p:spPr>
          <a:xfrm>
            <a:off x="470589" y="500650"/>
            <a:ext cx="6706065" cy="827499"/>
          </a:xfrm>
          <a:prstGeom prst="rect">
            <a:avLst/>
          </a:prstGeom>
        </p:spPr>
        <p:txBody>
          <a:bodyPr>
            <a:noAutofit/>
          </a:bodyPr>
          <a:lstStyle>
            <a:lvl1pPr>
              <a:defRPr sz="3600" b="1" i="0">
                <a:latin typeface="Arial Black" panose="020B0604020202020204" pitchFamily="34" charset="0"/>
                <a:cs typeface="Arial Black" panose="020B0604020202020204" pitchFamily="34" charset="0"/>
              </a:defRPr>
            </a:lvl1pPr>
          </a:lstStyle>
          <a:p>
            <a:r>
              <a:rPr lang="en-US"/>
              <a:t>Click to edit Master title style</a:t>
            </a:r>
            <a:endParaRPr lang="en-US" dirty="0"/>
          </a:p>
        </p:txBody>
      </p:sp>
      <p:pic>
        <p:nvPicPr>
          <p:cNvPr id="2" name="Picture 1">
            <a:extLst>
              <a:ext uri="{FF2B5EF4-FFF2-40B4-BE49-F238E27FC236}">
                <a16:creationId xmlns:a16="http://schemas.microsoft.com/office/drawing/2014/main" id="{B964C8EA-78A6-3AD2-A064-C9B8592E15F7}"/>
              </a:ext>
            </a:extLst>
          </p:cNvPr>
          <p:cNvPicPr>
            <a:picLocks noChangeAspect="1"/>
          </p:cNvPicPr>
          <p:nvPr userDrawn="1"/>
        </p:nvPicPr>
        <p:blipFill>
          <a:blip r:embed="rId4"/>
          <a:stretch>
            <a:fillRect/>
          </a:stretch>
        </p:blipFill>
        <p:spPr>
          <a:xfrm>
            <a:off x="7917617" y="5860987"/>
            <a:ext cx="4268033" cy="997013"/>
          </a:xfrm>
          <a:prstGeom prst="rect">
            <a:avLst/>
          </a:prstGeom>
        </p:spPr>
      </p:pic>
      <p:pic>
        <p:nvPicPr>
          <p:cNvPr id="3" name="Picture 2">
            <a:extLst>
              <a:ext uri="{FF2B5EF4-FFF2-40B4-BE49-F238E27FC236}">
                <a16:creationId xmlns:a16="http://schemas.microsoft.com/office/drawing/2014/main" id="{1F47CC41-B6F5-E9BB-A89A-92E46F0C508B}"/>
              </a:ext>
              <a:ext uri="{C183D7F6-B498-43B3-948B-1728B52AA6E4}">
                <adec:decorative xmlns:adec="http://schemas.microsoft.com/office/drawing/2017/decorative" val="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70589" y="5588000"/>
            <a:ext cx="1577726" cy="914400"/>
          </a:xfrm>
          <a:prstGeom prst="rect">
            <a:avLst/>
          </a:prstGeom>
        </p:spPr>
      </p:pic>
    </p:spTree>
    <p:extLst>
      <p:ext uri="{BB962C8B-B14F-4D97-AF65-F5344CB8AC3E}">
        <p14:creationId xmlns:p14="http://schemas.microsoft.com/office/powerpoint/2010/main" val="424421203"/>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rgeImage">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57E0900D-B761-8442-955C-FA163B7C7CF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73" t="-91" b="-1"/>
          <a:stretch/>
        </p:blipFill>
        <p:spPr>
          <a:xfrm>
            <a:off x="1" y="0"/>
            <a:ext cx="3657600" cy="6851649"/>
          </a:xfrm>
          <a:prstGeom prst="rect">
            <a:avLst/>
          </a:prstGeom>
        </p:spPr>
      </p:pic>
      <p:sp>
        <p:nvSpPr>
          <p:cNvPr id="3" name="Picture Placeholder 2">
            <a:extLst>
              <a:ext uri="{FF2B5EF4-FFF2-40B4-BE49-F238E27FC236}">
                <a16:creationId xmlns:a16="http://schemas.microsoft.com/office/drawing/2014/main" id="{01AD4422-5025-3E4E-9E2C-0E812900E9B2}"/>
              </a:ext>
            </a:extLst>
          </p:cNvPr>
          <p:cNvSpPr>
            <a:spLocks noGrp="1"/>
          </p:cNvSpPr>
          <p:nvPr>
            <p:ph type="pic" idx="1"/>
          </p:nvPr>
        </p:nvSpPr>
        <p:spPr>
          <a:xfrm>
            <a:off x="3657601" y="1"/>
            <a:ext cx="8534400" cy="68580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t>Click icon to add picture</a:t>
            </a:r>
          </a:p>
        </p:txBody>
      </p:sp>
      <p:pic>
        <p:nvPicPr>
          <p:cNvPr id="7" name="Picture 6">
            <a:extLst>
              <a:ext uri="{FF2B5EF4-FFF2-40B4-BE49-F238E27FC236}">
                <a16:creationId xmlns:a16="http://schemas.microsoft.com/office/drawing/2014/main" id="{3BDF6576-5212-492F-9352-573CAA0ACDD6}"/>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34039" y="5480050"/>
            <a:ext cx="1580826" cy="914400"/>
          </a:xfrm>
          <a:prstGeom prst="rect">
            <a:avLst/>
          </a:prstGeom>
        </p:spPr>
      </p:pic>
      <p:grpSp>
        <p:nvGrpSpPr>
          <p:cNvPr id="2" name="Group 1">
            <a:extLst>
              <a:ext uri="{FF2B5EF4-FFF2-40B4-BE49-F238E27FC236}">
                <a16:creationId xmlns:a16="http://schemas.microsoft.com/office/drawing/2014/main" id="{480EB210-BD83-9CA8-3706-7219765375A4}"/>
              </a:ext>
            </a:extLst>
          </p:cNvPr>
          <p:cNvGrpSpPr/>
          <p:nvPr userDrawn="1"/>
        </p:nvGrpSpPr>
        <p:grpSpPr>
          <a:xfrm>
            <a:off x="7664506" y="5646600"/>
            <a:ext cx="4076230" cy="914400"/>
            <a:chOff x="6814275" y="5564637"/>
            <a:chExt cx="4076230" cy="914400"/>
          </a:xfrm>
        </p:grpSpPr>
        <p:sp>
          <p:nvSpPr>
            <p:cNvPr id="4" name="TextBox 3">
              <a:extLst>
                <a:ext uri="{FF2B5EF4-FFF2-40B4-BE49-F238E27FC236}">
                  <a16:creationId xmlns:a16="http://schemas.microsoft.com/office/drawing/2014/main" id="{CE8F5C91-CBC0-4E28-A9D9-19858545392C}"/>
                </a:ext>
              </a:extLst>
            </p:cNvPr>
            <p:cNvSpPr txBox="1"/>
            <p:nvPr userDrawn="1"/>
          </p:nvSpPr>
          <p:spPr>
            <a:xfrm>
              <a:off x="6814275" y="5600377"/>
              <a:ext cx="4076230" cy="803857"/>
            </a:xfrm>
            <a:prstGeom prst="rect">
              <a:avLst/>
            </a:prstGeom>
            <a:solidFill>
              <a:srgbClr val="000000"/>
            </a:solidFill>
          </p:spPr>
          <p:txBody>
            <a:bodyPr wrap="square" rtlCol="0">
              <a:spAutoFit/>
            </a:bodyPr>
            <a:lstStyle/>
            <a:p>
              <a:endParaRPr lang="en-US" dirty="0"/>
            </a:p>
          </p:txBody>
        </p:sp>
        <p:pic>
          <p:nvPicPr>
            <p:cNvPr id="5" name="Picture 4" descr="A black background with white text&#10;&#10;Description automatically generated">
              <a:extLst>
                <a:ext uri="{FF2B5EF4-FFF2-40B4-BE49-F238E27FC236}">
                  <a16:creationId xmlns:a16="http://schemas.microsoft.com/office/drawing/2014/main" id="{8CB84385-FA91-F34E-A51F-661F1F18F828}"/>
                </a:ext>
              </a:extLst>
            </p:cNvPr>
            <p:cNvPicPr>
              <a:picLocks noChangeAspect="1"/>
            </p:cNvPicPr>
            <p:nvPr userDrawn="1"/>
          </p:nvPicPr>
          <p:blipFill>
            <a:blip r:embed="rId4"/>
            <a:stretch>
              <a:fillRect/>
            </a:stretch>
          </p:blipFill>
          <p:spPr>
            <a:xfrm>
              <a:off x="6814275" y="5564637"/>
              <a:ext cx="3917661" cy="914400"/>
            </a:xfrm>
            <a:prstGeom prst="rect">
              <a:avLst/>
            </a:prstGeom>
          </p:spPr>
        </p:pic>
      </p:grpSp>
    </p:spTree>
    <p:extLst>
      <p:ext uri="{BB962C8B-B14F-4D97-AF65-F5344CB8AC3E}">
        <p14:creationId xmlns:p14="http://schemas.microsoft.com/office/powerpoint/2010/main" val="30234547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8">
            <a:alphaModFix amt="6000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328F7F-E18C-694F-A7DF-1F320F61E5C4}"/>
              </a:ext>
            </a:extLst>
          </p:cNvPr>
          <p:cNvSpPr>
            <a:spLocks noGrp="1"/>
          </p:cNvSpPr>
          <p:nvPr>
            <p:ph type="title"/>
          </p:nvPr>
        </p:nvSpPr>
        <p:spPr>
          <a:xfrm>
            <a:off x="457200" y="500066"/>
            <a:ext cx="10896600" cy="8853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030B7E5-2DB3-4347-B259-884695F55749}"/>
              </a:ext>
            </a:extLst>
          </p:cNvPr>
          <p:cNvSpPr>
            <a:spLocks noGrp="1"/>
          </p:cNvSpPr>
          <p:nvPr>
            <p:ph type="body" idx="1"/>
          </p:nvPr>
        </p:nvSpPr>
        <p:spPr>
          <a:xfrm>
            <a:off x="457200" y="1825627"/>
            <a:ext cx="10896600" cy="34628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72878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7" r:id="rId3"/>
    <p:sldLayoutId id="2147483680" r:id="rId4"/>
    <p:sldLayoutId id="2147483666" r:id="rId5"/>
    <p:sldLayoutId id="2147483667" r:id="rId6"/>
    <p:sldLayoutId id="2147483668" r:id="rId7"/>
    <p:sldLayoutId id="2147483672" r:id="rId8"/>
    <p:sldLayoutId id="2147483695" r:id="rId9"/>
    <p:sldLayoutId id="2147483673" r:id="rId10"/>
    <p:sldLayoutId id="2147483674" r:id="rId11"/>
    <p:sldLayoutId id="2147483694" r:id="rId12"/>
    <p:sldLayoutId id="2147483681" r:id="rId13"/>
    <p:sldLayoutId id="2147483682" r:id="rId14"/>
    <p:sldLayoutId id="2147483664" r:id="rId15"/>
    <p:sldLayoutId id="2147483665" r:id="rId16"/>
    <p:sldLayoutId id="2147483669" r:id="rId17"/>
    <p:sldLayoutId id="2147483670" r:id="rId18"/>
    <p:sldLayoutId id="2147483671" r:id="rId19"/>
    <p:sldLayoutId id="2147483675" r:id="rId20"/>
    <p:sldLayoutId id="2147483676" r:id="rId21"/>
    <p:sldLayoutId id="2147483696" r:id="rId22"/>
    <p:sldLayoutId id="2147483709" r:id="rId23"/>
    <p:sldLayoutId id="2147483678" r:id="rId24"/>
    <p:sldLayoutId id="2147483663" r:id="rId25"/>
    <p:sldLayoutId id="2147483710" r:id="rId26"/>
  </p:sldLayoutIdLst>
  <p:hf sldNum="0" hdr="0" ftr="0" dt="0"/>
  <p:txStyles>
    <p:titleStyle>
      <a:lvl1pPr algn="l" defTabSz="914354" rtl="0" eaLnBrk="1" latinLnBrk="0" hangingPunct="1">
        <a:lnSpc>
          <a:spcPct val="90000"/>
        </a:lnSpc>
        <a:spcBef>
          <a:spcPct val="0"/>
        </a:spcBef>
        <a:buNone/>
        <a:defRPr sz="3600" b="1" i="0" kern="1200">
          <a:solidFill>
            <a:schemeClr val="tx2"/>
          </a:solidFill>
          <a:latin typeface="Arial Black" panose="020B0604020202020204" pitchFamily="34" charset="0"/>
          <a:ea typeface="+mj-ea"/>
          <a:cs typeface="Arial Black" panose="020B0604020202020204" pitchFamily="34" charset="0"/>
        </a:defRPr>
      </a:lvl1pPr>
    </p:titleStyle>
    <p:bodyStyle>
      <a:lvl1pPr marL="228589" indent="-228589" algn="l" defTabSz="914354" rtl="0" eaLnBrk="1" latinLnBrk="0" hangingPunct="1">
        <a:lnSpc>
          <a:spcPct val="90000"/>
        </a:lnSpc>
        <a:spcBef>
          <a:spcPts val="1000"/>
        </a:spcBef>
        <a:buClr>
          <a:schemeClr val="tx2"/>
        </a:buClr>
        <a:buFont typeface="Arial" panose="020B0604020202020204" pitchFamily="34" charset="0"/>
        <a:buChar char="•"/>
        <a:defRPr sz="24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
          <p15:clr>
            <a:srgbClr val="F26B43"/>
          </p15:clr>
        </p15:guide>
        <p15:guide id="3" orient="horz" pos="57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microsoft.com/office/2018/10/relationships/comments" Target="../comments/modernComment_17A_C296C30C.xml"/><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22.xml"/><Relationship Id="rId6" Type="http://schemas.openxmlformats.org/officeDocument/2006/relationships/image" Target="../media/image25.png"/><Relationship Id="rId5" Type="http://schemas.openxmlformats.org/officeDocument/2006/relationships/image" Target="../media/image8.png"/><Relationship Id="rId4" Type="http://schemas.openxmlformats.org/officeDocument/2006/relationships/image" Target="../media/image24.png"/></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273B4-6E22-884D-950E-02A472EA3984}"/>
              </a:ext>
            </a:extLst>
          </p:cNvPr>
          <p:cNvSpPr>
            <a:spLocks noGrp="1"/>
          </p:cNvSpPr>
          <p:nvPr>
            <p:ph type="ctrTitle"/>
          </p:nvPr>
        </p:nvSpPr>
        <p:spPr>
          <a:xfrm>
            <a:off x="457200" y="1808444"/>
            <a:ext cx="8943654" cy="2194596"/>
          </a:xfrm>
        </p:spPr>
        <p:txBody>
          <a:bodyPr vert="horz" lIns="91440" tIns="45720" rIns="91440" bIns="45720" rtlCol="0" anchor="t">
            <a:normAutofit/>
          </a:bodyPr>
          <a:lstStyle/>
          <a:p>
            <a:pPr>
              <a:lnSpc>
                <a:spcPct val="100000"/>
              </a:lnSpc>
            </a:pPr>
            <a:r>
              <a:rPr lang="en-US" sz="4000" dirty="0"/>
              <a:t>Statistics That Can Shape</a:t>
            </a:r>
            <a:br>
              <a:rPr lang="en-US" sz="4000" dirty="0"/>
            </a:br>
            <a:r>
              <a:rPr lang="en-US" sz="4000" dirty="0"/>
              <a:t>Disability Policy</a:t>
            </a:r>
          </a:p>
        </p:txBody>
      </p:sp>
      <p:sp>
        <p:nvSpPr>
          <p:cNvPr id="4" name="TextBox 3">
            <a:extLst>
              <a:ext uri="{FF2B5EF4-FFF2-40B4-BE49-F238E27FC236}">
                <a16:creationId xmlns:a16="http://schemas.microsoft.com/office/drawing/2014/main" id="{B4BAD44F-3ACB-4082-9B60-5E33BF6E3F11}"/>
              </a:ext>
            </a:extLst>
          </p:cNvPr>
          <p:cNvSpPr txBox="1"/>
          <p:nvPr/>
        </p:nvSpPr>
        <p:spPr>
          <a:xfrm>
            <a:off x="348268" y="3602220"/>
            <a:ext cx="2333946" cy="461665"/>
          </a:xfrm>
          <a:prstGeom prst="rect">
            <a:avLst/>
          </a:prstGeom>
          <a:noFill/>
        </p:spPr>
        <p:txBody>
          <a:bodyPr wrap="square" rtlCol="0">
            <a:spAutoFit/>
          </a:bodyPr>
          <a:lstStyle/>
          <a:p>
            <a:r>
              <a:rPr lang="en-US" sz="2400" dirty="0">
                <a:solidFill>
                  <a:schemeClr val="bg1"/>
                </a:solidFill>
              </a:rPr>
              <a:t>Research by:</a:t>
            </a:r>
            <a:endParaRPr lang="en-US" sz="2400" dirty="0"/>
          </a:p>
        </p:txBody>
      </p:sp>
      <p:pic>
        <p:nvPicPr>
          <p:cNvPr id="7" name="Picture 6" descr="Logo of the StatsRRTC&#10;">
            <a:extLst>
              <a:ext uri="{FF2B5EF4-FFF2-40B4-BE49-F238E27FC236}">
                <a16:creationId xmlns:a16="http://schemas.microsoft.com/office/drawing/2014/main" id="{60CEDC01-D10C-E366-E886-B7784BBF5919}"/>
              </a:ext>
            </a:extLst>
          </p:cNvPr>
          <p:cNvPicPr>
            <a:picLocks noChangeAspect="1"/>
          </p:cNvPicPr>
          <p:nvPr/>
        </p:nvPicPr>
        <p:blipFill>
          <a:blip r:embed="rId2"/>
          <a:stretch>
            <a:fillRect/>
          </a:stretch>
        </p:blipFill>
        <p:spPr>
          <a:xfrm>
            <a:off x="2126345" y="2905742"/>
            <a:ext cx="7939309" cy="1854623"/>
          </a:xfrm>
          <a:prstGeom prst="rect">
            <a:avLst/>
          </a:prstGeom>
        </p:spPr>
      </p:pic>
    </p:spTree>
    <p:extLst>
      <p:ext uri="{BB962C8B-B14F-4D97-AF65-F5344CB8AC3E}">
        <p14:creationId xmlns:p14="http://schemas.microsoft.com/office/powerpoint/2010/main" val="41482735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3FF6EC-A524-1503-5C6F-675816D456C3}"/>
              </a:ext>
            </a:extLst>
          </p:cNvPr>
          <p:cNvSpPr>
            <a:spLocks noGrp="1"/>
          </p:cNvSpPr>
          <p:nvPr>
            <p:ph type="title"/>
          </p:nvPr>
        </p:nvSpPr>
        <p:spPr>
          <a:xfrm>
            <a:off x="470589" y="374068"/>
            <a:ext cx="11318137" cy="827499"/>
          </a:xfrm>
        </p:spPr>
        <p:txBody>
          <a:bodyPr>
            <a:normAutofit fontScale="90000"/>
          </a:bodyPr>
          <a:lstStyle/>
          <a:p>
            <a:r>
              <a:rPr lang="en-US" dirty="0"/>
              <a:t>What can the Disability Statistics Collection Tell You?</a:t>
            </a:r>
          </a:p>
        </p:txBody>
      </p:sp>
      <p:pic>
        <p:nvPicPr>
          <p:cNvPr id="11" name="Picture 10" descr="A line chart showing the number of people employed over time, comparing people without disabilities to people with disabilities. People with disabilities appear to be employed about half as much as people wihtout.">
            <a:extLst>
              <a:ext uri="{FF2B5EF4-FFF2-40B4-BE49-F238E27FC236}">
                <a16:creationId xmlns:a16="http://schemas.microsoft.com/office/drawing/2014/main" id="{72BC0AEF-B649-B502-469B-4E5AB0064160}"/>
              </a:ext>
            </a:extLst>
          </p:cNvPr>
          <p:cNvPicPr>
            <a:picLocks noChangeAspect="1"/>
          </p:cNvPicPr>
          <p:nvPr/>
        </p:nvPicPr>
        <p:blipFill>
          <a:blip r:embed="rId4"/>
          <a:stretch>
            <a:fillRect/>
          </a:stretch>
        </p:blipFill>
        <p:spPr>
          <a:xfrm>
            <a:off x="2679365" y="1351585"/>
            <a:ext cx="6833270" cy="4154830"/>
          </a:xfrm>
          <a:prstGeom prst="rect">
            <a:avLst/>
          </a:prstGeom>
        </p:spPr>
      </p:pic>
    </p:spTree>
    <p:extLst>
      <p:ext uri="{BB962C8B-B14F-4D97-AF65-F5344CB8AC3E}">
        <p14:creationId xmlns:p14="http://schemas.microsoft.com/office/powerpoint/2010/main" val="3264660236"/>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6888A28-5E3C-3547-A227-CBE053F003AD}"/>
              </a:ext>
            </a:extLst>
          </p:cNvPr>
          <p:cNvSpPr>
            <a:spLocks noGrp="1"/>
          </p:cNvSpPr>
          <p:nvPr>
            <p:ph type="title"/>
          </p:nvPr>
        </p:nvSpPr>
        <p:spPr>
          <a:xfrm>
            <a:off x="534078" y="374067"/>
            <a:ext cx="11123843" cy="827499"/>
          </a:xfrm>
        </p:spPr>
        <p:txBody>
          <a:bodyPr>
            <a:noAutofit/>
          </a:bodyPr>
          <a:lstStyle/>
          <a:p>
            <a:r>
              <a:rPr lang="en-US" sz="4000" dirty="0"/>
              <a:t>Earnings of People with Disabilities have Improved but Gaps have Widened. </a:t>
            </a:r>
            <a:endParaRPr lang="en-US" sz="4000" b="0" dirty="0"/>
          </a:p>
        </p:txBody>
      </p:sp>
      <p:sp>
        <p:nvSpPr>
          <p:cNvPr id="3" name="Content Placeholder 2">
            <a:extLst>
              <a:ext uri="{FF2B5EF4-FFF2-40B4-BE49-F238E27FC236}">
                <a16:creationId xmlns:a16="http://schemas.microsoft.com/office/drawing/2014/main" id="{3DF45335-B5E2-E874-EA6B-D7E46D18559E}"/>
              </a:ext>
            </a:extLst>
          </p:cNvPr>
          <p:cNvSpPr>
            <a:spLocks noGrp="1"/>
          </p:cNvSpPr>
          <p:nvPr>
            <p:ph sz="half" idx="2"/>
          </p:nvPr>
        </p:nvSpPr>
        <p:spPr>
          <a:xfrm>
            <a:off x="457200" y="1989955"/>
            <a:ext cx="6607629" cy="2779195"/>
          </a:xfrm>
        </p:spPr>
        <p:txBody>
          <a:bodyPr>
            <a:normAutofit/>
          </a:bodyPr>
          <a:lstStyle/>
          <a:p>
            <a:r>
              <a:rPr lang="en-US" sz="3200" dirty="0"/>
              <a:t>The 2021 median earnings of full-time/ full-year workers with disabilities was $45,314. This is a $6,319 earnings gap when compared to people without disabilities.</a:t>
            </a:r>
          </a:p>
        </p:txBody>
      </p:sp>
      <p:pic>
        <p:nvPicPr>
          <p:cNvPr id="4" name="Picture 3" descr="A worker in a warehouse standing over a pile of wood boards. The worker has a prosthetic leg.">
            <a:extLst>
              <a:ext uri="{FF2B5EF4-FFF2-40B4-BE49-F238E27FC236}">
                <a16:creationId xmlns:a16="http://schemas.microsoft.com/office/drawing/2014/main" id="{58BC1B84-35B0-114F-2BF9-A531B603B9BF}"/>
              </a:ext>
            </a:extLst>
          </p:cNvPr>
          <p:cNvPicPr>
            <a:picLocks noChangeAspect="1"/>
          </p:cNvPicPr>
          <p:nvPr/>
        </p:nvPicPr>
        <p:blipFill rotWithShape="1">
          <a:blip r:embed="rId2"/>
          <a:srcRect l="17831" t="11487" r="22064"/>
          <a:stretch/>
        </p:blipFill>
        <p:spPr>
          <a:xfrm>
            <a:off x="7748953" y="1763346"/>
            <a:ext cx="3609921" cy="3544004"/>
          </a:xfrm>
          <a:prstGeom prst="rect">
            <a:avLst/>
          </a:prstGeom>
        </p:spPr>
      </p:pic>
    </p:spTree>
    <p:extLst>
      <p:ext uri="{BB962C8B-B14F-4D97-AF65-F5344CB8AC3E}">
        <p14:creationId xmlns:p14="http://schemas.microsoft.com/office/powerpoint/2010/main" val="17177902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6888A28-5E3C-3547-A227-CBE053F003AD}"/>
              </a:ext>
            </a:extLst>
          </p:cNvPr>
          <p:cNvSpPr>
            <a:spLocks noGrp="1"/>
          </p:cNvSpPr>
          <p:nvPr>
            <p:ph type="title"/>
          </p:nvPr>
        </p:nvSpPr>
        <p:spPr>
          <a:xfrm>
            <a:off x="534078" y="374067"/>
            <a:ext cx="11123843" cy="827499"/>
          </a:xfrm>
        </p:spPr>
        <p:txBody>
          <a:bodyPr>
            <a:noAutofit/>
          </a:bodyPr>
          <a:lstStyle/>
          <a:p>
            <a:r>
              <a:rPr lang="en-US" sz="4000" dirty="0"/>
              <a:t>People with disabilities are more than twice as likely to live in poverty. </a:t>
            </a:r>
            <a:endParaRPr lang="en-US" sz="4000" b="0" dirty="0"/>
          </a:p>
        </p:txBody>
      </p:sp>
      <p:sp>
        <p:nvSpPr>
          <p:cNvPr id="3" name="Content Placeholder 2">
            <a:extLst>
              <a:ext uri="{FF2B5EF4-FFF2-40B4-BE49-F238E27FC236}">
                <a16:creationId xmlns:a16="http://schemas.microsoft.com/office/drawing/2014/main" id="{3DF45335-B5E2-E874-EA6B-D7E46D18559E}"/>
              </a:ext>
            </a:extLst>
          </p:cNvPr>
          <p:cNvSpPr>
            <a:spLocks noGrp="1"/>
          </p:cNvSpPr>
          <p:nvPr>
            <p:ph sz="half" idx="2"/>
          </p:nvPr>
        </p:nvSpPr>
        <p:spPr>
          <a:xfrm>
            <a:off x="382245" y="2061148"/>
            <a:ext cx="6834949" cy="3432747"/>
          </a:xfrm>
        </p:spPr>
        <p:txBody>
          <a:bodyPr>
            <a:normAutofit/>
          </a:bodyPr>
          <a:lstStyle/>
          <a:p>
            <a:r>
              <a:rPr lang="en-US" sz="2800" dirty="0"/>
              <a:t>In 2021, 25.4% of people with disabilities were in poverty compared to 11.8% of people without disabilities, which is a 13.6% gap. </a:t>
            </a:r>
          </a:p>
          <a:p>
            <a:r>
              <a:rPr lang="en-US" sz="2800" dirty="0"/>
              <a:t>Although poverty went down for both groups, the gap between people with and without disabilities still widened between 2010–2021.</a:t>
            </a:r>
          </a:p>
        </p:txBody>
      </p:sp>
      <p:pic>
        <p:nvPicPr>
          <p:cNvPr id="4" name="Picture 3" descr="Close up view of hand that has just pulled a few coins out of a pants pocket. It looks like a small amount of money.&#10;">
            <a:extLst>
              <a:ext uri="{FF2B5EF4-FFF2-40B4-BE49-F238E27FC236}">
                <a16:creationId xmlns:a16="http://schemas.microsoft.com/office/drawing/2014/main" id="{7E840C1E-0785-BAE4-0212-6A8843305025}"/>
              </a:ext>
            </a:extLst>
          </p:cNvPr>
          <p:cNvPicPr>
            <a:picLocks noChangeAspect="1"/>
          </p:cNvPicPr>
          <p:nvPr/>
        </p:nvPicPr>
        <p:blipFill rotWithShape="1">
          <a:blip r:embed="rId2"/>
          <a:srcRect r="18768" b="26232"/>
          <a:stretch/>
        </p:blipFill>
        <p:spPr>
          <a:xfrm>
            <a:off x="7292150" y="2016177"/>
            <a:ext cx="4590623" cy="3432747"/>
          </a:xfrm>
          <a:prstGeom prst="rect">
            <a:avLst/>
          </a:prstGeom>
        </p:spPr>
      </p:pic>
    </p:spTree>
    <p:extLst>
      <p:ext uri="{BB962C8B-B14F-4D97-AF65-F5344CB8AC3E}">
        <p14:creationId xmlns:p14="http://schemas.microsoft.com/office/powerpoint/2010/main" val="22449780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6888A28-5E3C-3547-A227-CBE053F003AD}"/>
              </a:ext>
            </a:extLst>
          </p:cNvPr>
          <p:cNvSpPr>
            <a:spLocks noGrp="1"/>
          </p:cNvSpPr>
          <p:nvPr>
            <p:ph type="title"/>
          </p:nvPr>
        </p:nvSpPr>
        <p:spPr>
          <a:xfrm>
            <a:off x="475295" y="374067"/>
            <a:ext cx="6434956" cy="827499"/>
          </a:xfrm>
        </p:spPr>
        <p:txBody>
          <a:bodyPr>
            <a:noAutofit/>
          </a:bodyPr>
          <a:lstStyle/>
          <a:p>
            <a:r>
              <a:rPr lang="en-US" sz="4000" dirty="0"/>
              <a:t>There are Rural Disparities</a:t>
            </a:r>
            <a:endParaRPr lang="en-US" sz="4000" b="0" dirty="0"/>
          </a:p>
        </p:txBody>
      </p:sp>
      <p:sp>
        <p:nvSpPr>
          <p:cNvPr id="3" name="Content Placeholder 2">
            <a:extLst>
              <a:ext uri="{FF2B5EF4-FFF2-40B4-BE49-F238E27FC236}">
                <a16:creationId xmlns:a16="http://schemas.microsoft.com/office/drawing/2014/main" id="{3DF45335-B5E2-E874-EA6B-D7E46D18559E}"/>
              </a:ext>
            </a:extLst>
          </p:cNvPr>
          <p:cNvSpPr>
            <a:spLocks noGrp="1"/>
          </p:cNvSpPr>
          <p:nvPr>
            <p:ph sz="half" idx="2"/>
          </p:nvPr>
        </p:nvSpPr>
        <p:spPr>
          <a:xfrm>
            <a:off x="398416" y="1568400"/>
            <a:ext cx="6453051" cy="2779195"/>
          </a:xfrm>
        </p:spPr>
        <p:txBody>
          <a:bodyPr>
            <a:noAutofit/>
          </a:bodyPr>
          <a:lstStyle/>
          <a:p>
            <a:r>
              <a:rPr lang="en-US" sz="2800" dirty="0"/>
              <a:t>2023 Disability Statistics Infographic: Experience of People with Disabilities in Rural America </a:t>
            </a:r>
          </a:p>
          <a:p>
            <a:r>
              <a:rPr lang="en-US" sz="2800" dirty="0"/>
              <a:t>Over 3.1 million people with disabilities live in the most rural places. </a:t>
            </a:r>
          </a:p>
          <a:p>
            <a:r>
              <a:rPr lang="en-US" sz="2800" dirty="0"/>
              <a:t>They are more likely to live in poverty and to be unemployed compared to urban dwellers with disabilities.</a:t>
            </a:r>
          </a:p>
        </p:txBody>
      </p:sp>
      <p:pic>
        <p:nvPicPr>
          <p:cNvPr id="7" name="Picture 6" descr="A very data heavy 2023 Annual Disability infographic showing the experience of people with disabilities in rural America">
            <a:extLst>
              <a:ext uri="{FF2B5EF4-FFF2-40B4-BE49-F238E27FC236}">
                <a16:creationId xmlns:a16="http://schemas.microsoft.com/office/drawing/2014/main" id="{9B20CF14-EB94-E38F-E8D3-CA9CEF28BEA6}"/>
              </a:ext>
            </a:extLst>
          </p:cNvPr>
          <p:cNvPicPr>
            <a:picLocks noChangeAspect="1"/>
          </p:cNvPicPr>
          <p:nvPr/>
        </p:nvPicPr>
        <p:blipFill>
          <a:blip r:embed="rId3"/>
          <a:stretch>
            <a:fillRect/>
          </a:stretch>
        </p:blipFill>
        <p:spPr>
          <a:xfrm>
            <a:off x="6851468" y="-6283"/>
            <a:ext cx="5340532" cy="6864283"/>
          </a:xfrm>
          <a:prstGeom prst="rect">
            <a:avLst/>
          </a:prstGeom>
        </p:spPr>
      </p:pic>
    </p:spTree>
    <p:extLst>
      <p:ext uri="{BB962C8B-B14F-4D97-AF65-F5344CB8AC3E}">
        <p14:creationId xmlns:p14="http://schemas.microsoft.com/office/powerpoint/2010/main" val="36958482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6888A28-5E3C-3547-A227-CBE053F003AD}"/>
              </a:ext>
            </a:extLst>
          </p:cNvPr>
          <p:cNvSpPr>
            <a:spLocks noGrp="1"/>
          </p:cNvSpPr>
          <p:nvPr>
            <p:ph type="title"/>
          </p:nvPr>
        </p:nvSpPr>
        <p:spPr>
          <a:xfrm>
            <a:off x="457201" y="196974"/>
            <a:ext cx="6629873" cy="827499"/>
          </a:xfrm>
        </p:spPr>
        <p:txBody>
          <a:bodyPr>
            <a:noAutofit/>
          </a:bodyPr>
          <a:lstStyle/>
          <a:p>
            <a:r>
              <a:rPr lang="en-US" sz="4000" dirty="0"/>
              <a:t>There are Racial Inequities</a:t>
            </a:r>
            <a:endParaRPr lang="en-US" sz="4000" b="0" dirty="0"/>
          </a:p>
        </p:txBody>
      </p:sp>
      <p:sp>
        <p:nvSpPr>
          <p:cNvPr id="3" name="Content Placeholder 2">
            <a:extLst>
              <a:ext uri="{FF2B5EF4-FFF2-40B4-BE49-F238E27FC236}">
                <a16:creationId xmlns:a16="http://schemas.microsoft.com/office/drawing/2014/main" id="{3DF45335-B5E2-E874-EA6B-D7E46D18559E}"/>
              </a:ext>
            </a:extLst>
          </p:cNvPr>
          <p:cNvSpPr>
            <a:spLocks noGrp="1"/>
          </p:cNvSpPr>
          <p:nvPr>
            <p:ph sz="half" idx="2"/>
          </p:nvPr>
        </p:nvSpPr>
        <p:spPr>
          <a:xfrm>
            <a:off x="302455" y="1383568"/>
            <a:ext cx="6450037" cy="2779195"/>
          </a:xfrm>
        </p:spPr>
        <p:txBody>
          <a:bodyPr>
            <a:noAutofit/>
          </a:bodyPr>
          <a:lstStyle/>
          <a:p>
            <a:r>
              <a:rPr lang="en-US" dirty="0"/>
              <a:t>2023 Disability Statistics Infographic: Social Inequities Experienced by African Americans </a:t>
            </a:r>
          </a:p>
          <a:p>
            <a:r>
              <a:rPr lang="en-US" dirty="0"/>
              <a:t>In the U.S., almost 3.5 million Black and African American adults have a disability. </a:t>
            </a:r>
          </a:p>
          <a:p>
            <a:r>
              <a:rPr lang="en-US" dirty="0"/>
              <a:t>While the disability prevalence in all races was reported at 10.5%, for Black / African Americans it was 13.8%. </a:t>
            </a:r>
          </a:p>
          <a:p>
            <a:r>
              <a:rPr lang="en-US" dirty="0"/>
              <a:t>Black and African American adults with disabilities are 22% less likely to have a job compared to all races. Further they are 44% more likely to live in poverty than all races. </a:t>
            </a:r>
          </a:p>
        </p:txBody>
      </p:sp>
      <p:pic>
        <p:nvPicPr>
          <p:cNvPr id="7" name="Picture 6" descr="A very data heavy 2023 Annual Disability infographic showing Social Inequities Experienced by African Americans">
            <a:extLst>
              <a:ext uri="{FF2B5EF4-FFF2-40B4-BE49-F238E27FC236}">
                <a16:creationId xmlns:a16="http://schemas.microsoft.com/office/drawing/2014/main" id="{EAE17605-2A94-2AA6-2C5E-A90EFAFC92C0}"/>
              </a:ext>
            </a:extLst>
          </p:cNvPr>
          <p:cNvPicPr>
            <a:picLocks noChangeAspect="1"/>
          </p:cNvPicPr>
          <p:nvPr/>
        </p:nvPicPr>
        <p:blipFill>
          <a:blip r:embed="rId3"/>
          <a:stretch>
            <a:fillRect/>
          </a:stretch>
        </p:blipFill>
        <p:spPr>
          <a:xfrm>
            <a:off x="6858000" y="0"/>
            <a:ext cx="5334000" cy="6858000"/>
          </a:xfrm>
          <a:prstGeom prst="rect">
            <a:avLst/>
          </a:prstGeom>
        </p:spPr>
      </p:pic>
    </p:spTree>
    <p:extLst>
      <p:ext uri="{BB962C8B-B14F-4D97-AF65-F5344CB8AC3E}">
        <p14:creationId xmlns:p14="http://schemas.microsoft.com/office/powerpoint/2010/main" val="30336869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6888A28-5E3C-3547-A227-CBE053F003AD}"/>
              </a:ext>
            </a:extLst>
          </p:cNvPr>
          <p:cNvSpPr>
            <a:spLocks noGrp="1"/>
          </p:cNvSpPr>
          <p:nvPr>
            <p:ph type="title"/>
          </p:nvPr>
        </p:nvSpPr>
        <p:spPr>
          <a:xfrm>
            <a:off x="534078" y="285269"/>
            <a:ext cx="11123843" cy="1712343"/>
          </a:xfrm>
        </p:spPr>
        <p:txBody>
          <a:bodyPr>
            <a:noAutofit/>
          </a:bodyPr>
          <a:lstStyle/>
          <a:p>
            <a:r>
              <a:rPr lang="en-US" sz="4000" dirty="0"/>
              <a:t>Six questions are asked to define </a:t>
            </a:r>
            <a:br>
              <a:rPr lang="en-US" sz="4000" dirty="0"/>
            </a:br>
            <a:r>
              <a:rPr lang="en-US" sz="4000" dirty="0"/>
              <a:t>“disability” for the purpose of the American Community Survey (ACS). </a:t>
            </a:r>
            <a:endParaRPr lang="en-US" sz="4000" b="0" dirty="0"/>
          </a:p>
        </p:txBody>
      </p:sp>
      <p:sp>
        <p:nvSpPr>
          <p:cNvPr id="40" name="Content Placeholder 39">
            <a:extLst>
              <a:ext uri="{FF2B5EF4-FFF2-40B4-BE49-F238E27FC236}">
                <a16:creationId xmlns:a16="http://schemas.microsoft.com/office/drawing/2014/main" id="{7FCD2CBF-BA5A-ED92-A580-92BBB8137DC2}"/>
              </a:ext>
            </a:extLst>
          </p:cNvPr>
          <p:cNvSpPr>
            <a:spLocks noGrp="1"/>
          </p:cNvSpPr>
          <p:nvPr>
            <p:ph sz="half" idx="2"/>
          </p:nvPr>
        </p:nvSpPr>
        <p:spPr>
          <a:xfrm>
            <a:off x="387543" y="2813968"/>
            <a:ext cx="3214679" cy="2046422"/>
          </a:xfrm>
        </p:spPr>
        <p:txBody>
          <a:bodyPr/>
          <a:lstStyle/>
          <a:p>
            <a:pPr marL="0" indent="0">
              <a:buNone/>
            </a:pPr>
            <a:r>
              <a:rPr lang="en-US" sz="2800" b="1" dirty="0"/>
              <a:t>Does the individual have difficulty in the following areas: </a:t>
            </a:r>
          </a:p>
          <a:p>
            <a:endParaRPr lang="en-US" dirty="0"/>
          </a:p>
        </p:txBody>
      </p:sp>
      <p:grpSp>
        <p:nvGrpSpPr>
          <p:cNvPr id="41" name="Group 40" descr="6 blue and white circular icons representing 6 challenges. There is an ear, an eye, a brain, a set of stairs, a shower head and a shopping cart">
            <a:extLst>
              <a:ext uri="{FF2B5EF4-FFF2-40B4-BE49-F238E27FC236}">
                <a16:creationId xmlns:a16="http://schemas.microsoft.com/office/drawing/2014/main" id="{20B90385-CE97-C6BF-6B6E-211B4784F1AB}"/>
              </a:ext>
            </a:extLst>
          </p:cNvPr>
          <p:cNvGrpSpPr/>
          <p:nvPr/>
        </p:nvGrpSpPr>
        <p:grpSpPr>
          <a:xfrm>
            <a:off x="4104812" y="2342832"/>
            <a:ext cx="6032792" cy="3250330"/>
            <a:chOff x="4104812" y="2342832"/>
            <a:chExt cx="6032792" cy="3250330"/>
          </a:xfrm>
        </p:grpSpPr>
        <p:pic>
          <p:nvPicPr>
            <p:cNvPr id="17" name="Picture 16">
              <a:extLst>
                <a:ext uri="{FF2B5EF4-FFF2-40B4-BE49-F238E27FC236}">
                  <a16:creationId xmlns:a16="http://schemas.microsoft.com/office/drawing/2014/main" id="{C3B9B408-7C9B-9F81-06FA-31C76703B2C7}"/>
                </a:ext>
              </a:extLst>
            </p:cNvPr>
            <p:cNvPicPr>
              <a:picLocks noChangeAspect="1"/>
            </p:cNvPicPr>
            <p:nvPr/>
          </p:nvPicPr>
          <p:blipFill>
            <a:blip r:embed="rId3"/>
            <a:stretch>
              <a:fillRect/>
            </a:stretch>
          </p:blipFill>
          <p:spPr>
            <a:xfrm>
              <a:off x="6388214" y="4184544"/>
              <a:ext cx="1397203" cy="1397203"/>
            </a:xfrm>
            <a:prstGeom prst="rect">
              <a:avLst/>
            </a:prstGeom>
          </p:spPr>
        </p:pic>
        <p:pic>
          <p:nvPicPr>
            <p:cNvPr id="25" name="Picture 24">
              <a:extLst>
                <a:ext uri="{FF2B5EF4-FFF2-40B4-BE49-F238E27FC236}">
                  <a16:creationId xmlns:a16="http://schemas.microsoft.com/office/drawing/2014/main" id="{4555CEF1-ACAD-16C9-DE76-7BF5B000167E}"/>
                </a:ext>
              </a:extLst>
            </p:cNvPr>
            <p:cNvPicPr>
              <a:picLocks noChangeAspect="1"/>
            </p:cNvPicPr>
            <p:nvPr/>
          </p:nvPicPr>
          <p:blipFill>
            <a:blip r:embed="rId4"/>
            <a:stretch>
              <a:fillRect/>
            </a:stretch>
          </p:blipFill>
          <p:spPr>
            <a:xfrm>
              <a:off x="8589779" y="4195959"/>
              <a:ext cx="1397203" cy="1397203"/>
            </a:xfrm>
            <a:prstGeom prst="rect">
              <a:avLst/>
            </a:prstGeom>
          </p:spPr>
        </p:pic>
        <p:pic>
          <p:nvPicPr>
            <p:cNvPr id="27" name="Picture 26">
              <a:extLst>
                <a:ext uri="{FF2B5EF4-FFF2-40B4-BE49-F238E27FC236}">
                  <a16:creationId xmlns:a16="http://schemas.microsoft.com/office/drawing/2014/main" id="{601AF958-FF4B-7712-24ED-C6A6C4025D0F}"/>
                </a:ext>
              </a:extLst>
            </p:cNvPr>
            <p:cNvPicPr>
              <a:picLocks noChangeAspect="1"/>
            </p:cNvPicPr>
            <p:nvPr/>
          </p:nvPicPr>
          <p:blipFill>
            <a:blip r:embed="rId5"/>
            <a:stretch>
              <a:fillRect/>
            </a:stretch>
          </p:blipFill>
          <p:spPr>
            <a:xfrm>
              <a:off x="6422607" y="2342832"/>
              <a:ext cx="1397202" cy="1397202"/>
            </a:xfrm>
            <a:prstGeom prst="rect">
              <a:avLst/>
            </a:prstGeom>
          </p:spPr>
        </p:pic>
        <p:pic>
          <p:nvPicPr>
            <p:cNvPr id="31" name="Picture 30">
              <a:extLst>
                <a:ext uri="{FF2B5EF4-FFF2-40B4-BE49-F238E27FC236}">
                  <a16:creationId xmlns:a16="http://schemas.microsoft.com/office/drawing/2014/main" id="{35D10E2E-58A6-8E10-BEBD-59E935D0DCD5}"/>
                </a:ext>
              </a:extLst>
            </p:cNvPr>
            <p:cNvPicPr>
              <a:picLocks noChangeAspect="1"/>
            </p:cNvPicPr>
            <p:nvPr/>
          </p:nvPicPr>
          <p:blipFill>
            <a:blip r:embed="rId6"/>
            <a:stretch>
              <a:fillRect/>
            </a:stretch>
          </p:blipFill>
          <p:spPr>
            <a:xfrm>
              <a:off x="4104812" y="2392476"/>
              <a:ext cx="1397203" cy="1397203"/>
            </a:xfrm>
            <a:prstGeom prst="rect">
              <a:avLst/>
            </a:prstGeom>
          </p:spPr>
        </p:pic>
        <p:pic>
          <p:nvPicPr>
            <p:cNvPr id="33" name="Picture 32">
              <a:extLst>
                <a:ext uri="{FF2B5EF4-FFF2-40B4-BE49-F238E27FC236}">
                  <a16:creationId xmlns:a16="http://schemas.microsoft.com/office/drawing/2014/main" id="{1E56D818-DFDD-EC9D-DF82-2D6F5BD7F7A5}"/>
                </a:ext>
              </a:extLst>
            </p:cNvPr>
            <p:cNvPicPr>
              <a:picLocks noChangeAspect="1"/>
            </p:cNvPicPr>
            <p:nvPr/>
          </p:nvPicPr>
          <p:blipFill>
            <a:blip r:embed="rId7"/>
            <a:stretch>
              <a:fillRect/>
            </a:stretch>
          </p:blipFill>
          <p:spPr>
            <a:xfrm flipH="1">
              <a:off x="4104813" y="4161788"/>
              <a:ext cx="1397202" cy="1397202"/>
            </a:xfrm>
            <a:prstGeom prst="rect">
              <a:avLst/>
            </a:prstGeom>
          </p:spPr>
        </p:pic>
        <p:pic>
          <p:nvPicPr>
            <p:cNvPr id="35" name="Picture 34">
              <a:extLst>
                <a:ext uri="{FF2B5EF4-FFF2-40B4-BE49-F238E27FC236}">
                  <a16:creationId xmlns:a16="http://schemas.microsoft.com/office/drawing/2014/main" id="{3554AF69-4DCC-F63C-911C-B62148340CDF}"/>
                </a:ext>
              </a:extLst>
            </p:cNvPr>
            <p:cNvPicPr>
              <a:picLocks noChangeAspect="1"/>
            </p:cNvPicPr>
            <p:nvPr/>
          </p:nvPicPr>
          <p:blipFill>
            <a:blip r:embed="rId8"/>
            <a:stretch>
              <a:fillRect/>
            </a:stretch>
          </p:blipFill>
          <p:spPr>
            <a:xfrm>
              <a:off x="8740401" y="2342832"/>
              <a:ext cx="1397203" cy="1397203"/>
            </a:xfrm>
            <a:prstGeom prst="rect">
              <a:avLst/>
            </a:prstGeom>
          </p:spPr>
        </p:pic>
      </p:grpSp>
    </p:spTree>
    <p:extLst>
      <p:ext uri="{BB962C8B-B14F-4D97-AF65-F5344CB8AC3E}">
        <p14:creationId xmlns:p14="http://schemas.microsoft.com/office/powerpoint/2010/main" val="32587212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6888A28-5E3C-3547-A227-CBE053F003AD}"/>
              </a:ext>
            </a:extLst>
          </p:cNvPr>
          <p:cNvSpPr>
            <a:spLocks noGrp="1"/>
          </p:cNvSpPr>
          <p:nvPr>
            <p:ph type="title"/>
          </p:nvPr>
        </p:nvSpPr>
        <p:spPr>
          <a:xfrm>
            <a:off x="534078" y="787817"/>
            <a:ext cx="11123843" cy="827499"/>
          </a:xfrm>
        </p:spPr>
        <p:txBody>
          <a:bodyPr>
            <a:noAutofit/>
          </a:bodyPr>
          <a:lstStyle/>
          <a:p>
            <a:r>
              <a:rPr lang="en-US" sz="4000" dirty="0"/>
              <a:t>Examples of how </a:t>
            </a:r>
            <a:r>
              <a:rPr lang="en-US" sz="4000" dirty="0" err="1"/>
              <a:t>StatsRRTC</a:t>
            </a:r>
            <a:r>
              <a:rPr lang="en-US" sz="4000" dirty="0"/>
              <a:t> statistics have informed disability policy: </a:t>
            </a:r>
            <a:endParaRPr lang="en-US" sz="4000" b="0" dirty="0"/>
          </a:p>
        </p:txBody>
      </p:sp>
      <p:sp>
        <p:nvSpPr>
          <p:cNvPr id="3" name="Content Placeholder 2">
            <a:extLst>
              <a:ext uri="{FF2B5EF4-FFF2-40B4-BE49-F238E27FC236}">
                <a16:creationId xmlns:a16="http://schemas.microsoft.com/office/drawing/2014/main" id="{3DF45335-B5E2-E874-EA6B-D7E46D18559E}"/>
              </a:ext>
            </a:extLst>
          </p:cNvPr>
          <p:cNvSpPr>
            <a:spLocks noGrp="1"/>
          </p:cNvSpPr>
          <p:nvPr>
            <p:ph sz="half" idx="2"/>
          </p:nvPr>
        </p:nvSpPr>
        <p:spPr>
          <a:xfrm>
            <a:off x="457200" y="2279824"/>
            <a:ext cx="10463349" cy="2779195"/>
          </a:xfrm>
        </p:spPr>
        <p:txBody>
          <a:bodyPr>
            <a:normAutofit fontScale="92500" lnSpcReduction="10000"/>
          </a:bodyPr>
          <a:lstStyle/>
          <a:p>
            <a:pPr marL="0" indent="0">
              <a:buNone/>
            </a:pPr>
            <a:r>
              <a:rPr lang="en-US" sz="3200" dirty="0"/>
              <a:t>Disability statistics have been used to: </a:t>
            </a:r>
          </a:p>
          <a:p>
            <a:r>
              <a:rPr lang="en-US" sz="3200" dirty="0"/>
              <a:t>Create a formula for funding rural counties based on prevalence of disability. </a:t>
            </a:r>
          </a:p>
          <a:p>
            <a:r>
              <a:rPr lang="en-US" sz="3200" dirty="0"/>
              <a:t>Inform an audience of adult education and literacy field directors on the need for inclusive local programming. </a:t>
            </a:r>
          </a:p>
          <a:p>
            <a:r>
              <a:rPr lang="en-US" sz="3200" dirty="0"/>
              <a:t>Advocate for funding in a testimony to a state legislature.</a:t>
            </a:r>
          </a:p>
        </p:txBody>
      </p:sp>
    </p:spTree>
    <p:extLst>
      <p:ext uri="{BB962C8B-B14F-4D97-AF65-F5344CB8AC3E}">
        <p14:creationId xmlns:p14="http://schemas.microsoft.com/office/powerpoint/2010/main" val="25884048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6888A28-5E3C-3547-A227-CBE053F003AD}"/>
              </a:ext>
            </a:extLst>
          </p:cNvPr>
          <p:cNvSpPr>
            <a:spLocks noGrp="1"/>
          </p:cNvSpPr>
          <p:nvPr>
            <p:ph type="title"/>
          </p:nvPr>
        </p:nvSpPr>
        <p:spPr>
          <a:xfrm>
            <a:off x="534078" y="787817"/>
            <a:ext cx="11123843" cy="827499"/>
          </a:xfrm>
        </p:spPr>
        <p:txBody>
          <a:bodyPr>
            <a:normAutofit/>
          </a:bodyPr>
          <a:lstStyle/>
          <a:p>
            <a:r>
              <a:rPr lang="en-US" sz="4000" dirty="0"/>
              <a:t>About </a:t>
            </a:r>
            <a:r>
              <a:rPr lang="en-US" sz="4000" dirty="0" err="1"/>
              <a:t>StatsRRTC</a:t>
            </a:r>
            <a:endParaRPr lang="en-US" sz="4000" b="0" dirty="0"/>
          </a:p>
        </p:txBody>
      </p:sp>
      <p:sp>
        <p:nvSpPr>
          <p:cNvPr id="3" name="Content Placeholder 2">
            <a:extLst>
              <a:ext uri="{FF2B5EF4-FFF2-40B4-BE49-F238E27FC236}">
                <a16:creationId xmlns:a16="http://schemas.microsoft.com/office/drawing/2014/main" id="{3DF45335-B5E2-E874-EA6B-D7E46D18559E}"/>
              </a:ext>
            </a:extLst>
          </p:cNvPr>
          <p:cNvSpPr>
            <a:spLocks noGrp="1"/>
          </p:cNvSpPr>
          <p:nvPr>
            <p:ph sz="half" idx="2"/>
          </p:nvPr>
        </p:nvSpPr>
        <p:spPr>
          <a:xfrm>
            <a:off x="457200" y="2015566"/>
            <a:ext cx="6914271" cy="827499"/>
          </a:xfrm>
        </p:spPr>
        <p:txBody>
          <a:bodyPr>
            <a:noAutofit/>
          </a:bodyPr>
          <a:lstStyle/>
          <a:p>
            <a:r>
              <a:rPr lang="en-US" sz="3200" dirty="0"/>
              <a:t>Led by the University of New Hampshire, the </a:t>
            </a:r>
            <a:r>
              <a:rPr lang="en-US" sz="3200" dirty="0" err="1"/>
              <a:t>StatsRRTC</a:t>
            </a:r>
            <a:r>
              <a:rPr lang="en-US" sz="3200" dirty="0"/>
              <a:t> is a collaboration of the American Association of People with Disabilities (AUCD), Kessler Foundation, and Mathematica Policy Research.</a:t>
            </a:r>
          </a:p>
        </p:txBody>
      </p:sp>
      <p:sp>
        <p:nvSpPr>
          <p:cNvPr id="2" name="Rectangle: Diagonal Corners Rounded 1">
            <a:extLst>
              <a:ext uri="{FF2B5EF4-FFF2-40B4-BE49-F238E27FC236}">
                <a16:creationId xmlns:a16="http://schemas.microsoft.com/office/drawing/2014/main" id="{DE323055-D480-38E1-A62E-DA157EF3729A}"/>
              </a:ext>
            </a:extLst>
          </p:cNvPr>
          <p:cNvSpPr/>
          <p:nvPr/>
        </p:nvSpPr>
        <p:spPr>
          <a:xfrm>
            <a:off x="6875081" y="1012900"/>
            <a:ext cx="5021990" cy="4403161"/>
          </a:xfrm>
          <a:prstGeom prst="round2DiagRect">
            <a:avLst/>
          </a:prstGeom>
          <a:solidFill>
            <a:schemeClr val="tx2">
              <a:lumMod val="7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400" dirty="0"/>
              <a:t>Policymakers have described the collection as ‘reliable, consistent, predictable,’ ‘essential,’ ‘the gold standard,’ and ‘a one stop shop.’ ” </a:t>
            </a:r>
          </a:p>
        </p:txBody>
      </p:sp>
    </p:spTree>
    <p:extLst>
      <p:ext uri="{BB962C8B-B14F-4D97-AF65-F5344CB8AC3E}">
        <p14:creationId xmlns:p14="http://schemas.microsoft.com/office/powerpoint/2010/main" val="34837339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6888A28-5E3C-3547-A227-CBE053F003AD}"/>
              </a:ext>
            </a:extLst>
          </p:cNvPr>
          <p:cNvSpPr>
            <a:spLocks noGrp="1"/>
          </p:cNvSpPr>
          <p:nvPr>
            <p:ph type="title"/>
          </p:nvPr>
        </p:nvSpPr>
        <p:spPr>
          <a:xfrm>
            <a:off x="457200" y="492396"/>
            <a:ext cx="11657922" cy="827499"/>
          </a:xfrm>
        </p:spPr>
        <p:txBody>
          <a:bodyPr>
            <a:noAutofit/>
          </a:bodyPr>
          <a:lstStyle/>
          <a:p>
            <a:r>
              <a:rPr lang="en-US" sz="4000" dirty="0"/>
              <a:t>About the Disability Statistics Collection</a:t>
            </a:r>
            <a:endParaRPr lang="en-US" sz="4000" b="0" dirty="0"/>
          </a:p>
        </p:txBody>
      </p:sp>
      <p:sp>
        <p:nvSpPr>
          <p:cNvPr id="3" name="Content Placeholder 2">
            <a:extLst>
              <a:ext uri="{FF2B5EF4-FFF2-40B4-BE49-F238E27FC236}">
                <a16:creationId xmlns:a16="http://schemas.microsoft.com/office/drawing/2014/main" id="{3DF45335-B5E2-E874-EA6B-D7E46D18559E}"/>
              </a:ext>
            </a:extLst>
          </p:cNvPr>
          <p:cNvSpPr>
            <a:spLocks noGrp="1"/>
          </p:cNvSpPr>
          <p:nvPr>
            <p:ph sz="half" idx="2"/>
          </p:nvPr>
        </p:nvSpPr>
        <p:spPr>
          <a:xfrm>
            <a:off x="2832167" y="1542050"/>
            <a:ext cx="8902633" cy="827499"/>
          </a:xfrm>
        </p:spPr>
        <p:txBody>
          <a:bodyPr>
            <a:noAutofit/>
          </a:bodyPr>
          <a:lstStyle/>
          <a:p>
            <a:r>
              <a:rPr lang="en-US" sz="3200" dirty="0"/>
              <a:t>The Disability Statistics Collection provides a singular location to obtain and compare the most recent federal, state, and county level disability statistics. </a:t>
            </a:r>
          </a:p>
          <a:p>
            <a:r>
              <a:rPr lang="en-US" sz="3200" dirty="0"/>
              <a:t>Policymakers can use the yearly and topic spanning disability statistics to advocate for and write legislation, view trends over time, compare their constituencies to others, and to inform stakeholders in their districts.</a:t>
            </a:r>
          </a:p>
        </p:txBody>
      </p:sp>
      <p:pic>
        <p:nvPicPr>
          <p:cNvPr id="5" name="Picture 4" descr="An image of the Disability Statistics Compendium">
            <a:extLst>
              <a:ext uri="{FF2B5EF4-FFF2-40B4-BE49-F238E27FC236}">
                <a16:creationId xmlns:a16="http://schemas.microsoft.com/office/drawing/2014/main" id="{52E56E55-E2C6-6515-0D93-555773392A9D}"/>
              </a:ext>
            </a:extLst>
          </p:cNvPr>
          <p:cNvPicPr>
            <a:picLocks noChangeAspect="1"/>
          </p:cNvPicPr>
          <p:nvPr/>
        </p:nvPicPr>
        <p:blipFill>
          <a:blip r:embed="rId2"/>
          <a:stretch>
            <a:fillRect/>
          </a:stretch>
        </p:blipFill>
        <p:spPr>
          <a:xfrm>
            <a:off x="457200" y="1955799"/>
            <a:ext cx="2374967" cy="3094892"/>
          </a:xfrm>
          <a:prstGeom prst="rect">
            <a:avLst/>
          </a:prstGeom>
        </p:spPr>
      </p:pic>
    </p:spTree>
    <p:extLst>
      <p:ext uri="{BB962C8B-B14F-4D97-AF65-F5344CB8AC3E}">
        <p14:creationId xmlns:p14="http://schemas.microsoft.com/office/powerpoint/2010/main" val="24304544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616DB0-1EDA-4AAB-806C-50FC4222A829}"/>
              </a:ext>
            </a:extLst>
          </p:cNvPr>
          <p:cNvSpPr>
            <a:spLocks noGrp="1"/>
          </p:cNvSpPr>
          <p:nvPr>
            <p:ph type="title" idx="4294967295"/>
          </p:nvPr>
        </p:nvSpPr>
        <p:spPr>
          <a:xfrm>
            <a:off x="0" y="633706"/>
            <a:ext cx="12192001" cy="828675"/>
          </a:xfrm>
        </p:spPr>
        <p:txBody>
          <a:bodyPr>
            <a:normAutofit/>
          </a:bodyPr>
          <a:lstStyle/>
          <a:p>
            <a:pPr algn="ctr"/>
            <a:r>
              <a:rPr lang="en-US" sz="4000" dirty="0"/>
              <a:t>Conclusion</a:t>
            </a:r>
          </a:p>
        </p:txBody>
      </p:sp>
      <p:sp>
        <p:nvSpPr>
          <p:cNvPr id="3" name="Text Placeholder 2">
            <a:extLst>
              <a:ext uri="{FF2B5EF4-FFF2-40B4-BE49-F238E27FC236}">
                <a16:creationId xmlns:a16="http://schemas.microsoft.com/office/drawing/2014/main" id="{6CCFA85A-1C8D-C30E-547F-2227396DC44E}"/>
              </a:ext>
            </a:extLst>
          </p:cNvPr>
          <p:cNvSpPr>
            <a:spLocks noGrp="1"/>
          </p:cNvSpPr>
          <p:nvPr>
            <p:ph type="body" idx="4294967295"/>
          </p:nvPr>
        </p:nvSpPr>
        <p:spPr>
          <a:xfrm>
            <a:off x="647700" y="885898"/>
            <a:ext cx="10896600" cy="4669415"/>
          </a:xfrm>
        </p:spPr>
        <p:txBody>
          <a:bodyPr>
            <a:normAutofit/>
          </a:bodyPr>
          <a:lstStyle/>
          <a:p>
            <a:pPr marL="0" indent="0">
              <a:buNone/>
            </a:pPr>
            <a:endParaRPr lang="en-US" sz="2800" dirty="0"/>
          </a:p>
          <a:p>
            <a:pPr marL="0" indent="0">
              <a:buNone/>
            </a:pPr>
            <a:endParaRPr lang="en-US" sz="2800" dirty="0"/>
          </a:p>
          <a:p>
            <a:pPr marL="457200" indent="-457200">
              <a:buFont typeface="Wingdings" panose="05000000000000000000" pitchFamily="2" charset="2"/>
              <a:buChar char="ü"/>
            </a:pPr>
            <a:r>
              <a:rPr lang="en-US" sz="3200" dirty="0"/>
              <a:t>While  employment rates have grown for people with disabilities, there is still a wide disparity.</a:t>
            </a:r>
          </a:p>
          <a:p>
            <a:pPr marL="457200" indent="-457200">
              <a:buFont typeface="Wingdings" panose="05000000000000000000" pitchFamily="2" charset="2"/>
              <a:buChar char="ü"/>
            </a:pPr>
            <a:r>
              <a:rPr lang="en-US" sz="3200" dirty="0"/>
              <a:t>Statistics play a key role in helping shape disability policy.</a:t>
            </a:r>
          </a:p>
          <a:p>
            <a:pPr marL="457200" indent="-457200">
              <a:buFont typeface="Wingdings" panose="05000000000000000000" pitchFamily="2" charset="2"/>
              <a:buChar char="ü"/>
            </a:pPr>
            <a:r>
              <a:rPr lang="en-US" sz="3200" dirty="0" err="1"/>
              <a:t>StatsRRTC</a:t>
            </a:r>
            <a:r>
              <a:rPr lang="en-US" sz="3200" dirty="0"/>
              <a:t> is a NIDILRR funded center than is the go-to source for disability statistics.</a:t>
            </a:r>
          </a:p>
          <a:p>
            <a:pPr marL="457200" indent="-457200">
              <a:buFont typeface="Wingdings" panose="05000000000000000000" pitchFamily="2" charset="2"/>
              <a:buChar char="ü"/>
            </a:pPr>
            <a:endParaRPr lang="en-US" sz="2800" dirty="0"/>
          </a:p>
          <a:p>
            <a:pPr marL="457200" indent="-457200">
              <a:buFont typeface="Wingdings" panose="05000000000000000000" pitchFamily="2" charset="2"/>
              <a:buChar char="ü"/>
            </a:pPr>
            <a:endParaRPr lang="en-US" sz="2800" dirty="0"/>
          </a:p>
          <a:p>
            <a:pPr marL="914377" lvl="1" indent="-457200">
              <a:buFont typeface="Wingdings" panose="05000000000000000000" pitchFamily="2" charset="2"/>
              <a:buChar char="ü"/>
            </a:pPr>
            <a:endParaRPr lang="en-US" sz="2800" dirty="0"/>
          </a:p>
          <a:p>
            <a:pPr marL="457200" indent="-457200">
              <a:buFont typeface="Wingdings" panose="05000000000000000000" pitchFamily="2" charset="2"/>
              <a:buChar char="ü"/>
            </a:pPr>
            <a:endParaRPr lang="en-US" sz="2800" dirty="0"/>
          </a:p>
          <a:p>
            <a:pPr marL="457200" indent="-457200">
              <a:buFont typeface="Wingdings" panose="05000000000000000000" pitchFamily="2" charset="2"/>
              <a:buChar char="ü"/>
            </a:pPr>
            <a:endParaRPr lang="en-US" sz="2800" dirty="0"/>
          </a:p>
          <a:p>
            <a:pPr marL="457200" lvl="1" indent="0">
              <a:buNone/>
            </a:pPr>
            <a:endParaRPr lang="en-US" sz="2800" dirty="0"/>
          </a:p>
          <a:p>
            <a:endParaRPr lang="en-US" dirty="0"/>
          </a:p>
        </p:txBody>
      </p:sp>
    </p:spTree>
    <p:extLst>
      <p:ext uri="{BB962C8B-B14F-4D97-AF65-F5344CB8AC3E}">
        <p14:creationId xmlns:p14="http://schemas.microsoft.com/office/powerpoint/2010/main" val="199718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F0990-3978-425B-A3B2-2D677B277772}"/>
              </a:ext>
            </a:extLst>
          </p:cNvPr>
          <p:cNvSpPr>
            <a:spLocks noGrp="1"/>
          </p:cNvSpPr>
          <p:nvPr>
            <p:ph type="ctrTitle"/>
          </p:nvPr>
        </p:nvSpPr>
        <p:spPr>
          <a:xfrm>
            <a:off x="375920" y="275705"/>
            <a:ext cx="8943654" cy="2452255"/>
          </a:xfrm>
        </p:spPr>
        <p:txBody>
          <a:bodyPr>
            <a:normAutofit fontScale="90000"/>
          </a:bodyPr>
          <a:lstStyle/>
          <a:p>
            <a:pPr marL="0" indent="0">
              <a:lnSpc>
                <a:spcPct val="150000"/>
              </a:lnSpc>
              <a:spcAft>
                <a:spcPts val="600"/>
              </a:spcAft>
              <a:buNone/>
            </a:pPr>
            <a:r>
              <a:rPr lang="en-US" altLang="en-US" sz="2700" spc="100" dirty="0">
                <a:solidFill>
                  <a:schemeClr val="accent3"/>
                </a:solidFill>
                <a:latin typeface="+mn-lt"/>
                <a:ea typeface="+mn-ea"/>
                <a:cs typeface="+mn-cs"/>
              </a:rPr>
              <a:t>Acknowledgements</a:t>
            </a:r>
            <a:br>
              <a:rPr lang="en-US" altLang="en-US" sz="2700" b="0" dirty="0">
                <a:solidFill>
                  <a:srgbClr val="FFFFFF"/>
                </a:solidFill>
                <a:latin typeface="+mn-lt"/>
              </a:rPr>
            </a:br>
            <a:br>
              <a:rPr lang="en-US" altLang="en-US" sz="1600" b="0" dirty="0">
                <a:solidFill>
                  <a:srgbClr val="FFFFFF"/>
                </a:solidFill>
                <a:latin typeface="+mn-lt"/>
              </a:rPr>
            </a:br>
            <a:r>
              <a:rPr lang="en-US" altLang="en-US" sz="1600" b="0" dirty="0">
                <a:solidFill>
                  <a:srgbClr val="FFFFFF"/>
                </a:solidFill>
                <a:latin typeface="+mn-lt"/>
              </a:rPr>
              <a:t>The production of this webinar was funded by the National Institute on Disability, Independent Living, and Rehabilitation Research (NIDILRR), Grant #</a:t>
            </a:r>
            <a:r>
              <a:rPr lang="en-US" sz="1600" b="0" dirty="0">
                <a:solidFill>
                  <a:srgbClr val="FFFFFF"/>
                </a:solidFill>
                <a:latin typeface="+mn-lt"/>
              </a:rPr>
              <a:t>90DPEM0004. The content was funded by NIDILRR through grants funded to StatsRRTC, Grant #90RTGE0001.</a:t>
            </a:r>
            <a:br>
              <a:rPr lang="en-US" sz="1600" b="0" dirty="0">
                <a:latin typeface="+mn-lt"/>
                <a:cs typeface="Arial" panose="020B0604020202020204" pitchFamily="34" charset="0"/>
              </a:rPr>
            </a:br>
            <a:r>
              <a:rPr lang="en-US" sz="1600" b="0" i="0" dirty="0">
                <a:solidFill>
                  <a:srgbClr val="FFFFFF"/>
                </a:solidFill>
                <a:effectLst/>
                <a:latin typeface="+mn-lt"/>
              </a:rPr>
              <a:t>NIDILRR is a Center within the Administration for Community Living (ACL), Department of Health and Human Services (HHS). </a:t>
            </a:r>
            <a:r>
              <a:rPr lang="en-US" altLang="en-US" sz="1600" b="0" dirty="0">
                <a:latin typeface="+mn-lt"/>
                <a:cs typeface="Arial" panose="020B0604020202020204" pitchFamily="34" charset="0"/>
              </a:rPr>
              <a:t>The contents of this presentation do not necessarily represent the policy of NIDILRR, ACL, or HHS and you should not assume endorsement by the Federal Government.</a:t>
            </a:r>
            <a:br>
              <a:rPr lang="en-US" altLang="en-US" sz="1400" b="0" dirty="0">
                <a:latin typeface="Arial" panose="020B0604020202020204" pitchFamily="34" charset="0"/>
                <a:cs typeface="Arial" panose="020B0604020202020204" pitchFamily="34" charset="0"/>
              </a:rPr>
            </a:br>
            <a:br>
              <a:rPr lang="en-US" altLang="en-US" sz="1400" b="0" dirty="0">
                <a:latin typeface="Arial" panose="020B0604020202020204" pitchFamily="34" charset="0"/>
                <a:cs typeface="Arial" panose="020B0604020202020204" pitchFamily="34" charset="0"/>
              </a:rPr>
            </a:br>
            <a:endParaRPr lang="en-US" sz="2400" b="0" dirty="0">
              <a:latin typeface="Arial" panose="020B0604020202020204" pitchFamily="34" charset="0"/>
              <a:cs typeface="Arial" panose="020B0604020202020204" pitchFamily="34" charset="0"/>
            </a:endParaRPr>
          </a:p>
        </p:txBody>
      </p:sp>
      <p:grpSp>
        <p:nvGrpSpPr>
          <p:cNvPr id="8" name="Group 7" descr="Logos of the 4 organizations involved in this project, in this order&#10;: NIDILRR, UMass Chan Medical School, Boston University and Createability, Inc.">
            <a:extLst>
              <a:ext uri="{FF2B5EF4-FFF2-40B4-BE49-F238E27FC236}">
                <a16:creationId xmlns:a16="http://schemas.microsoft.com/office/drawing/2014/main" id="{D4B660CF-AD4A-33F1-0C1E-179A70C40E2E}"/>
              </a:ext>
            </a:extLst>
          </p:cNvPr>
          <p:cNvGrpSpPr/>
          <p:nvPr/>
        </p:nvGrpSpPr>
        <p:grpSpPr>
          <a:xfrm>
            <a:off x="485323" y="3556076"/>
            <a:ext cx="7009590" cy="822960"/>
            <a:chOff x="485323" y="3556076"/>
            <a:chExt cx="7009590" cy="822960"/>
          </a:xfrm>
        </p:grpSpPr>
        <p:pic>
          <p:nvPicPr>
            <p:cNvPr id="10" name="Picture 9" descr="A picture containing the NIDILRR logo, which is in white, capital letters.&#10;">
              <a:extLst>
                <a:ext uri="{FF2B5EF4-FFF2-40B4-BE49-F238E27FC236}">
                  <a16:creationId xmlns:a16="http://schemas.microsoft.com/office/drawing/2014/main" id="{62B7E299-A05F-494A-844E-FC28D1A82E90}"/>
                </a:ext>
              </a:extLst>
            </p:cNvPr>
            <p:cNvPicPr>
              <a:picLocks noChangeAspect="1"/>
            </p:cNvPicPr>
            <p:nvPr/>
          </p:nvPicPr>
          <p:blipFill>
            <a:blip r:embed="rId3"/>
            <a:stretch>
              <a:fillRect/>
            </a:stretch>
          </p:blipFill>
          <p:spPr>
            <a:xfrm>
              <a:off x="485323" y="3556076"/>
              <a:ext cx="1613647" cy="822960"/>
            </a:xfrm>
            <a:prstGeom prst="rect">
              <a:avLst/>
            </a:prstGeom>
          </p:spPr>
        </p:pic>
        <p:pic>
          <p:nvPicPr>
            <p:cNvPr id="4" name="Picture 3" descr="University of Massachusetts Chan Medical School">
              <a:extLst>
                <a:ext uri="{FF2B5EF4-FFF2-40B4-BE49-F238E27FC236}">
                  <a16:creationId xmlns:a16="http://schemas.microsoft.com/office/drawing/2014/main" id="{417A4E48-7197-4665-9AEE-943BC73DD3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09511" y="3728303"/>
              <a:ext cx="2786229" cy="640080"/>
            </a:xfrm>
            <a:prstGeom prst="rect">
              <a:avLst/>
            </a:prstGeom>
          </p:spPr>
        </p:pic>
        <p:pic>
          <p:nvPicPr>
            <p:cNvPr id="5" name="Picture 4" descr="Boston University">
              <a:extLst>
                <a:ext uri="{FF2B5EF4-FFF2-40B4-BE49-F238E27FC236}">
                  <a16:creationId xmlns:a16="http://schemas.microsoft.com/office/drawing/2014/main" id="{6E66B896-BA16-4626-A291-60D1944E2C92}"/>
                </a:ext>
                <a:ext uri="{C183D7F6-B498-43B3-948B-1728B52AA6E4}">
                  <adec:decorative xmlns:adec="http://schemas.microsoft.com/office/drawing/2017/decorative" val="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24036" y="3728303"/>
              <a:ext cx="1429684" cy="640080"/>
            </a:xfrm>
            <a:prstGeom prst="rect">
              <a:avLst/>
            </a:prstGeom>
          </p:spPr>
        </p:pic>
        <p:cxnSp>
          <p:nvCxnSpPr>
            <p:cNvPr id="6" name="Straight Connector 5">
              <a:extLst>
                <a:ext uri="{FF2B5EF4-FFF2-40B4-BE49-F238E27FC236}">
                  <a16:creationId xmlns:a16="http://schemas.microsoft.com/office/drawing/2014/main" id="{345C9679-6916-43C0-B2D2-6CA6B162966A}"/>
                </a:ext>
              </a:extLst>
            </p:cNvPr>
            <p:cNvCxnSpPr>
              <a:cxnSpLocks/>
            </p:cNvCxnSpPr>
            <p:nvPr/>
          </p:nvCxnSpPr>
          <p:spPr>
            <a:xfrm>
              <a:off x="2314767" y="3809507"/>
              <a:ext cx="0" cy="477672"/>
            </a:xfrm>
            <a:prstGeom prst="line">
              <a:avLst/>
            </a:prstGeom>
            <a:ln>
              <a:solidFill>
                <a:schemeClr val="bg2"/>
              </a:solidFill>
            </a:ln>
          </p:spPr>
          <p:style>
            <a:lnRef idx="3">
              <a:schemeClr val="dk1"/>
            </a:lnRef>
            <a:fillRef idx="0">
              <a:schemeClr val="dk1"/>
            </a:fillRef>
            <a:effectRef idx="2">
              <a:schemeClr val="dk1"/>
            </a:effectRef>
            <a:fontRef idx="minor">
              <a:schemeClr val="tx1"/>
            </a:fontRef>
          </p:style>
        </p:cxnSp>
        <p:cxnSp>
          <p:nvCxnSpPr>
            <p:cNvPr id="7" name="Straight Connector 6">
              <a:extLst>
                <a:ext uri="{FF2B5EF4-FFF2-40B4-BE49-F238E27FC236}">
                  <a16:creationId xmlns:a16="http://schemas.microsoft.com/office/drawing/2014/main" id="{140F640C-019B-4987-9C0B-F9E713801AFB}"/>
                </a:ext>
              </a:extLst>
            </p:cNvPr>
            <p:cNvCxnSpPr>
              <a:cxnSpLocks/>
            </p:cNvCxnSpPr>
            <p:nvPr/>
          </p:nvCxnSpPr>
          <p:spPr>
            <a:xfrm>
              <a:off x="5620245" y="3809507"/>
              <a:ext cx="0" cy="477672"/>
            </a:xfrm>
            <a:prstGeom prst="line">
              <a:avLst/>
            </a:prstGeom>
            <a:ln>
              <a:solidFill>
                <a:schemeClr val="bg2"/>
              </a:solidFill>
            </a:ln>
          </p:spPr>
          <p:style>
            <a:lnRef idx="3">
              <a:schemeClr val="dk1"/>
            </a:lnRef>
            <a:fillRef idx="0">
              <a:schemeClr val="dk1"/>
            </a:fillRef>
            <a:effectRef idx="2">
              <a:schemeClr val="dk1"/>
            </a:effectRef>
            <a:fontRef idx="minor">
              <a:schemeClr val="tx1"/>
            </a:fontRef>
          </p:style>
        </p:cxnSp>
        <p:cxnSp>
          <p:nvCxnSpPr>
            <p:cNvPr id="11" name="Straight Connector 10">
              <a:extLst>
                <a:ext uri="{FF2B5EF4-FFF2-40B4-BE49-F238E27FC236}">
                  <a16:creationId xmlns:a16="http://schemas.microsoft.com/office/drawing/2014/main" id="{7A76493F-6570-AE97-5D12-405892DF2BD1}"/>
                </a:ext>
              </a:extLst>
            </p:cNvPr>
            <p:cNvCxnSpPr>
              <a:cxnSpLocks/>
            </p:cNvCxnSpPr>
            <p:nvPr/>
          </p:nvCxnSpPr>
          <p:spPr>
            <a:xfrm>
              <a:off x="7494913" y="3809507"/>
              <a:ext cx="0" cy="477672"/>
            </a:xfrm>
            <a:prstGeom prst="line">
              <a:avLst/>
            </a:prstGeom>
            <a:ln>
              <a:solidFill>
                <a:schemeClr val="bg2"/>
              </a:solidFill>
            </a:ln>
          </p:spPr>
          <p:style>
            <a:lnRef idx="3">
              <a:schemeClr val="dk1"/>
            </a:lnRef>
            <a:fillRef idx="0">
              <a:schemeClr val="dk1"/>
            </a:fillRef>
            <a:effectRef idx="2">
              <a:schemeClr val="dk1"/>
            </a:effectRef>
            <a:fontRef idx="minor">
              <a:schemeClr val="tx1"/>
            </a:fontRef>
          </p:style>
        </p:cxnSp>
      </p:grpSp>
      <p:pic>
        <p:nvPicPr>
          <p:cNvPr id="12" name="Picture 11" descr="Logo of the StatsRRTC&#10;">
            <a:extLst>
              <a:ext uri="{FF2B5EF4-FFF2-40B4-BE49-F238E27FC236}">
                <a16:creationId xmlns:a16="http://schemas.microsoft.com/office/drawing/2014/main" id="{C3CC2FC7-1C05-59DC-E9BF-88AD4A17D038}"/>
              </a:ext>
            </a:extLst>
          </p:cNvPr>
          <p:cNvPicPr>
            <a:picLocks noChangeAspect="1"/>
          </p:cNvPicPr>
          <p:nvPr/>
        </p:nvPicPr>
        <p:blipFill>
          <a:blip r:embed="rId6"/>
          <a:stretch>
            <a:fillRect/>
          </a:stretch>
        </p:blipFill>
        <p:spPr>
          <a:xfrm>
            <a:off x="7767150" y="3639022"/>
            <a:ext cx="1429677" cy="729361"/>
          </a:xfrm>
          <a:prstGeom prst="rect">
            <a:avLst/>
          </a:prstGeom>
        </p:spPr>
      </p:pic>
      <p:pic>
        <p:nvPicPr>
          <p:cNvPr id="9" name="Picture 8" descr="A black background with white text&#10;&#10;Description automatically generated">
            <a:extLst>
              <a:ext uri="{FF2B5EF4-FFF2-40B4-BE49-F238E27FC236}">
                <a16:creationId xmlns:a16="http://schemas.microsoft.com/office/drawing/2014/main" id="{B1C8D850-402F-1F97-5837-4ABA1F9AC39E}"/>
              </a:ext>
            </a:extLst>
          </p:cNvPr>
          <p:cNvPicPr>
            <a:picLocks noChangeAspect="1"/>
          </p:cNvPicPr>
          <p:nvPr/>
        </p:nvPicPr>
        <p:blipFill>
          <a:blip r:embed="rId7"/>
          <a:stretch>
            <a:fillRect/>
          </a:stretch>
        </p:blipFill>
        <p:spPr>
          <a:xfrm>
            <a:off x="9319574" y="3548234"/>
            <a:ext cx="3015845" cy="1005840"/>
          </a:xfrm>
          <a:prstGeom prst="rect">
            <a:avLst/>
          </a:prstGeom>
        </p:spPr>
      </p:pic>
      <p:cxnSp>
        <p:nvCxnSpPr>
          <p:cNvPr id="14" name="Straight Connector 13">
            <a:extLst>
              <a:ext uri="{FF2B5EF4-FFF2-40B4-BE49-F238E27FC236}">
                <a16:creationId xmlns:a16="http://schemas.microsoft.com/office/drawing/2014/main" id="{9989E292-8A20-D0F0-962B-217984D5B099}"/>
              </a:ext>
            </a:extLst>
          </p:cNvPr>
          <p:cNvCxnSpPr>
            <a:cxnSpLocks/>
          </p:cNvCxnSpPr>
          <p:nvPr/>
        </p:nvCxnSpPr>
        <p:spPr>
          <a:xfrm>
            <a:off x="9476112" y="3809507"/>
            <a:ext cx="0" cy="477672"/>
          </a:xfrm>
          <a:prstGeom prst="line">
            <a:avLst/>
          </a:prstGeom>
          <a:ln>
            <a:solidFill>
              <a:schemeClr val="bg2"/>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652894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6AD5-3CB2-455D-9F67-B7D61F8F109D}"/>
              </a:ext>
            </a:extLst>
          </p:cNvPr>
          <p:cNvSpPr>
            <a:spLocks noGrp="1"/>
          </p:cNvSpPr>
          <p:nvPr>
            <p:ph type="ctrTitle"/>
          </p:nvPr>
        </p:nvSpPr>
        <p:spPr/>
        <p:txBody>
          <a:bodyPr/>
          <a:lstStyle/>
          <a:p>
            <a:pPr algn="ctr"/>
            <a:r>
              <a:rPr lang="en-US" dirty="0"/>
              <a:t>Questions?</a:t>
            </a:r>
            <a:br>
              <a:rPr lang="en-US" dirty="0"/>
            </a:br>
            <a:endParaRPr lang="en-US" sz="2400" dirty="0"/>
          </a:p>
        </p:txBody>
      </p:sp>
      <p:cxnSp>
        <p:nvCxnSpPr>
          <p:cNvPr id="4" name="Straight Connector 3">
            <a:extLst>
              <a:ext uri="{FF2B5EF4-FFF2-40B4-BE49-F238E27FC236}">
                <a16:creationId xmlns:a16="http://schemas.microsoft.com/office/drawing/2014/main" id="{66CF807F-4027-36C1-F632-E93938732D71}"/>
              </a:ext>
            </a:extLst>
          </p:cNvPr>
          <p:cNvCxnSpPr/>
          <p:nvPr/>
        </p:nvCxnSpPr>
        <p:spPr>
          <a:xfrm>
            <a:off x="6979530" y="5781182"/>
            <a:ext cx="0" cy="477672"/>
          </a:xfrm>
          <a:prstGeom prst="line">
            <a:avLst/>
          </a:prstGeom>
          <a:ln>
            <a:solidFill>
              <a:schemeClr val="bg2"/>
            </a:solidFill>
          </a:ln>
        </p:spPr>
        <p:style>
          <a:lnRef idx="3">
            <a:schemeClr val="dk1"/>
          </a:lnRef>
          <a:fillRef idx="0">
            <a:schemeClr val="dk1"/>
          </a:fillRef>
          <a:effectRef idx="2">
            <a:schemeClr val="dk1"/>
          </a:effectRef>
          <a:fontRef idx="minor">
            <a:schemeClr val="tx1"/>
          </a:fontRef>
        </p:style>
      </p:cxnSp>
      <p:pic>
        <p:nvPicPr>
          <p:cNvPr id="7" name="Picture 6" descr="Logo of the StatsRRTC&#10;">
            <a:extLst>
              <a:ext uri="{FF2B5EF4-FFF2-40B4-BE49-F238E27FC236}">
                <a16:creationId xmlns:a16="http://schemas.microsoft.com/office/drawing/2014/main" id="{4697168D-21DF-6CD7-D24A-2038038D555D}"/>
              </a:ext>
            </a:extLst>
          </p:cNvPr>
          <p:cNvPicPr>
            <a:picLocks noChangeAspect="1"/>
          </p:cNvPicPr>
          <p:nvPr/>
        </p:nvPicPr>
        <p:blipFill>
          <a:blip r:embed="rId2"/>
          <a:stretch>
            <a:fillRect/>
          </a:stretch>
        </p:blipFill>
        <p:spPr>
          <a:xfrm>
            <a:off x="6866988" y="5520761"/>
            <a:ext cx="4274455" cy="998513"/>
          </a:xfrm>
          <a:prstGeom prst="rect">
            <a:avLst/>
          </a:prstGeom>
        </p:spPr>
      </p:pic>
    </p:spTree>
    <p:extLst>
      <p:ext uri="{BB962C8B-B14F-4D97-AF65-F5344CB8AC3E}">
        <p14:creationId xmlns:p14="http://schemas.microsoft.com/office/powerpoint/2010/main" val="6808883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6AD5-3CB2-455D-9F67-B7D61F8F109D}"/>
              </a:ext>
            </a:extLst>
          </p:cNvPr>
          <p:cNvSpPr>
            <a:spLocks noGrp="1"/>
          </p:cNvSpPr>
          <p:nvPr>
            <p:ph type="ctrTitle"/>
          </p:nvPr>
        </p:nvSpPr>
        <p:spPr/>
        <p:txBody>
          <a:bodyPr/>
          <a:lstStyle/>
          <a:p>
            <a:pPr algn="ctr"/>
            <a:r>
              <a:rPr lang="en-US" dirty="0"/>
              <a:t>Thank you!</a:t>
            </a:r>
            <a:br>
              <a:rPr lang="en-US" dirty="0"/>
            </a:br>
            <a:endParaRPr lang="en-US" sz="2400" dirty="0"/>
          </a:p>
        </p:txBody>
      </p:sp>
      <p:cxnSp>
        <p:nvCxnSpPr>
          <p:cNvPr id="4" name="Straight Connector 3">
            <a:extLst>
              <a:ext uri="{FF2B5EF4-FFF2-40B4-BE49-F238E27FC236}">
                <a16:creationId xmlns:a16="http://schemas.microsoft.com/office/drawing/2014/main" id="{66CF807F-4027-36C1-F632-E93938732D71}"/>
              </a:ext>
            </a:extLst>
          </p:cNvPr>
          <p:cNvCxnSpPr/>
          <p:nvPr/>
        </p:nvCxnSpPr>
        <p:spPr>
          <a:xfrm>
            <a:off x="6979530" y="5781182"/>
            <a:ext cx="0" cy="477672"/>
          </a:xfrm>
          <a:prstGeom prst="line">
            <a:avLst/>
          </a:prstGeom>
          <a:ln>
            <a:solidFill>
              <a:schemeClr val="bg2"/>
            </a:solidFill>
          </a:ln>
        </p:spPr>
        <p:style>
          <a:lnRef idx="3">
            <a:schemeClr val="dk1"/>
          </a:lnRef>
          <a:fillRef idx="0">
            <a:schemeClr val="dk1"/>
          </a:fillRef>
          <a:effectRef idx="2">
            <a:schemeClr val="dk1"/>
          </a:effectRef>
          <a:fontRef idx="minor">
            <a:schemeClr val="tx1"/>
          </a:fontRef>
        </p:style>
      </p:cxnSp>
      <p:pic>
        <p:nvPicPr>
          <p:cNvPr id="5" name="Picture 4" descr="Logo of the StatsRRTC&#10;">
            <a:extLst>
              <a:ext uri="{FF2B5EF4-FFF2-40B4-BE49-F238E27FC236}">
                <a16:creationId xmlns:a16="http://schemas.microsoft.com/office/drawing/2014/main" id="{EB4D616F-F194-A9F3-E722-4D0C86AFF156}"/>
              </a:ext>
            </a:extLst>
          </p:cNvPr>
          <p:cNvPicPr>
            <a:picLocks noChangeAspect="1"/>
          </p:cNvPicPr>
          <p:nvPr/>
        </p:nvPicPr>
        <p:blipFill>
          <a:blip r:embed="rId2"/>
          <a:stretch>
            <a:fillRect/>
          </a:stretch>
        </p:blipFill>
        <p:spPr>
          <a:xfrm>
            <a:off x="6866988" y="5520761"/>
            <a:ext cx="4274455" cy="998513"/>
          </a:xfrm>
          <a:prstGeom prst="rect">
            <a:avLst/>
          </a:prstGeom>
        </p:spPr>
      </p:pic>
    </p:spTree>
    <p:extLst>
      <p:ext uri="{BB962C8B-B14F-4D97-AF65-F5344CB8AC3E}">
        <p14:creationId xmlns:p14="http://schemas.microsoft.com/office/powerpoint/2010/main" val="23727557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616DB0-1EDA-4AAB-806C-50FC4222A829}"/>
              </a:ext>
            </a:extLst>
          </p:cNvPr>
          <p:cNvSpPr>
            <a:spLocks noGrp="1"/>
          </p:cNvSpPr>
          <p:nvPr>
            <p:ph type="title"/>
          </p:nvPr>
        </p:nvSpPr>
        <p:spPr>
          <a:xfrm>
            <a:off x="534078" y="403807"/>
            <a:ext cx="11123843" cy="827499"/>
          </a:xfrm>
        </p:spPr>
        <p:txBody>
          <a:bodyPr vert="horz" lIns="91440" tIns="45720" rIns="91440" bIns="45720" rtlCol="0" anchor="t">
            <a:noAutofit/>
          </a:bodyPr>
          <a:lstStyle/>
          <a:p>
            <a:pPr algn="ctr"/>
            <a:r>
              <a:rPr lang="en-US" dirty="0"/>
              <a:t>What We Will Cover Today: </a:t>
            </a:r>
            <a:endParaRPr lang="en-US" b="1" i="0" kern="1200" dirty="0">
              <a:latin typeface="Arial Black" panose="020B0604020202020204" pitchFamily="34" charset="0"/>
              <a:ea typeface="+mj-ea"/>
              <a:cs typeface="Arial Black" panose="020B0604020202020204" pitchFamily="34" charset="0"/>
            </a:endParaRPr>
          </a:p>
        </p:txBody>
      </p:sp>
      <p:sp>
        <p:nvSpPr>
          <p:cNvPr id="3" name="Text Placeholder 2">
            <a:extLst>
              <a:ext uri="{FF2B5EF4-FFF2-40B4-BE49-F238E27FC236}">
                <a16:creationId xmlns:a16="http://schemas.microsoft.com/office/drawing/2014/main" id="{B7C379E5-81F7-CE0F-3A11-29BA5529EB02}"/>
              </a:ext>
            </a:extLst>
          </p:cNvPr>
          <p:cNvSpPr>
            <a:spLocks noGrp="1"/>
          </p:cNvSpPr>
          <p:nvPr>
            <p:ph type="body" idx="1"/>
          </p:nvPr>
        </p:nvSpPr>
        <p:spPr>
          <a:xfrm>
            <a:off x="1058860" y="372276"/>
            <a:ext cx="10599061" cy="5230548"/>
          </a:xfrm>
        </p:spPr>
        <p:txBody>
          <a:bodyPr>
            <a:normAutofit/>
          </a:bodyPr>
          <a:lstStyle/>
          <a:p>
            <a:pPr marL="457200" indent="-457200">
              <a:spcAft>
                <a:spcPts val="600"/>
              </a:spcAft>
              <a:buFont typeface="+mj-lt"/>
              <a:buAutoNum type="arabicPeriod"/>
            </a:pPr>
            <a:r>
              <a:rPr lang="en-US" sz="3200" b="0" dirty="0"/>
              <a:t>Statistics can help you shape disability policy.</a:t>
            </a:r>
          </a:p>
          <a:p>
            <a:pPr marL="457200" indent="-457200">
              <a:spcAft>
                <a:spcPts val="600"/>
              </a:spcAft>
              <a:buFont typeface="+mj-lt"/>
              <a:buAutoNum type="arabicPeriod"/>
            </a:pPr>
            <a:r>
              <a:rPr lang="en-US" sz="3200" b="0" dirty="0"/>
              <a:t>The </a:t>
            </a:r>
            <a:r>
              <a:rPr lang="en-US" sz="3200" b="0" dirty="0" err="1"/>
              <a:t>StatsRRTC</a:t>
            </a:r>
            <a:r>
              <a:rPr lang="en-US" sz="3200" b="0" dirty="0"/>
              <a:t> is the go-to source for disability statistics.</a:t>
            </a:r>
          </a:p>
          <a:p>
            <a:pPr marL="457200" indent="-457200">
              <a:spcAft>
                <a:spcPts val="600"/>
              </a:spcAft>
              <a:buFont typeface="+mj-lt"/>
              <a:buAutoNum type="arabicPeriod" startAt="3"/>
            </a:pPr>
            <a:r>
              <a:rPr lang="en-US" sz="3200" b="0" dirty="0"/>
              <a:t>Key statistics on employment for people with disabilities.</a:t>
            </a:r>
          </a:p>
          <a:p>
            <a:pPr marL="457200" indent="-457200">
              <a:spcAft>
                <a:spcPts val="600"/>
              </a:spcAft>
              <a:buFont typeface="+mj-lt"/>
              <a:buAutoNum type="arabicPeriod" startAt="3"/>
            </a:pPr>
            <a:r>
              <a:rPr lang="en-US" sz="3200" b="0" dirty="0"/>
              <a:t>Examples of how disability statistics are used to drive policy.</a:t>
            </a:r>
          </a:p>
          <a:p>
            <a:endParaRPr lang="en-US" dirty="0"/>
          </a:p>
        </p:txBody>
      </p:sp>
    </p:spTree>
    <p:extLst>
      <p:ext uri="{BB962C8B-B14F-4D97-AF65-F5344CB8AC3E}">
        <p14:creationId xmlns:p14="http://schemas.microsoft.com/office/powerpoint/2010/main" val="1725898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616DB0-1EDA-4AAB-806C-50FC4222A829}"/>
              </a:ext>
            </a:extLst>
          </p:cNvPr>
          <p:cNvSpPr>
            <a:spLocks noGrp="1"/>
          </p:cNvSpPr>
          <p:nvPr>
            <p:ph type="title"/>
          </p:nvPr>
        </p:nvSpPr>
        <p:spPr>
          <a:xfrm>
            <a:off x="470589" y="697597"/>
            <a:ext cx="6815113" cy="827499"/>
          </a:xfrm>
        </p:spPr>
        <p:txBody>
          <a:bodyPr vert="horz" lIns="91440" tIns="45720" rIns="91440" bIns="45720" rtlCol="0" anchor="t">
            <a:noAutofit/>
          </a:bodyPr>
          <a:lstStyle/>
          <a:p>
            <a:r>
              <a:rPr lang="en-US" b="1" i="0" kern="1200" dirty="0">
                <a:latin typeface="Arial Black" panose="020B0604020202020204" pitchFamily="34" charset="0"/>
                <a:ea typeface="+mj-ea"/>
                <a:cs typeface="Arial Black" panose="020B0604020202020204" pitchFamily="34" charset="0"/>
              </a:rPr>
              <a:t>Statistics Can Help Shape Disability Policy</a:t>
            </a:r>
          </a:p>
        </p:txBody>
      </p:sp>
      <p:sp>
        <p:nvSpPr>
          <p:cNvPr id="2" name="Content Placeholder 1">
            <a:extLst>
              <a:ext uri="{FF2B5EF4-FFF2-40B4-BE49-F238E27FC236}">
                <a16:creationId xmlns:a16="http://schemas.microsoft.com/office/drawing/2014/main" id="{90A9E8FA-3D38-6F08-A8E3-9317DCECE65E}"/>
              </a:ext>
            </a:extLst>
          </p:cNvPr>
          <p:cNvSpPr>
            <a:spLocks noGrp="1"/>
          </p:cNvSpPr>
          <p:nvPr>
            <p:ph idx="1"/>
          </p:nvPr>
        </p:nvSpPr>
        <p:spPr>
          <a:xfrm>
            <a:off x="470589" y="2357823"/>
            <a:ext cx="6489011" cy="3162009"/>
          </a:xfrm>
        </p:spPr>
        <p:txBody>
          <a:bodyPr/>
          <a:lstStyle/>
          <a:p>
            <a:pPr marL="228589" marR="0" lvl="0" indent="-228589" algn="l" defTabSz="914354" rtl="0" eaLnBrk="1" fontAlgn="auto" latinLnBrk="0" hangingPunct="1">
              <a:lnSpc>
                <a:spcPct val="90000"/>
              </a:lnSpc>
              <a:spcBef>
                <a:spcPts val="1000"/>
              </a:spcBef>
              <a:spcAft>
                <a:spcPts val="0"/>
              </a:spcAft>
              <a:buClr>
                <a:schemeClr val="tx2"/>
              </a:buClr>
              <a:buSzTx/>
              <a:buFont typeface="Arial" panose="020B0604020202020204" pitchFamily="34" charset="0"/>
              <a:buChar char="•"/>
              <a:tabLst/>
              <a:defRPr/>
            </a:pPr>
            <a:r>
              <a:rPr lang="en-US" sz="3200" kern="1200" dirty="0">
                <a:solidFill>
                  <a:schemeClr val="tx1"/>
                </a:solidFill>
                <a:effectLst/>
              </a:rPr>
              <a:t>Policy makers need disability statistics to determine whether, or what, new policy approaches are needed. </a:t>
            </a:r>
            <a:endParaRPr lang="en-US" sz="3200" dirty="0">
              <a:effectLst/>
            </a:endParaRPr>
          </a:p>
          <a:p>
            <a:endParaRPr lang="en-US" dirty="0"/>
          </a:p>
        </p:txBody>
      </p:sp>
      <p:pic>
        <p:nvPicPr>
          <p:cNvPr id="7" name="Picture 6" descr="Young person sitting in a wheelchair facing forward, smiling. The wall behind the wheelchair has a set of muscled arms on it, spread out as if it where the child's arms.">
            <a:extLst>
              <a:ext uri="{FF2B5EF4-FFF2-40B4-BE49-F238E27FC236}">
                <a16:creationId xmlns:a16="http://schemas.microsoft.com/office/drawing/2014/main" id="{8F8F9FBF-C72D-8BB3-2413-C07067C2010A}"/>
              </a:ext>
            </a:extLst>
          </p:cNvPr>
          <p:cNvPicPr>
            <a:picLocks noChangeAspect="1"/>
          </p:cNvPicPr>
          <p:nvPr/>
        </p:nvPicPr>
        <p:blipFill>
          <a:blip r:embed="rId3"/>
          <a:stretch>
            <a:fillRect/>
          </a:stretch>
        </p:blipFill>
        <p:spPr>
          <a:xfrm>
            <a:off x="7630886" y="1111346"/>
            <a:ext cx="4561114" cy="3040743"/>
          </a:xfrm>
          <a:prstGeom prst="rect">
            <a:avLst/>
          </a:prstGeom>
        </p:spPr>
      </p:pic>
    </p:spTree>
    <p:extLst>
      <p:ext uri="{BB962C8B-B14F-4D97-AF65-F5344CB8AC3E}">
        <p14:creationId xmlns:p14="http://schemas.microsoft.com/office/powerpoint/2010/main" val="19884771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616DB0-1EDA-4AAB-806C-50FC4222A829}"/>
              </a:ext>
            </a:extLst>
          </p:cNvPr>
          <p:cNvSpPr>
            <a:spLocks noGrp="1"/>
          </p:cNvSpPr>
          <p:nvPr>
            <p:ph type="title"/>
          </p:nvPr>
        </p:nvSpPr>
        <p:spPr>
          <a:xfrm>
            <a:off x="470589" y="500650"/>
            <a:ext cx="6706065" cy="1324977"/>
          </a:xfrm>
        </p:spPr>
        <p:txBody>
          <a:bodyPr vert="horz" lIns="91440" tIns="45720" rIns="91440" bIns="45720" rtlCol="0" anchor="t">
            <a:noAutofit/>
          </a:bodyPr>
          <a:lstStyle/>
          <a:p>
            <a:r>
              <a:rPr lang="en-US" b="1" i="0" kern="1200" dirty="0" err="1">
                <a:latin typeface="Arial Black" panose="020B0604020202020204" pitchFamily="34" charset="0"/>
                <a:ea typeface="+mj-ea"/>
                <a:cs typeface="Arial Black" panose="020B0604020202020204" pitchFamily="34" charset="0"/>
              </a:rPr>
              <a:t>StatsRRTC</a:t>
            </a:r>
            <a:r>
              <a:rPr lang="en-US" b="1" i="0" kern="1200" dirty="0">
                <a:latin typeface="Arial Black" panose="020B0604020202020204" pitchFamily="34" charset="0"/>
                <a:ea typeface="+mj-ea"/>
                <a:cs typeface="Arial Black" panose="020B0604020202020204" pitchFamily="34" charset="0"/>
              </a:rPr>
              <a:t> is the Go-to Source for Disability Statistics</a:t>
            </a:r>
          </a:p>
        </p:txBody>
      </p:sp>
      <p:sp>
        <p:nvSpPr>
          <p:cNvPr id="5" name="Content Placeholder 4">
            <a:extLst>
              <a:ext uri="{FF2B5EF4-FFF2-40B4-BE49-F238E27FC236}">
                <a16:creationId xmlns:a16="http://schemas.microsoft.com/office/drawing/2014/main" id="{0581F527-FC4D-2C66-6193-3BDDEB3E0827}"/>
              </a:ext>
            </a:extLst>
          </p:cNvPr>
          <p:cNvSpPr>
            <a:spLocks noGrp="1"/>
          </p:cNvSpPr>
          <p:nvPr>
            <p:ph idx="1"/>
          </p:nvPr>
        </p:nvSpPr>
        <p:spPr>
          <a:xfrm>
            <a:off x="470589" y="2228399"/>
            <a:ext cx="6706065" cy="3162009"/>
          </a:xfrm>
        </p:spPr>
        <p:txBody>
          <a:bodyPr>
            <a:normAutofit fontScale="92500"/>
          </a:bodyPr>
          <a:lstStyle/>
          <a:p>
            <a:pPr marL="0" indent="0">
              <a:spcAft>
                <a:spcPts val="600"/>
              </a:spcAft>
              <a:buNone/>
            </a:pPr>
            <a:r>
              <a:rPr lang="en-US" sz="3200" dirty="0"/>
              <a:t>Disability Statistics and Demographics Rehabilitation Research and Training Center (StatsRRTC) supports decision making through a variety of integrated and outreach activities, including the creation of the Disability Statistics Collection.</a:t>
            </a:r>
            <a:endParaRPr lang="en-US" dirty="0"/>
          </a:p>
        </p:txBody>
      </p:sp>
      <p:pic>
        <p:nvPicPr>
          <p:cNvPr id="3" name="Picture 2" descr="Side view of professional woman sitting in wheel chair swiping her badge to enter a work setting">
            <a:extLst>
              <a:ext uri="{FF2B5EF4-FFF2-40B4-BE49-F238E27FC236}">
                <a16:creationId xmlns:a16="http://schemas.microsoft.com/office/drawing/2014/main" id="{200A2FC4-AD9D-27FC-F5DE-FFBED9D957BC}"/>
              </a:ext>
            </a:extLst>
          </p:cNvPr>
          <p:cNvPicPr>
            <a:picLocks noChangeAspect="1"/>
          </p:cNvPicPr>
          <p:nvPr/>
        </p:nvPicPr>
        <p:blipFill rotWithShape="1">
          <a:blip r:embed="rId3"/>
          <a:srcRect l="18265" r="21099"/>
          <a:stretch/>
        </p:blipFill>
        <p:spPr>
          <a:xfrm flipH="1">
            <a:off x="7615002" y="912813"/>
            <a:ext cx="4576997" cy="5032373"/>
          </a:xfrm>
          <a:prstGeom prst="rect">
            <a:avLst/>
          </a:prstGeom>
        </p:spPr>
      </p:pic>
    </p:spTree>
    <p:extLst>
      <p:ext uri="{BB962C8B-B14F-4D97-AF65-F5344CB8AC3E}">
        <p14:creationId xmlns:p14="http://schemas.microsoft.com/office/powerpoint/2010/main" val="18794682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616DB0-1EDA-4AAB-806C-50FC4222A829}"/>
              </a:ext>
            </a:extLst>
          </p:cNvPr>
          <p:cNvSpPr>
            <a:spLocks noGrp="1"/>
          </p:cNvSpPr>
          <p:nvPr>
            <p:ph type="title"/>
          </p:nvPr>
        </p:nvSpPr>
        <p:spPr>
          <a:xfrm>
            <a:off x="137653" y="500650"/>
            <a:ext cx="7659328" cy="827499"/>
          </a:xfrm>
        </p:spPr>
        <p:txBody>
          <a:bodyPr vert="horz" lIns="91440" tIns="45720" rIns="91440" bIns="45720" rtlCol="0" anchor="t">
            <a:normAutofit/>
          </a:bodyPr>
          <a:lstStyle/>
          <a:p>
            <a:r>
              <a:rPr lang="en-US" sz="4000" b="1" i="0" kern="1200" dirty="0">
                <a:latin typeface="Arial Black" panose="020B0604020202020204" pitchFamily="34" charset="0"/>
                <a:ea typeface="+mj-ea"/>
                <a:cs typeface="Arial Black" panose="020B0604020202020204" pitchFamily="34" charset="0"/>
              </a:rPr>
              <a:t>Activities Include</a:t>
            </a:r>
            <a:endParaRPr lang="en-US" sz="2500" b="1" i="0" kern="1200" dirty="0">
              <a:latin typeface="Arial Black" panose="020B0604020202020204" pitchFamily="34" charset="0"/>
              <a:ea typeface="+mj-ea"/>
              <a:cs typeface="Arial Black" panose="020B0604020202020204" pitchFamily="34" charset="0"/>
            </a:endParaRPr>
          </a:p>
        </p:txBody>
      </p:sp>
      <p:sp>
        <p:nvSpPr>
          <p:cNvPr id="3" name="Content Placeholder 2">
            <a:extLst>
              <a:ext uri="{FF2B5EF4-FFF2-40B4-BE49-F238E27FC236}">
                <a16:creationId xmlns:a16="http://schemas.microsoft.com/office/drawing/2014/main" id="{6EDED11E-1A8E-1809-6686-1639CD8DCB08}"/>
              </a:ext>
            </a:extLst>
          </p:cNvPr>
          <p:cNvSpPr>
            <a:spLocks noGrp="1"/>
          </p:cNvSpPr>
          <p:nvPr>
            <p:ph idx="1"/>
          </p:nvPr>
        </p:nvSpPr>
        <p:spPr>
          <a:xfrm>
            <a:off x="470589" y="1328149"/>
            <a:ext cx="6489011" cy="4066811"/>
          </a:xfrm>
        </p:spPr>
        <p:txBody>
          <a:bodyPr>
            <a:normAutofit lnSpcReduction="10000"/>
          </a:bodyPr>
          <a:lstStyle/>
          <a:p>
            <a:pPr rtl="0" eaLnBrk="1" latinLnBrk="0" hangingPunct="1"/>
            <a:r>
              <a:rPr lang="en-US" sz="2800" dirty="0"/>
              <a:t>Improving knowledge about and access to existing statistics (and the underlying data)</a:t>
            </a:r>
          </a:p>
          <a:p>
            <a:pPr rtl="0" eaLnBrk="1" latinLnBrk="0" hangingPunct="1"/>
            <a:r>
              <a:rPr lang="en-US" sz="2800" dirty="0"/>
              <a:t>Generating the knowledge needed to improve future disability data collection</a:t>
            </a:r>
          </a:p>
          <a:p>
            <a:pPr rtl="0" eaLnBrk="1" latinLnBrk="0" hangingPunct="1"/>
            <a:r>
              <a:rPr lang="en-US" sz="2800" dirty="0"/>
              <a:t>Strengthening connections between the users of disability statistics, data collection agencies, and decision makers </a:t>
            </a:r>
            <a:br>
              <a:rPr lang="en-US" sz="2500" b="1" i="0" kern="1200" dirty="0">
                <a:ea typeface="+mj-ea"/>
                <a:cs typeface="Arial Black" panose="020B0604020202020204" pitchFamily="34" charset="0"/>
              </a:rPr>
            </a:br>
            <a:endParaRPr lang="en-US" dirty="0"/>
          </a:p>
        </p:txBody>
      </p:sp>
      <p:pic>
        <p:nvPicPr>
          <p:cNvPr id="5" name="Picture 4" descr="A photo taken from behind showing a person sitting in a wheel chair, with their dog by their side, looking out over a lake.">
            <a:extLst>
              <a:ext uri="{FF2B5EF4-FFF2-40B4-BE49-F238E27FC236}">
                <a16:creationId xmlns:a16="http://schemas.microsoft.com/office/drawing/2014/main" id="{6A2AFF92-D622-CE09-F959-FF50EB4E28AC}"/>
              </a:ext>
            </a:extLst>
          </p:cNvPr>
          <p:cNvPicPr>
            <a:picLocks noChangeAspect="1"/>
          </p:cNvPicPr>
          <p:nvPr/>
        </p:nvPicPr>
        <p:blipFill rotWithShape="1">
          <a:blip r:embed="rId3"/>
          <a:srcRect l="3878" r="47653"/>
          <a:stretch/>
        </p:blipFill>
        <p:spPr>
          <a:xfrm>
            <a:off x="7641770" y="0"/>
            <a:ext cx="4550229" cy="5369845"/>
          </a:xfrm>
          <a:prstGeom prst="rect">
            <a:avLst/>
          </a:prstGeom>
        </p:spPr>
      </p:pic>
    </p:spTree>
    <p:extLst>
      <p:ext uri="{BB962C8B-B14F-4D97-AF65-F5344CB8AC3E}">
        <p14:creationId xmlns:p14="http://schemas.microsoft.com/office/powerpoint/2010/main" val="30908315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6888A28-5E3C-3547-A227-CBE053F003AD}"/>
              </a:ext>
            </a:extLst>
          </p:cNvPr>
          <p:cNvSpPr>
            <a:spLocks noGrp="1"/>
          </p:cNvSpPr>
          <p:nvPr>
            <p:ph type="ctrTitle"/>
          </p:nvPr>
        </p:nvSpPr>
        <p:spPr>
          <a:xfrm>
            <a:off x="457199" y="1137139"/>
            <a:ext cx="6389077" cy="3341076"/>
          </a:xfrm>
        </p:spPr>
        <p:txBody>
          <a:bodyPr>
            <a:normAutofit/>
          </a:bodyPr>
          <a:lstStyle/>
          <a:p>
            <a:r>
              <a:rPr lang="en-US" sz="4000" dirty="0"/>
              <a:t>What the StatsRRTC Disability Statistics Collection </a:t>
            </a:r>
            <a:br>
              <a:rPr lang="en-US" sz="4000" dirty="0"/>
            </a:br>
            <a:r>
              <a:rPr lang="en-US" sz="4000" dirty="0"/>
              <a:t>Can Tell You</a:t>
            </a:r>
          </a:p>
        </p:txBody>
      </p:sp>
      <p:grpSp>
        <p:nvGrpSpPr>
          <p:cNvPr id="7" name="Group 6" descr="images  4 covers of the documents making up the StatsRRTC Disability Statistics Collection">
            <a:extLst>
              <a:ext uri="{FF2B5EF4-FFF2-40B4-BE49-F238E27FC236}">
                <a16:creationId xmlns:a16="http://schemas.microsoft.com/office/drawing/2014/main" id="{22101624-C71C-2285-97FB-2242CA24AA01}"/>
              </a:ext>
            </a:extLst>
          </p:cNvPr>
          <p:cNvGrpSpPr/>
          <p:nvPr/>
        </p:nvGrpSpPr>
        <p:grpSpPr>
          <a:xfrm>
            <a:off x="7470131" y="487621"/>
            <a:ext cx="4010100" cy="5204748"/>
            <a:chOff x="7091654" y="313945"/>
            <a:chExt cx="4636236" cy="5910711"/>
          </a:xfrm>
        </p:grpSpPr>
        <p:pic>
          <p:nvPicPr>
            <p:cNvPr id="2" name="Picture 1" descr="Cover of the 2023 Annual Disability Statistics Compendium">
              <a:extLst>
                <a:ext uri="{FF2B5EF4-FFF2-40B4-BE49-F238E27FC236}">
                  <a16:creationId xmlns:a16="http://schemas.microsoft.com/office/drawing/2014/main" id="{C1968143-43FF-89E7-8EF9-D3E8E72BE2A1}"/>
                </a:ext>
              </a:extLst>
            </p:cNvPr>
            <p:cNvPicPr>
              <a:picLocks noChangeAspect="1"/>
            </p:cNvPicPr>
            <p:nvPr/>
          </p:nvPicPr>
          <p:blipFill rotWithShape="1">
            <a:blip r:embed="rId3"/>
            <a:srcRect b="787"/>
            <a:stretch/>
          </p:blipFill>
          <p:spPr>
            <a:xfrm>
              <a:off x="7112451" y="313945"/>
              <a:ext cx="2190889" cy="2818722"/>
            </a:xfrm>
            <a:prstGeom prst="rect">
              <a:avLst/>
            </a:prstGeom>
          </p:spPr>
        </p:pic>
        <p:pic>
          <p:nvPicPr>
            <p:cNvPr id="3" name="Picture 2" descr="Cover of the 2023 Annual Disability Statistics Supplement">
              <a:extLst>
                <a:ext uri="{FF2B5EF4-FFF2-40B4-BE49-F238E27FC236}">
                  <a16:creationId xmlns:a16="http://schemas.microsoft.com/office/drawing/2014/main" id="{9649E284-A7A3-4412-8CC0-8BA504D224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35613" y="313945"/>
              <a:ext cx="2192277" cy="2818722"/>
            </a:xfrm>
            <a:prstGeom prst="rect">
              <a:avLst/>
            </a:prstGeom>
          </p:spPr>
        </p:pic>
        <p:pic>
          <p:nvPicPr>
            <p:cNvPr id="4" name="Picture 3" descr="Cover of the 2023 Annual Disability Statistics Report">
              <a:extLst>
                <a:ext uri="{FF2B5EF4-FFF2-40B4-BE49-F238E27FC236}">
                  <a16:creationId xmlns:a16="http://schemas.microsoft.com/office/drawing/2014/main" id="{28CE339C-76B3-F65C-3B6B-2E344CB76E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91654" y="3405934"/>
              <a:ext cx="2211686" cy="2818722"/>
            </a:xfrm>
            <a:prstGeom prst="rect">
              <a:avLst/>
            </a:prstGeom>
          </p:spPr>
        </p:pic>
        <p:pic>
          <p:nvPicPr>
            <p:cNvPr id="5" name="Picture 4" descr="Cover of 2023 Annual Disability Statistics Compendium Standard Errors Companion">
              <a:extLst>
                <a:ext uri="{FF2B5EF4-FFF2-40B4-BE49-F238E27FC236}">
                  <a16:creationId xmlns:a16="http://schemas.microsoft.com/office/drawing/2014/main" id="{8C040C79-5077-029D-8829-D90C6CB412C3}"/>
                </a:ext>
              </a:extLst>
            </p:cNvPr>
            <p:cNvPicPr>
              <a:picLocks noChangeAspect="1"/>
            </p:cNvPicPr>
            <p:nvPr/>
          </p:nvPicPr>
          <p:blipFill>
            <a:blip r:embed="rId6"/>
            <a:stretch>
              <a:fillRect/>
            </a:stretch>
          </p:blipFill>
          <p:spPr>
            <a:xfrm>
              <a:off x="9535612" y="3357100"/>
              <a:ext cx="2192277" cy="2867556"/>
            </a:xfrm>
            <a:prstGeom prst="rect">
              <a:avLst/>
            </a:prstGeom>
          </p:spPr>
        </p:pic>
      </p:grpSp>
    </p:spTree>
    <p:extLst>
      <p:ext uri="{BB962C8B-B14F-4D97-AF65-F5344CB8AC3E}">
        <p14:creationId xmlns:p14="http://schemas.microsoft.com/office/powerpoint/2010/main" val="14808238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6888A28-5E3C-3547-A227-CBE053F003AD}"/>
              </a:ext>
            </a:extLst>
          </p:cNvPr>
          <p:cNvSpPr>
            <a:spLocks noGrp="1"/>
          </p:cNvSpPr>
          <p:nvPr>
            <p:ph type="title"/>
          </p:nvPr>
        </p:nvSpPr>
        <p:spPr>
          <a:xfrm>
            <a:off x="534078" y="239534"/>
            <a:ext cx="11123843" cy="827499"/>
          </a:xfrm>
        </p:spPr>
        <p:txBody>
          <a:bodyPr>
            <a:noAutofit/>
          </a:bodyPr>
          <a:lstStyle/>
          <a:p>
            <a:r>
              <a:rPr lang="en-US" sz="4000" b="0" dirty="0"/>
              <a:t>The Percent of US Population with Disabilities has Grown</a:t>
            </a:r>
          </a:p>
        </p:txBody>
      </p:sp>
      <p:sp>
        <p:nvSpPr>
          <p:cNvPr id="3" name="Content Placeholder 2">
            <a:extLst>
              <a:ext uri="{FF2B5EF4-FFF2-40B4-BE49-F238E27FC236}">
                <a16:creationId xmlns:a16="http://schemas.microsoft.com/office/drawing/2014/main" id="{3DF45335-B5E2-E874-EA6B-D7E46D18559E}"/>
              </a:ext>
            </a:extLst>
          </p:cNvPr>
          <p:cNvSpPr>
            <a:spLocks noGrp="1"/>
          </p:cNvSpPr>
          <p:nvPr>
            <p:ph sz="half" idx="2"/>
          </p:nvPr>
        </p:nvSpPr>
        <p:spPr>
          <a:xfrm>
            <a:off x="457200" y="1701412"/>
            <a:ext cx="4809372" cy="3829958"/>
          </a:xfrm>
        </p:spPr>
        <p:txBody>
          <a:bodyPr>
            <a:normAutofit lnSpcReduction="10000"/>
          </a:bodyPr>
          <a:lstStyle/>
          <a:p>
            <a:r>
              <a:rPr lang="en-US" sz="3200" dirty="0"/>
              <a:t>O</a:t>
            </a:r>
            <a:r>
              <a:rPr lang="en-US" sz="3200" b="0" dirty="0"/>
              <a:t>ver time, disability prevalence is trending upwards.</a:t>
            </a:r>
          </a:p>
          <a:p>
            <a:pPr lvl="1">
              <a:buFont typeface="Courier New" panose="02070309020205020404" pitchFamily="49" charset="0"/>
              <a:buChar char="o"/>
            </a:pPr>
            <a:r>
              <a:rPr lang="en-US" sz="2800" b="0" dirty="0"/>
              <a:t>In 2019, 13.2% (or 43,227,000) of all Americans</a:t>
            </a:r>
          </a:p>
          <a:p>
            <a:pPr lvl="1">
              <a:buFont typeface="Courier New" panose="02070309020205020404" pitchFamily="49" charset="0"/>
              <a:buChar char="o"/>
            </a:pPr>
            <a:r>
              <a:rPr lang="en-US" sz="2800" b="0" dirty="0"/>
              <a:t>In 2021, 13.5% (or 44,482,000) of all Americans</a:t>
            </a:r>
            <a:endParaRPr lang="en-US" sz="2000" dirty="0"/>
          </a:p>
        </p:txBody>
      </p:sp>
      <p:pic>
        <p:nvPicPr>
          <p:cNvPr id="4" name="Picture 3" descr="Line chart showing the percentage of people with disabilities. The line is slowly creeping up from 2008 through 2021.">
            <a:extLst>
              <a:ext uri="{FF2B5EF4-FFF2-40B4-BE49-F238E27FC236}">
                <a16:creationId xmlns:a16="http://schemas.microsoft.com/office/drawing/2014/main" id="{D4D86B09-BCE7-9DDD-BDA3-02381E03C0EE}"/>
              </a:ext>
            </a:extLst>
          </p:cNvPr>
          <p:cNvPicPr>
            <a:picLocks noChangeAspect="1"/>
          </p:cNvPicPr>
          <p:nvPr/>
        </p:nvPicPr>
        <p:blipFill>
          <a:blip r:embed="rId3"/>
          <a:stretch>
            <a:fillRect/>
          </a:stretch>
        </p:blipFill>
        <p:spPr>
          <a:xfrm>
            <a:off x="5446454" y="1513747"/>
            <a:ext cx="6495682" cy="4917292"/>
          </a:xfrm>
          <a:prstGeom prst="rect">
            <a:avLst/>
          </a:prstGeom>
        </p:spPr>
      </p:pic>
    </p:spTree>
    <p:extLst>
      <p:ext uri="{BB962C8B-B14F-4D97-AF65-F5344CB8AC3E}">
        <p14:creationId xmlns:p14="http://schemas.microsoft.com/office/powerpoint/2010/main" val="12606046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6888A28-5E3C-3547-A227-CBE053F003AD}"/>
              </a:ext>
            </a:extLst>
          </p:cNvPr>
          <p:cNvSpPr>
            <a:spLocks noGrp="1"/>
          </p:cNvSpPr>
          <p:nvPr>
            <p:ph type="title"/>
          </p:nvPr>
        </p:nvSpPr>
        <p:spPr>
          <a:xfrm>
            <a:off x="87086" y="330398"/>
            <a:ext cx="12104914" cy="1737888"/>
          </a:xfrm>
        </p:spPr>
        <p:txBody>
          <a:bodyPr>
            <a:noAutofit/>
          </a:bodyPr>
          <a:lstStyle/>
          <a:p>
            <a:pPr algn="ctr"/>
            <a:r>
              <a:rPr lang="en-US" sz="4000" dirty="0"/>
              <a:t>Employment Rate of People </a:t>
            </a:r>
            <a:br>
              <a:rPr lang="en-US" sz="4000" dirty="0"/>
            </a:br>
            <a:r>
              <a:rPr lang="en-US" sz="4000" dirty="0"/>
              <a:t>w/ Disabilities has Improved </a:t>
            </a:r>
            <a:br>
              <a:rPr lang="en-US" sz="4000" dirty="0"/>
            </a:br>
            <a:r>
              <a:rPr lang="en-US" sz="4000" dirty="0"/>
              <a:t>but Gaps Remain</a:t>
            </a:r>
            <a:endParaRPr lang="en-US" sz="4000" b="0" dirty="0"/>
          </a:p>
        </p:txBody>
      </p:sp>
      <p:sp>
        <p:nvSpPr>
          <p:cNvPr id="3" name="Content Placeholder 2">
            <a:extLst>
              <a:ext uri="{FF2B5EF4-FFF2-40B4-BE49-F238E27FC236}">
                <a16:creationId xmlns:a16="http://schemas.microsoft.com/office/drawing/2014/main" id="{3DF45335-B5E2-E874-EA6B-D7E46D18559E}"/>
              </a:ext>
            </a:extLst>
          </p:cNvPr>
          <p:cNvSpPr>
            <a:spLocks noGrp="1"/>
          </p:cNvSpPr>
          <p:nvPr>
            <p:ph sz="half" idx="2"/>
          </p:nvPr>
        </p:nvSpPr>
        <p:spPr>
          <a:xfrm>
            <a:off x="457200" y="2156616"/>
            <a:ext cx="10463349" cy="3297127"/>
          </a:xfrm>
        </p:spPr>
        <p:txBody>
          <a:bodyPr>
            <a:noAutofit/>
          </a:bodyPr>
          <a:lstStyle/>
          <a:p>
            <a:pPr marL="0" indent="0">
              <a:buNone/>
            </a:pPr>
            <a:r>
              <a:rPr lang="en-US" sz="2600" b="1" dirty="0">
                <a:solidFill>
                  <a:srgbClr val="000F9F"/>
                </a:solidFill>
              </a:rPr>
              <a:t>The good news: </a:t>
            </a:r>
            <a:r>
              <a:rPr lang="en-US" sz="2600" dirty="0"/>
              <a:t>The good news is that recent statistics (2008-2021) suggest that disability employ­ment rates reached a historic high (40.7% in 2021) perhaps indicating the success of the efforts to improve the employment of people with disabilities. </a:t>
            </a:r>
          </a:p>
          <a:p>
            <a:pPr marL="0" indent="0">
              <a:buNone/>
            </a:pPr>
            <a:endParaRPr lang="en-US" sz="2600" dirty="0"/>
          </a:p>
          <a:p>
            <a:pPr marL="0" indent="0">
              <a:buNone/>
            </a:pPr>
            <a:r>
              <a:rPr lang="en-US" sz="2600" b="1" dirty="0">
                <a:solidFill>
                  <a:srgbClr val="000F9F"/>
                </a:solidFill>
              </a:rPr>
              <a:t>The bad news: </a:t>
            </a:r>
            <a:r>
              <a:rPr lang="en-US" sz="2600" dirty="0">
                <a:solidFill>
                  <a:srgbClr val="000000"/>
                </a:solidFill>
              </a:rPr>
              <a:t>S</a:t>
            </a:r>
            <a:r>
              <a:rPr lang="en-US" sz="2600" dirty="0"/>
              <a:t>tatistics collected between 2008-2021 suggest that the gap between the percentage of people with disabilities who were employed and those without typically hovered at 40%. </a:t>
            </a:r>
          </a:p>
        </p:txBody>
      </p:sp>
    </p:spTree>
    <p:extLst>
      <p:ext uri="{BB962C8B-B14F-4D97-AF65-F5344CB8AC3E}">
        <p14:creationId xmlns:p14="http://schemas.microsoft.com/office/powerpoint/2010/main" val="2583601011"/>
      </p:ext>
    </p:extLst>
  </p:cSld>
  <p:clrMapOvr>
    <a:masterClrMapping/>
  </p:clrMapOvr>
</p:sld>
</file>

<file path=ppt/theme/theme1.xml><?xml version="1.0" encoding="utf-8"?>
<a:theme xmlns:a="http://schemas.openxmlformats.org/drawingml/2006/main" name="2_Standard">
  <a:themeElements>
    <a:clrScheme name="UMMS">
      <a:dk1>
        <a:srgbClr val="515151"/>
      </a:dk1>
      <a:lt1>
        <a:srgbClr val="FFFFFF"/>
      </a:lt1>
      <a:dk2>
        <a:srgbClr val="000F9F"/>
      </a:dk2>
      <a:lt2>
        <a:srgbClr val="E7E6E6"/>
      </a:lt2>
      <a:accent1>
        <a:srgbClr val="0A5B45"/>
      </a:accent1>
      <a:accent2>
        <a:srgbClr val="3B822B"/>
      </a:accent2>
      <a:accent3>
        <a:srgbClr val="FFC628"/>
      </a:accent3>
      <a:accent4>
        <a:srgbClr val="F36E15"/>
      </a:accent4>
      <a:accent5>
        <a:srgbClr val="622F91"/>
      </a:accent5>
      <a:accent6>
        <a:srgbClr val="83DADE"/>
      </a:accent6>
      <a:hlink>
        <a:srgbClr val="0071CE"/>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0CC3A2CD-FE22-46EB-99BB-665ADD5F8BF7}" vid="{51E7A5FB-CF9E-4C3D-AA90-303574A3A59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47D1B784CD52C4BA87E33D5BE361442" ma:contentTypeVersion="11" ma:contentTypeDescription="Create a new document." ma:contentTypeScope="" ma:versionID="e413a1b6a3229f529e52c84fd8b8a34d">
  <xsd:schema xmlns:xsd="http://www.w3.org/2001/XMLSchema" xmlns:xs="http://www.w3.org/2001/XMLSchema" xmlns:p="http://schemas.microsoft.com/office/2006/metadata/properties" xmlns:ns2="4f0357c6-42b6-4469-a311-f93227e70f52" xmlns:ns3="8895e8a8-aa71-4dac-97dc-5527a781e678" targetNamespace="http://schemas.microsoft.com/office/2006/metadata/properties" ma:root="true" ma:fieldsID="4e485abe2f31e6a649f89aa80f13922d" ns2:_="" ns3:_="">
    <xsd:import namespace="4f0357c6-42b6-4469-a311-f93227e70f52"/>
    <xsd:import namespace="8895e8a8-aa71-4dac-97dc-5527a781e67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0357c6-42b6-4469-a311-f93227e70f5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895e8a8-aa71-4dac-97dc-5527a781e678"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3689184-7091-44C8-BCCA-7562E5F17B52}">
  <ds:schemaRefs>
    <ds:schemaRef ds:uri="http://schemas.microsoft.com/sharepoint/v3/contenttype/forms"/>
  </ds:schemaRefs>
</ds:datastoreItem>
</file>

<file path=customXml/itemProps2.xml><?xml version="1.0" encoding="utf-8"?>
<ds:datastoreItem xmlns:ds="http://schemas.openxmlformats.org/officeDocument/2006/customXml" ds:itemID="{0DCE574A-99BC-4107-A09E-CD4177004089}">
  <ds:schemaRefs>
    <ds:schemaRef ds:uri="http://schemas.openxmlformats.org/package/2006/metadata/core-properties"/>
    <ds:schemaRef ds:uri="http://schemas.microsoft.com/office/2006/metadata/properties"/>
    <ds:schemaRef ds:uri="http://purl.org/dc/dcmitype/"/>
    <ds:schemaRef ds:uri="http://schemas.microsoft.com/office/2006/documentManagement/types"/>
    <ds:schemaRef ds:uri="http://purl.org/dc/terms/"/>
    <ds:schemaRef ds:uri="8895e8a8-aa71-4dac-97dc-5527a781e678"/>
    <ds:schemaRef ds:uri="http://www.w3.org/XML/1998/namespace"/>
    <ds:schemaRef ds:uri="http://schemas.microsoft.com/office/infopath/2007/PartnerControls"/>
    <ds:schemaRef ds:uri="4f0357c6-42b6-4469-a311-f93227e70f52"/>
    <ds:schemaRef ds:uri="http://purl.org/dc/elements/1.1/"/>
  </ds:schemaRefs>
</ds:datastoreItem>
</file>

<file path=customXml/itemProps3.xml><?xml version="1.0" encoding="utf-8"?>
<ds:datastoreItem xmlns:ds="http://schemas.openxmlformats.org/officeDocument/2006/customXml" ds:itemID="{0A229F8C-A524-4A44-9370-26B18A46E9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f0357c6-42b6-4469-a311-f93227e70f52"/>
    <ds:schemaRef ds:uri="8895e8a8-aa71-4dac-97dc-5527a781e67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UMassChan-CeKTER 2.0</Template>
  <TotalTime>48663</TotalTime>
  <Words>1644</Words>
  <Application>Microsoft Office PowerPoint</Application>
  <PresentationFormat>Widescreen</PresentationFormat>
  <Paragraphs>94</Paragraphs>
  <Slides>21</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Arial</vt:lpstr>
      <vt:lpstr>Arial Black</vt:lpstr>
      <vt:lpstr>Calibri</vt:lpstr>
      <vt:lpstr>Courier New</vt:lpstr>
      <vt:lpstr>Georgia</vt:lpstr>
      <vt:lpstr>Source Sans Pro</vt:lpstr>
      <vt:lpstr>Wingdings</vt:lpstr>
      <vt:lpstr>2_Standard</vt:lpstr>
      <vt:lpstr>Statistics That Can Shape Disability Policy</vt:lpstr>
      <vt:lpstr>Acknowledgements  The production of this webinar was funded by the National Institute on Disability, Independent Living, and Rehabilitation Research (NIDILRR), Grant #90DPEM0004. The content was funded by NIDILRR through grants funded to StatsRRTC, Grant #90RTGE0001. NIDILRR is a Center within the Administration for Community Living (ACL), Department of Health and Human Services (HHS). The contents of this presentation do not necessarily represent the policy of NIDILRR, ACL, or HHS and you should not assume endorsement by the Federal Government.  </vt:lpstr>
      <vt:lpstr>What We Will Cover Today: </vt:lpstr>
      <vt:lpstr>Statistics Can Help Shape Disability Policy</vt:lpstr>
      <vt:lpstr>StatsRRTC is the Go-to Source for Disability Statistics</vt:lpstr>
      <vt:lpstr>Activities Include</vt:lpstr>
      <vt:lpstr>What the StatsRRTC Disability Statistics Collection  Can Tell You</vt:lpstr>
      <vt:lpstr>The Percent of US Population with Disabilities has Grown</vt:lpstr>
      <vt:lpstr>Employment Rate of People  w/ Disabilities has Improved  but Gaps Remain</vt:lpstr>
      <vt:lpstr>What can the Disability Statistics Collection Tell You?</vt:lpstr>
      <vt:lpstr>Earnings of People with Disabilities have Improved but Gaps have Widened. </vt:lpstr>
      <vt:lpstr>People with disabilities are more than twice as likely to live in poverty. </vt:lpstr>
      <vt:lpstr>There are Rural Disparities</vt:lpstr>
      <vt:lpstr>There are Racial Inequities</vt:lpstr>
      <vt:lpstr>Six questions are asked to define  “disability” for the purpose of the American Community Survey (ACS). </vt:lpstr>
      <vt:lpstr>Examples of how StatsRRTC statistics have informed disability policy: </vt:lpstr>
      <vt:lpstr>About StatsRRTC</vt:lpstr>
      <vt:lpstr>About the Disability Statistics Collection</vt:lpstr>
      <vt:lpstr>Conclusion</vt:lpstr>
      <vt:lpstr>Questions? </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Logan, Deirdre</dc:creator>
  <cp:lastModifiedBy>Jean Wnuk</cp:lastModifiedBy>
  <cp:revision>246</cp:revision>
  <dcterms:created xsi:type="dcterms:W3CDTF">2022-03-25T17:56:13Z</dcterms:created>
  <dcterms:modified xsi:type="dcterms:W3CDTF">2023-09-21T18:30:21Z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0x010100647D1B784CD52C4BA87E33D5BE361442</vt:lpwstr>
  </property>
</Properties>
</file>