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4"/>
    <p:sldMasterId id="2147483661" r:id="rId5"/>
    <p:sldMasterId id="2147483687" r:id="rId6"/>
    <p:sldMasterId id="2147483703" r:id="rId7"/>
    <p:sldMasterId id="2147483708" r:id="rId8"/>
  </p:sldMasterIdLst>
  <p:notesMasterIdLst>
    <p:notesMasterId r:id="rId61"/>
  </p:notesMasterIdLst>
  <p:handoutMasterIdLst>
    <p:handoutMasterId r:id="rId62"/>
  </p:handoutMasterIdLst>
  <p:sldIdLst>
    <p:sldId id="2145706671" r:id="rId9"/>
    <p:sldId id="2145706678" r:id="rId10"/>
    <p:sldId id="2145706679" r:id="rId11"/>
    <p:sldId id="2145706680" r:id="rId12"/>
    <p:sldId id="2145706681" r:id="rId13"/>
    <p:sldId id="260" r:id="rId14"/>
    <p:sldId id="365" r:id="rId15"/>
    <p:sldId id="363" r:id="rId16"/>
    <p:sldId id="360" r:id="rId17"/>
    <p:sldId id="2145706683" r:id="rId18"/>
    <p:sldId id="303" r:id="rId19"/>
    <p:sldId id="2145706755" r:id="rId20"/>
    <p:sldId id="2145706780" r:id="rId21"/>
    <p:sldId id="2145706767" r:id="rId22"/>
    <p:sldId id="2145706768" r:id="rId23"/>
    <p:sldId id="2145706769" r:id="rId24"/>
    <p:sldId id="2145706776" r:id="rId25"/>
    <p:sldId id="2145706774" r:id="rId26"/>
    <p:sldId id="2145706770" r:id="rId27"/>
    <p:sldId id="2145706750" r:id="rId28"/>
    <p:sldId id="2145706775" r:id="rId29"/>
    <p:sldId id="2145706760" r:id="rId30"/>
    <p:sldId id="313" r:id="rId31"/>
    <p:sldId id="2145706787" r:id="rId32"/>
    <p:sldId id="318" r:id="rId33"/>
    <p:sldId id="2145706781" r:id="rId34"/>
    <p:sldId id="2145706763" r:id="rId35"/>
    <p:sldId id="2145706766" r:id="rId36"/>
    <p:sldId id="2145706771" r:id="rId37"/>
    <p:sldId id="2145706782" r:id="rId38"/>
    <p:sldId id="2145706788" r:id="rId39"/>
    <p:sldId id="2145706783" r:id="rId40"/>
    <p:sldId id="2145706505" r:id="rId41"/>
    <p:sldId id="2145706692" r:id="rId42"/>
    <p:sldId id="2145706695" r:id="rId43"/>
    <p:sldId id="2145706693" r:id="rId44"/>
    <p:sldId id="2145706694" r:id="rId45"/>
    <p:sldId id="2145706684" r:id="rId46"/>
    <p:sldId id="2145706489" r:id="rId47"/>
    <p:sldId id="2145706490" r:id="rId48"/>
    <p:sldId id="2145706491" r:id="rId49"/>
    <p:sldId id="2145706687" r:id="rId50"/>
    <p:sldId id="2145706688" r:id="rId51"/>
    <p:sldId id="2145706689" r:id="rId52"/>
    <p:sldId id="2145706677" r:id="rId53"/>
    <p:sldId id="308" r:id="rId54"/>
    <p:sldId id="2145706777" r:id="rId55"/>
    <p:sldId id="2145706784" r:id="rId56"/>
    <p:sldId id="2145706785" r:id="rId57"/>
    <p:sldId id="301" r:id="rId58"/>
    <p:sldId id="2145706685" r:id="rId59"/>
    <p:sldId id="2145706789" r:id="rId60"/>
  </p:sldIdLst>
  <p:sldSz cx="9144000" cy="5143500" type="screen16x9"/>
  <p:notesSz cx="6858000" cy="9144000"/>
  <p:embeddedFontLst>
    <p:embeddedFont>
      <p:font typeface="Alegreya Sans" panose="020B0604020202020204" charset="0"/>
      <p:regular r:id="rId63"/>
      <p:bold r:id="rId64"/>
      <p:italic r:id="rId65"/>
      <p:boldItalic r:id="rId66"/>
    </p:embeddedFont>
    <p:embeddedFont>
      <p:font typeface="Barlow Semi Condensed Medium" panose="00000606000000000000" pitchFamily="2" charset="0"/>
      <p:regular r:id="rId67"/>
      <p:italic r:id="rId68"/>
    </p:embeddedFont>
    <p:embeddedFont>
      <p:font typeface="Georgia" panose="02040502050405020303" pitchFamily="18" charset="0"/>
      <p:regular r:id="rId69"/>
      <p:bold r:id="rId70"/>
      <p:italic r:id="rId71"/>
      <p:boldItalic r:id="rId72"/>
    </p:embeddedFont>
    <p:embeddedFont>
      <p:font typeface="Lora" pitchFamily="2" charset="0"/>
      <p:regular r:id="rId73"/>
      <p:bold r:id="rId74"/>
      <p:italic r:id="rId75"/>
      <p:boldItalic r:id="rId76"/>
    </p:embeddedFont>
    <p:embeddedFont>
      <p:font typeface="Open Sans" panose="020B0606030504020204" pitchFamily="34" charset="0"/>
      <p:regular r:id="rId77"/>
      <p:bold r:id="rId78"/>
      <p:italic r:id="rId79"/>
      <p:boldItalic r:id="rId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Title" id="{41E8F11F-BEE6-4B95-8AD7-EE2A471E40AB}">
          <p14:sldIdLst>
            <p14:sldId id="2145706671"/>
          </p14:sldIdLst>
        </p14:section>
        <p14:section name="Corbin: Blueprint and Partnership" id="{2AD70BA6-36A3-4163-8C4B-D26AD3A308D5}">
          <p14:sldIdLst>
            <p14:sldId id="2145706678"/>
            <p14:sldId id="2145706679"/>
            <p14:sldId id="2145706680"/>
            <p14:sldId id="2145706681"/>
          </p14:sldIdLst>
        </p14:section>
        <p14:section name="Jessie: AAP ECHO Superhub" id="{6DC04291-3DE7-4141-821A-DEF8C5B4265F}">
          <p14:sldIdLst>
            <p14:sldId id="260"/>
            <p14:sldId id="365"/>
            <p14:sldId id="363"/>
            <p14:sldId id="360"/>
          </p14:sldIdLst>
        </p14:section>
        <p14:section name="Corbin: Grant Overview" id="{5DDA544C-A17E-4405-8F08-4948AE62A676}">
          <p14:sldIdLst>
            <p14:sldId id="2145706683"/>
          </p14:sldIdLst>
        </p14:section>
        <p14:section name="Jessie: Clinical ECHOS" id="{C2FC3752-3BA1-42CE-9171-0C4D5BBB713D}">
          <p14:sldIdLst>
            <p14:sldId id="303"/>
            <p14:sldId id="2145706755"/>
            <p14:sldId id="2145706780"/>
            <p14:sldId id="2145706767"/>
            <p14:sldId id="2145706768"/>
            <p14:sldId id="2145706769"/>
            <p14:sldId id="2145706776"/>
            <p14:sldId id="2145706774"/>
            <p14:sldId id="2145706770"/>
            <p14:sldId id="2145706750"/>
            <p14:sldId id="2145706775"/>
          </p14:sldIdLst>
        </p14:section>
        <p14:section name="Jessie: Quality Improvement" id="{248167E5-BFA9-4E3F-8118-EBB8FA3DD266}">
          <p14:sldIdLst>
            <p14:sldId id="2145706760"/>
            <p14:sldId id="313"/>
            <p14:sldId id="2145706787"/>
            <p14:sldId id="318"/>
            <p14:sldId id="2145706781"/>
          </p14:sldIdLst>
        </p14:section>
        <p14:section name="Jessie: Post-project" id="{C8688632-4DC9-4218-9361-0C6ACF875DAD}">
          <p14:sldIdLst>
            <p14:sldId id="2145706763"/>
            <p14:sldId id="2145706766"/>
          </p14:sldIdLst>
        </p14:section>
        <p14:section name="Jessie: Adjusting to different settings" id="{1F9D76D9-D605-47D3-AEEC-F873FFA40974}">
          <p14:sldIdLst>
            <p14:sldId id="2145706771"/>
            <p14:sldId id="2145706782"/>
            <p14:sldId id="2145706788"/>
            <p14:sldId id="2145706783"/>
          </p14:sldIdLst>
        </p14:section>
        <p14:section name="Kristen: Ambassador ECHO" id="{EB49540D-09C4-41C6-8D68-360AD1BF8976}">
          <p14:sldIdLst>
            <p14:sldId id="2145706505"/>
            <p14:sldId id="2145706692"/>
            <p14:sldId id="2145706695"/>
            <p14:sldId id="2145706693"/>
            <p14:sldId id="2145706694"/>
          </p14:sldIdLst>
        </p14:section>
        <p14:section name="Corbin: Evaluation" id="{CC74DEB7-48DE-49AB-B304-AD24BC553903}">
          <p14:sldIdLst>
            <p14:sldId id="2145706684"/>
          </p14:sldIdLst>
        </p14:section>
        <p14:section name="Corbin: Dissemination" id="{470845DC-C0D6-4999-A9AF-552772A41EFD}">
          <p14:sldIdLst>
            <p14:sldId id="2145706489"/>
            <p14:sldId id="2145706490"/>
            <p14:sldId id="2145706491"/>
          </p14:sldIdLst>
        </p14:section>
        <p14:section name="Corbin: Conclusion" id="{2D2F6299-CC89-451A-B69B-25D8B50FE49E}">
          <p14:sldIdLst>
            <p14:sldId id="2145706687"/>
            <p14:sldId id="2145706688"/>
            <p14:sldId id="2145706689"/>
            <p14:sldId id="2145706677"/>
          </p14:sldIdLst>
        </p14:section>
        <p14:section name="Resources" id="{87D43047-DE5D-4E0F-B485-9315D630348B}">
          <p14:sldIdLst>
            <p14:sldId id="308"/>
            <p14:sldId id="2145706777"/>
            <p14:sldId id="2145706784"/>
            <p14:sldId id="2145706785"/>
            <p14:sldId id="301"/>
            <p14:sldId id="2145706685"/>
            <p14:sldId id="2145706789"/>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1" roundtripDataSignature="AMtx7mirzXNFNyKU3Cx87tZY+w2CO8Hlq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09F7A41-6264-9BAA-BFCD-D1908857BBDC}" name="Lerew, Jonathan T" initials="JL" userId="S::Jonathan.Lerew@umassmed.edu::7207726f-10b2-458b-85e5-1fadda2d1fe9" providerId="AD"/>
  <p188:author id="{EB895B49-B83A-7D36-B6A9-808B6DE8F17A}" name="May Lau" initials="ML" userId="S::may.lau@utsouthwestern.edu::e911bfd4-7c62-4257-b552-a6d17bfba7f5" providerId="AD"/>
  <p188:author id="{7D8FE650-DE50-8283-6215-845F918BFB5D}" name="Purakayastha, Anusha" initials="" userId="S::Anusha.Purakayastha@umassmed.edu::daf84c9e-2f6c-47e7-8397-4787746406c3" providerId="AD"/>
  <p188:author id="{526BA052-8361-5C38-BF75-3A1338629BC7}" name="Leffelman, Jessica" initials="LJ" userId="S::jleffelman@aap.org::a91602a5-4445-40e2-ac9a-f3cae30dc76b" providerId="AD"/>
  <p188:author id="{5C9C1A6C-26B5-3AA3-580F-E28B750C85DC}" name="Frankovich, Joie" initials="JF" userId="S::jfrankovich@aap.org::8a80bcba-b709-4c48-8b32-9a08bc674533" providerId="AD"/>
  <p188:author id="{53647975-2BEF-FCAA-5C1A-B52F4A48E229}" name="Purakayastha, Anusha" initials="PA" userId="S::anusha.purakayastha@umassmed.edu::daf84c9e-2f6c-47e7-8397-4787746406c3" providerId="AD"/>
  <p188:author id="{FEC6C780-0579-3BBE-3C20-E5728F0671A6}" name="Kelly, Lourah M" initials="LK" userId="S::Lourah.Kelly@umassmed.edu::5c7eab52-e1e1-49dc-b94f-d01edcb3e48c" providerId="AD"/>
  <p188:author id="{BE45D297-F2B5-87E4-F4EE-2E50F0F295CF}" name="Gorzkowski, Julie" initials="GJ" userId="S::jgorzkowski@aap.org::43a7bc2b-b82d-4f92-96fb-5476ec9adffa" providerId="AD"/>
  <p188:author id="{B3562CAC-40FA-221C-9F22-A9A7F868E068}" name="Matakis, Julia" initials="MJ" userId="S::jmatakis@aap.org::f0f8a924-2bda-4d43-82fa-bfb9437cb237" providerId="AD"/>
  <p188:author id="{51AB49E4-9A16-F989-888A-995F4E4FBA82}" name="Kaseeska, Kristen" initials="KK" userId="S::kkaseeska@aap.org::9f0ce9ab-5136-4413-b3bc-24ca935a5e4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76BF"/>
    <a:srgbClr val="779BD1"/>
    <a:srgbClr val="C54E1B"/>
    <a:srgbClr val="E572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4A7DC7-DD32-EB11-EBD4-04E2358F233C}" v="247" dt="2026-03-05T16:38:18.482"/>
    <p1510:client id="{2AC1D9BD-1EFB-EF6A-C606-4CA375C00214}" v="340" dt="2026-03-04T00:29:35.602"/>
    <p1510:client id="{327A753B-238A-2516-0419-B24A23A5C4D5}" v="56" dt="2026-03-05T16:32:01.991"/>
    <p1510:client id="{4128B419-D5AD-2643-628A-1B0153A9377D}" v="6" dt="2026-03-05T16:22:25.819"/>
    <p1510:client id="{CCA06E0D-6764-50FF-A696-7E033D4E11A3}" v="2" dt="2026-03-04T00:31:19.8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4" d="100"/>
          <a:sy n="134" d="100"/>
        </p:scale>
        <p:origin x="348" y="8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font" Target="fonts/font1.fntdata"/><Relationship Id="rId68" Type="http://schemas.openxmlformats.org/officeDocument/2006/relationships/font" Target="fonts/font6.fntdata"/><Relationship Id="rId84" Type="http://schemas.openxmlformats.org/officeDocument/2006/relationships/theme" Target="theme/theme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font" Target="fonts/font12.fntdata"/><Relationship Id="rId79" Type="http://schemas.openxmlformats.org/officeDocument/2006/relationships/font" Target="fonts/font17.fntdata"/><Relationship Id="rId5" Type="http://schemas.openxmlformats.org/officeDocument/2006/relationships/slideMaster" Target="slideMasters/slideMaster2.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font" Target="fonts/font15.fntdata"/><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font" Target="fonts/font10.fntdata"/><Relationship Id="rId80" Type="http://schemas.openxmlformats.org/officeDocument/2006/relationships/font" Target="fonts/font18.fntdata"/><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font" Target="fonts/font5.fntdata"/><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handoutMaster" Target="handoutMasters/handoutMaster1.xml"/><Relationship Id="rId70" Type="http://schemas.openxmlformats.org/officeDocument/2006/relationships/font" Target="fonts/font8.fntdata"/><Relationship Id="rId75" Type="http://schemas.openxmlformats.org/officeDocument/2006/relationships/font" Target="fonts/font13.fntdata"/><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customschemas.google.com/relationships/presentationmetadata" Target="metadata"/><Relationship Id="rId86"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font" Target="fonts/font14.fntdata"/><Relationship Id="rId7" Type="http://schemas.openxmlformats.org/officeDocument/2006/relationships/slideMaster" Target="slideMasters/slideMaster4.xml"/><Relationship Id="rId71" Type="http://schemas.openxmlformats.org/officeDocument/2006/relationships/font" Target="fonts/font9.fntdata"/><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font" Target="fonts/font4.fntdata"/><Relationship Id="rId87" Type="http://schemas.microsoft.com/office/2018/10/relationships/authors" Target="authors.xml"/><Relationship Id="rId61" Type="http://schemas.openxmlformats.org/officeDocument/2006/relationships/notesMaster" Target="notesMasters/notesMaster1.xml"/><Relationship Id="rId8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9702C1-9129-4F1D-AD97-DC97826C203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C32F4E88-B68E-4B67-8295-BBFE82BCA065}">
      <dgm:prSet phldrT="[Text]" custT="1"/>
      <dgm:spPr>
        <a:solidFill>
          <a:schemeClr val="accent4"/>
        </a:solidFill>
      </dgm:spPr>
      <dgm:t>
        <a:bodyPr/>
        <a:lstStyle/>
        <a:p>
          <a:r>
            <a:rPr lang="en-US" sz="4000" b="1">
              <a:latin typeface="Alegreya Sans" panose="00000500000000000000" pitchFamily="2" charset="0"/>
            </a:rPr>
            <a:t>Initiatives</a:t>
          </a:r>
        </a:p>
      </dgm:t>
    </dgm:pt>
    <dgm:pt modelId="{11AA5E1C-20BB-4018-A062-AB6D8EC9DC69}" type="parTrans" cxnId="{75450D7A-C9E0-4698-BB4F-BD6718752CD1}">
      <dgm:prSet/>
      <dgm:spPr/>
      <dgm:t>
        <a:bodyPr/>
        <a:lstStyle/>
        <a:p>
          <a:endParaRPr lang="en-US">
            <a:latin typeface="Alegreya Sans" panose="00000500000000000000" pitchFamily="2" charset="0"/>
          </a:endParaRPr>
        </a:p>
      </dgm:t>
    </dgm:pt>
    <dgm:pt modelId="{092D1A57-8BE9-4624-B3AB-783FCE2D4A58}" type="sibTrans" cxnId="{75450D7A-C9E0-4698-BB4F-BD6718752CD1}">
      <dgm:prSet/>
      <dgm:spPr/>
      <dgm:t>
        <a:bodyPr/>
        <a:lstStyle/>
        <a:p>
          <a:endParaRPr lang="en-US">
            <a:latin typeface="Alegreya Sans" panose="00000500000000000000" pitchFamily="2" charset="0"/>
          </a:endParaRPr>
        </a:p>
      </dgm:t>
    </dgm:pt>
    <dgm:pt modelId="{D16477FB-1481-4A24-A20B-7B84B29753AF}">
      <dgm:prSet phldrT="[Text]" custT="1"/>
      <dgm:spPr>
        <a:solidFill>
          <a:schemeClr val="accent4">
            <a:lumMod val="20000"/>
            <a:lumOff val="80000"/>
            <a:alpha val="90000"/>
          </a:schemeClr>
        </a:solidFill>
        <a:ln>
          <a:solidFill>
            <a:schemeClr val="accent4">
              <a:lumMod val="20000"/>
              <a:lumOff val="80000"/>
            </a:schemeClr>
          </a:solidFill>
        </a:ln>
      </dgm:spPr>
      <dgm:t>
        <a:bodyPr/>
        <a:lstStyle/>
        <a:p>
          <a:r>
            <a:rPr lang="en-US" sz="2400" b="1" dirty="0">
              <a:solidFill>
                <a:schemeClr val="tx1"/>
              </a:solidFill>
              <a:latin typeface="Alegreya Sans" panose="00000500000000000000" pitchFamily="2" charset="0"/>
            </a:rPr>
            <a:t>40 Topics</a:t>
          </a:r>
        </a:p>
      </dgm:t>
    </dgm:pt>
    <dgm:pt modelId="{F717DBDA-4324-4667-835F-E9305588D940}" type="parTrans" cxnId="{77F14BD3-4177-4372-A9F9-D9BC1234395C}">
      <dgm:prSet/>
      <dgm:spPr/>
      <dgm:t>
        <a:bodyPr/>
        <a:lstStyle/>
        <a:p>
          <a:endParaRPr lang="en-US">
            <a:latin typeface="Alegreya Sans" panose="00000500000000000000" pitchFamily="2" charset="0"/>
          </a:endParaRPr>
        </a:p>
      </dgm:t>
    </dgm:pt>
    <dgm:pt modelId="{9D6091E3-861B-4CE0-9101-B3E8971E5BEC}" type="sibTrans" cxnId="{77F14BD3-4177-4372-A9F9-D9BC1234395C}">
      <dgm:prSet/>
      <dgm:spPr/>
      <dgm:t>
        <a:bodyPr/>
        <a:lstStyle/>
        <a:p>
          <a:endParaRPr lang="en-US">
            <a:latin typeface="Alegreya Sans" panose="00000500000000000000" pitchFamily="2" charset="0"/>
          </a:endParaRPr>
        </a:p>
      </dgm:t>
    </dgm:pt>
    <dgm:pt modelId="{24F38922-3A2B-49F7-A7F4-377751E10A26}">
      <dgm:prSet phldrT="[Text]" custT="1"/>
      <dgm:spPr>
        <a:solidFill>
          <a:schemeClr val="accent4">
            <a:lumMod val="20000"/>
            <a:lumOff val="80000"/>
            <a:alpha val="90000"/>
          </a:schemeClr>
        </a:solidFill>
        <a:ln>
          <a:solidFill>
            <a:schemeClr val="accent4">
              <a:lumMod val="20000"/>
              <a:lumOff val="80000"/>
            </a:schemeClr>
          </a:solidFill>
        </a:ln>
      </dgm:spPr>
      <dgm:t>
        <a:bodyPr/>
        <a:lstStyle/>
        <a:p>
          <a:r>
            <a:rPr lang="en-US" sz="2400" b="1" dirty="0">
              <a:solidFill>
                <a:schemeClr val="tx1"/>
              </a:solidFill>
              <a:latin typeface="Alegreya Sans" panose="00000500000000000000" pitchFamily="2" charset="0"/>
            </a:rPr>
            <a:t>140 Programs</a:t>
          </a:r>
        </a:p>
      </dgm:t>
    </dgm:pt>
    <dgm:pt modelId="{ABF8C99F-AE8D-4BCC-9C03-90E4FB1A9622}" type="parTrans" cxnId="{042B1662-288B-49BE-9A5F-9605965059C5}">
      <dgm:prSet/>
      <dgm:spPr/>
      <dgm:t>
        <a:bodyPr/>
        <a:lstStyle/>
        <a:p>
          <a:endParaRPr lang="en-US">
            <a:latin typeface="Alegreya Sans" panose="00000500000000000000" pitchFamily="2" charset="0"/>
          </a:endParaRPr>
        </a:p>
      </dgm:t>
    </dgm:pt>
    <dgm:pt modelId="{6E04D432-92DD-46BD-BFBA-41F38BC88664}" type="sibTrans" cxnId="{042B1662-288B-49BE-9A5F-9605965059C5}">
      <dgm:prSet/>
      <dgm:spPr/>
      <dgm:t>
        <a:bodyPr/>
        <a:lstStyle/>
        <a:p>
          <a:endParaRPr lang="en-US">
            <a:latin typeface="Alegreya Sans" panose="00000500000000000000" pitchFamily="2" charset="0"/>
          </a:endParaRPr>
        </a:p>
      </dgm:t>
    </dgm:pt>
    <dgm:pt modelId="{3259A429-B876-4E75-B7DF-867F608DC3AB}">
      <dgm:prSet phldrT="[Text]" custT="1"/>
      <dgm:spPr>
        <a:solidFill>
          <a:schemeClr val="accent5"/>
        </a:solidFill>
      </dgm:spPr>
      <dgm:t>
        <a:bodyPr/>
        <a:lstStyle/>
        <a:p>
          <a:r>
            <a:rPr lang="en-US" sz="4000" b="1">
              <a:latin typeface="Alegreya Sans" panose="00000500000000000000" pitchFamily="2" charset="0"/>
            </a:rPr>
            <a:t>Reach</a:t>
          </a:r>
        </a:p>
      </dgm:t>
    </dgm:pt>
    <dgm:pt modelId="{1D9841A9-EE15-490C-A4C8-5152F2EBAE93}" type="parTrans" cxnId="{2D6EBA71-563E-4AB3-8E64-83DC128DD308}">
      <dgm:prSet/>
      <dgm:spPr/>
      <dgm:t>
        <a:bodyPr/>
        <a:lstStyle/>
        <a:p>
          <a:endParaRPr lang="en-US">
            <a:latin typeface="Alegreya Sans" panose="00000500000000000000" pitchFamily="2" charset="0"/>
          </a:endParaRPr>
        </a:p>
      </dgm:t>
    </dgm:pt>
    <dgm:pt modelId="{D65F3563-B366-42D2-AC1B-1D6B7911C4D4}" type="sibTrans" cxnId="{2D6EBA71-563E-4AB3-8E64-83DC128DD308}">
      <dgm:prSet/>
      <dgm:spPr/>
      <dgm:t>
        <a:bodyPr/>
        <a:lstStyle/>
        <a:p>
          <a:endParaRPr lang="en-US">
            <a:latin typeface="Alegreya Sans" panose="00000500000000000000" pitchFamily="2" charset="0"/>
          </a:endParaRPr>
        </a:p>
      </dgm:t>
    </dgm:pt>
    <dgm:pt modelId="{1C27BD58-655D-4E1A-8C78-7E154494D8BB}">
      <dgm:prSet phldrT="[Text]" custT="1"/>
      <dgm:spPr>
        <a:solidFill>
          <a:schemeClr val="accent5">
            <a:lumMod val="20000"/>
            <a:lumOff val="80000"/>
            <a:alpha val="90000"/>
          </a:schemeClr>
        </a:solidFill>
        <a:ln>
          <a:solidFill>
            <a:schemeClr val="accent5">
              <a:lumMod val="20000"/>
              <a:lumOff val="80000"/>
            </a:schemeClr>
          </a:solidFill>
        </a:ln>
      </dgm:spPr>
      <dgm:t>
        <a:bodyPr/>
        <a:lstStyle/>
        <a:p>
          <a:r>
            <a:rPr lang="en-US" sz="2400" b="1" dirty="0">
              <a:solidFill>
                <a:schemeClr val="tx1"/>
              </a:solidFill>
              <a:latin typeface="Alegreya Sans" panose="00000500000000000000" pitchFamily="2" charset="0"/>
            </a:rPr>
            <a:t>130+ Cohorts</a:t>
          </a:r>
        </a:p>
      </dgm:t>
    </dgm:pt>
    <dgm:pt modelId="{AE09B057-C2F2-4399-A034-807414C642ED}" type="parTrans" cxnId="{33C1444B-E2EA-4BB5-B26A-23104E11A4DB}">
      <dgm:prSet/>
      <dgm:spPr/>
      <dgm:t>
        <a:bodyPr/>
        <a:lstStyle/>
        <a:p>
          <a:endParaRPr lang="en-US">
            <a:latin typeface="Alegreya Sans" panose="00000500000000000000" pitchFamily="2" charset="0"/>
          </a:endParaRPr>
        </a:p>
      </dgm:t>
    </dgm:pt>
    <dgm:pt modelId="{AD7A423C-A749-41DC-9F0A-C46D88F66F6C}" type="sibTrans" cxnId="{33C1444B-E2EA-4BB5-B26A-23104E11A4DB}">
      <dgm:prSet/>
      <dgm:spPr/>
      <dgm:t>
        <a:bodyPr/>
        <a:lstStyle/>
        <a:p>
          <a:endParaRPr lang="en-US">
            <a:latin typeface="Alegreya Sans" panose="00000500000000000000" pitchFamily="2" charset="0"/>
          </a:endParaRPr>
        </a:p>
      </dgm:t>
    </dgm:pt>
    <dgm:pt modelId="{E8B2F27E-A2E6-45F0-BE01-F2FA275C8FED}">
      <dgm:prSet phldrT="[Text]" custT="1"/>
      <dgm:spPr>
        <a:solidFill>
          <a:schemeClr val="accent5">
            <a:lumMod val="20000"/>
            <a:lumOff val="80000"/>
            <a:alpha val="90000"/>
          </a:schemeClr>
        </a:solidFill>
        <a:ln>
          <a:solidFill>
            <a:schemeClr val="accent5">
              <a:lumMod val="20000"/>
              <a:lumOff val="80000"/>
            </a:schemeClr>
          </a:solidFill>
        </a:ln>
      </dgm:spPr>
      <dgm:t>
        <a:bodyPr/>
        <a:lstStyle/>
        <a:p>
          <a:r>
            <a:rPr lang="en-US" sz="2400" b="1">
              <a:solidFill>
                <a:schemeClr val="tx1"/>
              </a:solidFill>
              <a:latin typeface="Alegreya Sans" panose="00000500000000000000" pitchFamily="2" charset="0"/>
            </a:rPr>
            <a:t>50 US states</a:t>
          </a:r>
        </a:p>
      </dgm:t>
    </dgm:pt>
    <dgm:pt modelId="{6456AF67-9558-4966-88A6-FFF66D299EE0}" type="parTrans" cxnId="{C737A884-4143-4FB3-8495-9C74FFB68A73}">
      <dgm:prSet/>
      <dgm:spPr/>
      <dgm:t>
        <a:bodyPr/>
        <a:lstStyle/>
        <a:p>
          <a:endParaRPr lang="en-US">
            <a:solidFill>
              <a:schemeClr val="accent1"/>
            </a:solidFill>
            <a:latin typeface="Alegreya Sans" panose="00000500000000000000" pitchFamily="2" charset="0"/>
          </a:endParaRPr>
        </a:p>
      </dgm:t>
    </dgm:pt>
    <dgm:pt modelId="{64208636-5B65-42DA-94B3-BF9E52C1A971}" type="sibTrans" cxnId="{C737A884-4143-4FB3-8495-9C74FFB68A73}">
      <dgm:prSet/>
      <dgm:spPr/>
      <dgm:t>
        <a:bodyPr/>
        <a:lstStyle/>
        <a:p>
          <a:endParaRPr lang="en-US">
            <a:latin typeface="Alegreya Sans" panose="00000500000000000000" pitchFamily="2" charset="0"/>
          </a:endParaRPr>
        </a:p>
      </dgm:t>
    </dgm:pt>
    <dgm:pt modelId="{F4B2806A-36C4-4558-A1AC-AD10F4ED18DD}">
      <dgm:prSet phldrT="[Text]" custT="1"/>
      <dgm:spPr>
        <a:solidFill>
          <a:schemeClr val="accent6"/>
        </a:solidFill>
      </dgm:spPr>
      <dgm:t>
        <a:bodyPr/>
        <a:lstStyle/>
        <a:p>
          <a:r>
            <a:rPr lang="en-US" sz="4000" b="1">
              <a:latin typeface="Alegreya Sans" panose="00000500000000000000" pitchFamily="2" charset="0"/>
            </a:rPr>
            <a:t>Training</a:t>
          </a:r>
        </a:p>
      </dgm:t>
    </dgm:pt>
    <dgm:pt modelId="{C3686262-1A73-489D-9B09-34E004FA0A29}" type="parTrans" cxnId="{91651C6A-70FA-4033-B7F0-5BA01FD4424F}">
      <dgm:prSet/>
      <dgm:spPr/>
      <dgm:t>
        <a:bodyPr/>
        <a:lstStyle/>
        <a:p>
          <a:endParaRPr lang="en-US">
            <a:latin typeface="Alegreya Sans" panose="00000500000000000000" pitchFamily="2" charset="0"/>
          </a:endParaRPr>
        </a:p>
      </dgm:t>
    </dgm:pt>
    <dgm:pt modelId="{65914515-E20B-43DE-A268-52B962272E89}" type="sibTrans" cxnId="{91651C6A-70FA-4033-B7F0-5BA01FD4424F}">
      <dgm:prSet/>
      <dgm:spPr/>
      <dgm:t>
        <a:bodyPr/>
        <a:lstStyle/>
        <a:p>
          <a:endParaRPr lang="en-US">
            <a:latin typeface="Alegreya Sans" panose="00000500000000000000" pitchFamily="2" charset="0"/>
          </a:endParaRPr>
        </a:p>
      </dgm:t>
    </dgm:pt>
    <dgm:pt modelId="{23E380DB-485E-441B-B04F-2485BB94DE17}">
      <dgm:prSet phldrT="[Text]" custT="1"/>
      <dgm:spPr>
        <a:solidFill>
          <a:schemeClr val="accent6">
            <a:lumMod val="20000"/>
            <a:lumOff val="80000"/>
            <a:alpha val="90000"/>
          </a:schemeClr>
        </a:solidFill>
        <a:ln>
          <a:solidFill>
            <a:schemeClr val="accent6">
              <a:lumMod val="20000"/>
              <a:lumOff val="80000"/>
            </a:schemeClr>
          </a:solidFill>
        </a:ln>
      </dgm:spPr>
      <dgm:t>
        <a:bodyPr/>
        <a:lstStyle/>
        <a:p>
          <a:r>
            <a:rPr lang="en-US" sz="2400" b="1">
              <a:solidFill>
                <a:schemeClr val="tx1"/>
              </a:solidFill>
              <a:latin typeface="Alegreya Sans" panose="00000500000000000000" pitchFamily="2" charset="0"/>
            </a:rPr>
            <a:t>104+ Hubs Trained</a:t>
          </a:r>
        </a:p>
      </dgm:t>
    </dgm:pt>
    <dgm:pt modelId="{A4B3A98C-8C87-4C78-9598-8A3D18787F54}" type="parTrans" cxnId="{076588E2-FA7A-44DD-82D0-FB2C7B56E1C0}">
      <dgm:prSet/>
      <dgm:spPr/>
      <dgm:t>
        <a:bodyPr/>
        <a:lstStyle/>
        <a:p>
          <a:endParaRPr lang="en-US">
            <a:latin typeface="Alegreya Sans" panose="00000500000000000000" pitchFamily="2" charset="0"/>
          </a:endParaRPr>
        </a:p>
      </dgm:t>
    </dgm:pt>
    <dgm:pt modelId="{BF157C04-907B-45E3-B680-7E0EB026395F}" type="sibTrans" cxnId="{076588E2-FA7A-44DD-82D0-FB2C7B56E1C0}">
      <dgm:prSet/>
      <dgm:spPr/>
      <dgm:t>
        <a:bodyPr/>
        <a:lstStyle/>
        <a:p>
          <a:endParaRPr lang="en-US">
            <a:latin typeface="Alegreya Sans" panose="00000500000000000000" pitchFamily="2" charset="0"/>
          </a:endParaRPr>
        </a:p>
      </dgm:t>
    </dgm:pt>
    <dgm:pt modelId="{99AACCA2-0655-4BF0-A6BF-D03C9E09AB9C}">
      <dgm:prSet phldrT="[Text]" custT="1"/>
      <dgm:spPr>
        <a:solidFill>
          <a:schemeClr val="accent6">
            <a:lumMod val="20000"/>
            <a:lumOff val="80000"/>
            <a:alpha val="90000"/>
          </a:schemeClr>
        </a:solidFill>
        <a:ln>
          <a:solidFill>
            <a:schemeClr val="accent6">
              <a:lumMod val="20000"/>
              <a:lumOff val="80000"/>
            </a:schemeClr>
          </a:solidFill>
        </a:ln>
      </dgm:spPr>
      <dgm:t>
        <a:bodyPr/>
        <a:lstStyle/>
        <a:p>
          <a:r>
            <a:rPr lang="en-US" sz="2400" b="1">
              <a:solidFill>
                <a:schemeClr val="tx1"/>
              </a:solidFill>
              <a:latin typeface="Alegreya Sans" panose="00000500000000000000" pitchFamily="2" charset="0"/>
            </a:rPr>
            <a:t>27 AAP Chapters</a:t>
          </a:r>
        </a:p>
      </dgm:t>
    </dgm:pt>
    <dgm:pt modelId="{AB9A78A6-4D6D-41E9-8AB8-854A5CE4946C}" type="parTrans" cxnId="{D7647F83-85F7-46D6-BA02-2C8257BB5F9A}">
      <dgm:prSet/>
      <dgm:spPr/>
      <dgm:t>
        <a:bodyPr/>
        <a:lstStyle/>
        <a:p>
          <a:endParaRPr lang="en-US">
            <a:latin typeface="Alegreya Sans" panose="00000500000000000000" pitchFamily="2" charset="0"/>
          </a:endParaRPr>
        </a:p>
      </dgm:t>
    </dgm:pt>
    <dgm:pt modelId="{012215E2-FFC1-4DA4-BE33-4CC0BA9A3424}" type="sibTrans" cxnId="{D7647F83-85F7-46D6-BA02-2C8257BB5F9A}">
      <dgm:prSet/>
      <dgm:spPr/>
      <dgm:t>
        <a:bodyPr/>
        <a:lstStyle/>
        <a:p>
          <a:endParaRPr lang="en-US">
            <a:latin typeface="Alegreya Sans" panose="00000500000000000000" pitchFamily="2" charset="0"/>
          </a:endParaRPr>
        </a:p>
      </dgm:t>
    </dgm:pt>
    <dgm:pt modelId="{8682B7E0-0966-4BAC-8EF3-7254B881BB52}">
      <dgm:prSet custT="1"/>
      <dgm:spPr>
        <a:solidFill>
          <a:schemeClr val="accent4">
            <a:lumMod val="20000"/>
            <a:lumOff val="80000"/>
            <a:alpha val="90000"/>
          </a:schemeClr>
        </a:solidFill>
        <a:ln>
          <a:solidFill>
            <a:schemeClr val="accent4">
              <a:lumMod val="20000"/>
              <a:lumOff val="80000"/>
            </a:schemeClr>
          </a:solidFill>
        </a:ln>
      </dgm:spPr>
      <dgm:t>
        <a:bodyPr/>
        <a:lstStyle/>
        <a:p>
          <a:r>
            <a:rPr lang="en-US" sz="2400" b="1">
              <a:solidFill>
                <a:schemeClr val="tx1"/>
              </a:solidFill>
              <a:latin typeface="Alegreya Sans" panose="00000500000000000000" pitchFamily="2" charset="0"/>
            </a:rPr>
            <a:t>1,371 Sessions</a:t>
          </a:r>
        </a:p>
      </dgm:t>
    </dgm:pt>
    <dgm:pt modelId="{20AE4C47-C421-4010-8834-B8FBA85312DE}" type="parTrans" cxnId="{35B154EE-E2AB-4626-A086-E3CF814C8694}">
      <dgm:prSet/>
      <dgm:spPr/>
      <dgm:t>
        <a:bodyPr/>
        <a:lstStyle/>
        <a:p>
          <a:endParaRPr lang="en-US">
            <a:latin typeface="Alegreya Sans" panose="00000500000000000000" pitchFamily="2" charset="0"/>
          </a:endParaRPr>
        </a:p>
      </dgm:t>
    </dgm:pt>
    <dgm:pt modelId="{F18D7E36-2D8C-46FB-9DE3-F6AB9311AE93}" type="sibTrans" cxnId="{35B154EE-E2AB-4626-A086-E3CF814C8694}">
      <dgm:prSet/>
      <dgm:spPr/>
      <dgm:t>
        <a:bodyPr/>
        <a:lstStyle/>
        <a:p>
          <a:endParaRPr lang="en-US">
            <a:latin typeface="Alegreya Sans" panose="00000500000000000000" pitchFamily="2" charset="0"/>
          </a:endParaRPr>
        </a:p>
      </dgm:t>
    </dgm:pt>
    <dgm:pt modelId="{79303DE4-895D-470A-BA95-91CF98757389}">
      <dgm:prSet custT="1"/>
      <dgm:spPr>
        <a:solidFill>
          <a:schemeClr val="accent5">
            <a:lumMod val="20000"/>
            <a:lumOff val="80000"/>
            <a:alpha val="90000"/>
          </a:schemeClr>
        </a:solidFill>
        <a:ln>
          <a:solidFill>
            <a:schemeClr val="accent5">
              <a:lumMod val="20000"/>
              <a:lumOff val="80000"/>
            </a:schemeClr>
          </a:solidFill>
        </a:ln>
      </dgm:spPr>
      <dgm:t>
        <a:bodyPr/>
        <a:lstStyle/>
        <a:p>
          <a:r>
            <a:rPr lang="en-US" sz="2400" b="1" dirty="0">
              <a:solidFill>
                <a:schemeClr val="tx1"/>
              </a:solidFill>
              <a:latin typeface="Alegreya Sans" panose="00000500000000000000" pitchFamily="2" charset="0"/>
            </a:rPr>
            <a:t>3,900 Organization Interactions</a:t>
          </a:r>
        </a:p>
      </dgm:t>
    </dgm:pt>
    <dgm:pt modelId="{228AA72A-F9C5-4BF5-9623-5C542C10D989}" type="parTrans" cxnId="{3E9A3B8C-99CA-4101-87AE-ED0E844681D3}">
      <dgm:prSet/>
      <dgm:spPr/>
      <dgm:t>
        <a:bodyPr/>
        <a:lstStyle/>
        <a:p>
          <a:endParaRPr lang="en-US"/>
        </a:p>
      </dgm:t>
    </dgm:pt>
    <dgm:pt modelId="{8FECDC8F-6A73-410F-B1E2-0DA07CD821B7}" type="sibTrans" cxnId="{3E9A3B8C-99CA-4101-87AE-ED0E844681D3}">
      <dgm:prSet/>
      <dgm:spPr/>
      <dgm:t>
        <a:bodyPr/>
        <a:lstStyle/>
        <a:p>
          <a:endParaRPr lang="en-US"/>
        </a:p>
      </dgm:t>
    </dgm:pt>
    <dgm:pt modelId="{93FB0F6E-CDAD-40FB-A504-89DEB8CF21AF}">
      <dgm:prSet custT="1"/>
      <dgm:spPr>
        <a:solidFill>
          <a:schemeClr val="accent6">
            <a:lumMod val="20000"/>
            <a:lumOff val="80000"/>
            <a:alpha val="90000"/>
          </a:schemeClr>
        </a:solidFill>
        <a:ln>
          <a:solidFill>
            <a:schemeClr val="accent6">
              <a:lumMod val="20000"/>
              <a:lumOff val="80000"/>
            </a:schemeClr>
          </a:solidFill>
        </a:ln>
      </dgm:spPr>
      <dgm:t>
        <a:bodyPr/>
        <a:lstStyle/>
        <a:p>
          <a:r>
            <a:rPr lang="en-US" sz="2400" b="1">
              <a:solidFill>
                <a:schemeClr val="tx1"/>
              </a:solidFill>
              <a:latin typeface="Alegreya Sans" panose="00000500000000000000" pitchFamily="2" charset="0"/>
            </a:rPr>
            <a:t>120+ Hub Trainings and TA Support</a:t>
          </a:r>
        </a:p>
      </dgm:t>
    </dgm:pt>
    <dgm:pt modelId="{843A4E03-51B4-4BC1-91CC-2AAFCE6F7BDD}" type="parTrans" cxnId="{1049BE1C-2E7C-4770-B2B0-F1EA56C1E767}">
      <dgm:prSet/>
      <dgm:spPr/>
      <dgm:t>
        <a:bodyPr/>
        <a:lstStyle/>
        <a:p>
          <a:endParaRPr lang="en-US"/>
        </a:p>
      </dgm:t>
    </dgm:pt>
    <dgm:pt modelId="{F0B9D6F0-804F-47C0-93C8-E61273F924E7}" type="sibTrans" cxnId="{1049BE1C-2E7C-4770-B2B0-F1EA56C1E767}">
      <dgm:prSet/>
      <dgm:spPr/>
      <dgm:t>
        <a:bodyPr/>
        <a:lstStyle/>
        <a:p>
          <a:endParaRPr lang="en-US"/>
        </a:p>
      </dgm:t>
    </dgm:pt>
    <dgm:pt modelId="{1350A5A7-3531-403F-B4C7-F0BEFEC894DA}" type="pres">
      <dgm:prSet presAssocID="{9A9702C1-9129-4F1D-AD97-DC97826C2036}" presName="diagram" presStyleCnt="0">
        <dgm:presLayoutVars>
          <dgm:chPref val="1"/>
          <dgm:dir/>
          <dgm:animOne val="branch"/>
          <dgm:animLvl val="lvl"/>
          <dgm:resizeHandles/>
        </dgm:presLayoutVars>
      </dgm:prSet>
      <dgm:spPr/>
    </dgm:pt>
    <dgm:pt modelId="{FC86A7F4-4F1A-4C13-8088-0889D6AE2AF1}" type="pres">
      <dgm:prSet presAssocID="{C32F4E88-B68E-4B67-8295-BBFE82BCA065}" presName="root" presStyleCnt="0"/>
      <dgm:spPr/>
    </dgm:pt>
    <dgm:pt modelId="{E9AB43E2-87B0-4458-9534-DBC7BC6699F1}" type="pres">
      <dgm:prSet presAssocID="{C32F4E88-B68E-4B67-8295-BBFE82BCA065}" presName="rootComposite" presStyleCnt="0"/>
      <dgm:spPr/>
    </dgm:pt>
    <dgm:pt modelId="{FA394D9B-04B5-4269-9A19-A6BB703D8169}" type="pres">
      <dgm:prSet presAssocID="{C32F4E88-B68E-4B67-8295-BBFE82BCA065}" presName="rootText" presStyleLbl="node1" presStyleIdx="0" presStyleCnt="3" custScaleX="158780"/>
      <dgm:spPr/>
    </dgm:pt>
    <dgm:pt modelId="{C5DA7CAE-DC5D-45B8-81E2-520F9190A851}" type="pres">
      <dgm:prSet presAssocID="{C32F4E88-B68E-4B67-8295-BBFE82BCA065}" presName="rootConnector" presStyleLbl="node1" presStyleIdx="0" presStyleCnt="3"/>
      <dgm:spPr/>
    </dgm:pt>
    <dgm:pt modelId="{4AB5C794-A62D-44B0-B9C2-6E92016BE635}" type="pres">
      <dgm:prSet presAssocID="{C32F4E88-B68E-4B67-8295-BBFE82BCA065}" presName="childShape" presStyleCnt="0"/>
      <dgm:spPr/>
    </dgm:pt>
    <dgm:pt modelId="{D47324E1-B1F5-408D-A9D0-9F41B6EE8120}" type="pres">
      <dgm:prSet presAssocID="{F717DBDA-4324-4667-835F-E9305588D940}" presName="Name13" presStyleLbl="parChTrans1D2" presStyleIdx="0" presStyleCnt="9"/>
      <dgm:spPr/>
    </dgm:pt>
    <dgm:pt modelId="{61D2F643-A227-443B-A117-DC0CDC79C4C4}" type="pres">
      <dgm:prSet presAssocID="{D16477FB-1481-4A24-A20B-7B84B29753AF}" presName="childText" presStyleLbl="bgAcc1" presStyleIdx="0" presStyleCnt="9" custScaleX="195510">
        <dgm:presLayoutVars>
          <dgm:bulletEnabled val="1"/>
        </dgm:presLayoutVars>
      </dgm:prSet>
      <dgm:spPr/>
    </dgm:pt>
    <dgm:pt modelId="{7EFCFF55-64EC-46E7-B788-9C2E1578AAE6}" type="pres">
      <dgm:prSet presAssocID="{ABF8C99F-AE8D-4BCC-9C03-90E4FB1A9622}" presName="Name13" presStyleLbl="parChTrans1D2" presStyleIdx="1" presStyleCnt="9"/>
      <dgm:spPr/>
    </dgm:pt>
    <dgm:pt modelId="{2C08E25E-99BA-4FBB-98C8-18ED7E7B71DC}" type="pres">
      <dgm:prSet presAssocID="{24F38922-3A2B-49F7-A7F4-377751E10A26}" presName="childText" presStyleLbl="bgAcc1" presStyleIdx="1" presStyleCnt="9" custScaleX="195510">
        <dgm:presLayoutVars>
          <dgm:bulletEnabled val="1"/>
        </dgm:presLayoutVars>
      </dgm:prSet>
      <dgm:spPr/>
    </dgm:pt>
    <dgm:pt modelId="{71AB1EFA-0DB0-4D01-B393-1D6840B590DD}" type="pres">
      <dgm:prSet presAssocID="{20AE4C47-C421-4010-8834-B8FBA85312DE}" presName="Name13" presStyleLbl="parChTrans1D2" presStyleIdx="2" presStyleCnt="9"/>
      <dgm:spPr/>
    </dgm:pt>
    <dgm:pt modelId="{CDE3F7E9-6095-4772-AF44-E93F2BDA8D0E}" type="pres">
      <dgm:prSet presAssocID="{8682B7E0-0966-4BAC-8EF3-7254B881BB52}" presName="childText" presStyleLbl="bgAcc1" presStyleIdx="2" presStyleCnt="9" custScaleX="195510">
        <dgm:presLayoutVars>
          <dgm:bulletEnabled val="1"/>
        </dgm:presLayoutVars>
      </dgm:prSet>
      <dgm:spPr/>
    </dgm:pt>
    <dgm:pt modelId="{D48B9741-3AF2-4328-A1A7-D6DAFB054E0C}" type="pres">
      <dgm:prSet presAssocID="{3259A429-B876-4E75-B7DF-867F608DC3AB}" presName="root" presStyleCnt="0"/>
      <dgm:spPr/>
    </dgm:pt>
    <dgm:pt modelId="{55E40027-0D34-48CA-A760-7C820CD644EF}" type="pres">
      <dgm:prSet presAssocID="{3259A429-B876-4E75-B7DF-867F608DC3AB}" presName="rootComposite" presStyleCnt="0"/>
      <dgm:spPr/>
    </dgm:pt>
    <dgm:pt modelId="{631AB9B9-D257-4148-9C6A-40AAB70434B6}" type="pres">
      <dgm:prSet presAssocID="{3259A429-B876-4E75-B7DF-867F608DC3AB}" presName="rootText" presStyleLbl="node1" presStyleIdx="1" presStyleCnt="3" custScaleX="158780"/>
      <dgm:spPr/>
    </dgm:pt>
    <dgm:pt modelId="{6B53F9F5-0D1F-4255-9F16-E632EF17F080}" type="pres">
      <dgm:prSet presAssocID="{3259A429-B876-4E75-B7DF-867F608DC3AB}" presName="rootConnector" presStyleLbl="node1" presStyleIdx="1" presStyleCnt="3"/>
      <dgm:spPr/>
    </dgm:pt>
    <dgm:pt modelId="{32015278-6B56-4FE6-BE57-8671DDD726DE}" type="pres">
      <dgm:prSet presAssocID="{3259A429-B876-4E75-B7DF-867F608DC3AB}" presName="childShape" presStyleCnt="0"/>
      <dgm:spPr/>
    </dgm:pt>
    <dgm:pt modelId="{D3977140-6CCE-411F-82BD-1F08F56A0FB4}" type="pres">
      <dgm:prSet presAssocID="{AE09B057-C2F2-4399-A034-807414C642ED}" presName="Name13" presStyleLbl="parChTrans1D2" presStyleIdx="3" presStyleCnt="9"/>
      <dgm:spPr/>
    </dgm:pt>
    <dgm:pt modelId="{570662BD-CA5A-4A0E-BB44-3C8206F61C91}" type="pres">
      <dgm:prSet presAssocID="{1C27BD58-655D-4E1A-8C78-7E154494D8BB}" presName="childText" presStyleLbl="bgAcc1" presStyleIdx="3" presStyleCnt="9" custScaleX="195510">
        <dgm:presLayoutVars>
          <dgm:bulletEnabled val="1"/>
        </dgm:presLayoutVars>
      </dgm:prSet>
      <dgm:spPr/>
    </dgm:pt>
    <dgm:pt modelId="{FE5B8D12-5520-4042-833C-00CD199BFDC9}" type="pres">
      <dgm:prSet presAssocID="{228AA72A-F9C5-4BF5-9623-5C542C10D989}" presName="Name13" presStyleLbl="parChTrans1D2" presStyleIdx="4" presStyleCnt="9"/>
      <dgm:spPr/>
    </dgm:pt>
    <dgm:pt modelId="{7B3258DF-C531-4358-B0AD-3C32CF5CCB1B}" type="pres">
      <dgm:prSet presAssocID="{79303DE4-895D-470A-BA95-91CF98757389}" presName="childText" presStyleLbl="bgAcc1" presStyleIdx="4" presStyleCnt="9" custScaleX="195510">
        <dgm:presLayoutVars>
          <dgm:bulletEnabled val="1"/>
        </dgm:presLayoutVars>
      </dgm:prSet>
      <dgm:spPr/>
    </dgm:pt>
    <dgm:pt modelId="{598AED5C-B24D-437D-800E-FC838C4D0164}" type="pres">
      <dgm:prSet presAssocID="{6456AF67-9558-4966-88A6-FFF66D299EE0}" presName="Name13" presStyleLbl="parChTrans1D2" presStyleIdx="5" presStyleCnt="9"/>
      <dgm:spPr/>
    </dgm:pt>
    <dgm:pt modelId="{11B591D8-6D41-4F31-B1BC-072D32AE2D8D}" type="pres">
      <dgm:prSet presAssocID="{E8B2F27E-A2E6-45F0-BE01-F2FA275C8FED}" presName="childText" presStyleLbl="bgAcc1" presStyleIdx="5" presStyleCnt="9" custScaleX="195510" custLinFactNeighborX="-1981" custLinFactNeighborY="2134">
        <dgm:presLayoutVars>
          <dgm:bulletEnabled val="1"/>
        </dgm:presLayoutVars>
      </dgm:prSet>
      <dgm:spPr/>
    </dgm:pt>
    <dgm:pt modelId="{7BE80C85-B063-4E7A-90AA-1B0A3DB4CE5C}" type="pres">
      <dgm:prSet presAssocID="{F4B2806A-36C4-4558-A1AC-AD10F4ED18DD}" presName="root" presStyleCnt="0"/>
      <dgm:spPr/>
    </dgm:pt>
    <dgm:pt modelId="{DE09111D-1DF0-434E-88D8-8E194D8EE392}" type="pres">
      <dgm:prSet presAssocID="{F4B2806A-36C4-4558-A1AC-AD10F4ED18DD}" presName="rootComposite" presStyleCnt="0"/>
      <dgm:spPr/>
    </dgm:pt>
    <dgm:pt modelId="{F93E77B8-295C-4DF3-8044-A7F235EAA0AD}" type="pres">
      <dgm:prSet presAssocID="{F4B2806A-36C4-4558-A1AC-AD10F4ED18DD}" presName="rootText" presStyleLbl="node1" presStyleIdx="2" presStyleCnt="3" custScaleX="158780"/>
      <dgm:spPr/>
    </dgm:pt>
    <dgm:pt modelId="{37B7AABA-4404-4FE4-BF04-552FADBA9270}" type="pres">
      <dgm:prSet presAssocID="{F4B2806A-36C4-4558-A1AC-AD10F4ED18DD}" presName="rootConnector" presStyleLbl="node1" presStyleIdx="2" presStyleCnt="3"/>
      <dgm:spPr/>
    </dgm:pt>
    <dgm:pt modelId="{169A36F7-47D0-4CE8-9D3C-5EDB03C33B16}" type="pres">
      <dgm:prSet presAssocID="{F4B2806A-36C4-4558-A1AC-AD10F4ED18DD}" presName="childShape" presStyleCnt="0"/>
      <dgm:spPr/>
    </dgm:pt>
    <dgm:pt modelId="{C9969A1F-F05D-44C8-BB16-E73ECABA756C}" type="pres">
      <dgm:prSet presAssocID="{A4B3A98C-8C87-4C78-9598-8A3D18787F54}" presName="Name13" presStyleLbl="parChTrans1D2" presStyleIdx="6" presStyleCnt="9"/>
      <dgm:spPr/>
    </dgm:pt>
    <dgm:pt modelId="{BA36B239-2A25-4305-9A36-5BA7AC44377C}" type="pres">
      <dgm:prSet presAssocID="{23E380DB-485E-441B-B04F-2485BB94DE17}" presName="childText" presStyleLbl="bgAcc1" presStyleIdx="6" presStyleCnt="9" custScaleX="195510">
        <dgm:presLayoutVars>
          <dgm:bulletEnabled val="1"/>
        </dgm:presLayoutVars>
      </dgm:prSet>
      <dgm:spPr/>
    </dgm:pt>
    <dgm:pt modelId="{A52D2F3F-CD35-49FB-B462-C995131A5CB2}" type="pres">
      <dgm:prSet presAssocID="{AB9A78A6-4D6D-41E9-8AB8-854A5CE4946C}" presName="Name13" presStyleLbl="parChTrans1D2" presStyleIdx="7" presStyleCnt="9"/>
      <dgm:spPr/>
    </dgm:pt>
    <dgm:pt modelId="{608594DB-1D02-4EEE-A5FE-FDDF3161D0C6}" type="pres">
      <dgm:prSet presAssocID="{99AACCA2-0655-4BF0-A6BF-D03C9E09AB9C}" presName="childText" presStyleLbl="bgAcc1" presStyleIdx="7" presStyleCnt="9" custScaleX="195510">
        <dgm:presLayoutVars>
          <dgm:bulletEnabled val="1"/>
        </dgm:presLayoutVars>
      </dgm:prSet>
      <dgm:spPr/>
    </dgm:pt>
    <dgm:pt modelId="{8F13259E-A1BF-4D7E-B25E-D69B5435F379}" type="pres">
      <dgm:prSet presAssocID="{843A4E03-51B4-4BC1-91CC-2AAFCE6F7BDD}" presName="Name13" presStyleLbl="parChTrans1D2" presStyleIdx="8" presStyleCnt="9"/>
      <dgm:spPr/>
    </dgm:pt>
    <dgm:pt modelId="{F4654E2F-C3C2-4F38-A19B-3AE48D3C9D6B}" type="pres">
      <dgm:prSet presAssocID="{93FB0F6E-CDAD-40FB-A504-89DEB8CF21AF}" presName="childText" presStyleLbl="bgAcc1" presStyleIdx="8" presStyleCnt="9" custScaleX="195510">
        <dgm:presLayoutVars>
          <dgm:bulletEnabled val="1"/>
        </dgm:presLayoutVars>
      </dgm:prSet>
      <dgm:spPr/>
    </dgm:pt>
  </dgm:ptLst>
  <dgm:cxnLst>
    <dgm:cxn modelId="{E68AAB07-9547-4A83-927F-537D33684C02}" type="presOf" srcId="{F717DBDA-4324-4667-835F-E9305588D940}" destId="{D47324E1-B1F5-408D-A9D0-9F41B6EE8120}" srcOrd="0" destOrd="0" presId="urn:microsoft.com/office/officeart/2005/8/layout/hierarchy3"/>
    <dgm:cxn modelId="{88AED60D-C569-4069-B77B-30F3D7638D1B}" type="presOf" srcId="{C32F4E88-B68E-4B67-8295-BBFE82BCA065}" destId="{FA394D9B-04B5-4269-9A19-A6BB703D8169}" srcOrd="0" destOrd="0" presId="urn:microsoft.com/office/officeart/2005/8/layout/hierarchy3"/>
    <dgm:cxn modelId="{1049BE1C-2E7C-4770-B2B0-F1EA56C1E767}" srcId="{F4B2806A-36C4-4558-A1AC-AD10F4ED18DD}" destId="{93FB0F6E-CDAD-40FB-A504-89DEB8CF21AF}" srcOrd="2" destOrd="0" parTransId="{843A4E03-51B4-4BC1-91CC-2AAFCE6F7BDD}" sibTransId="{F0B9D6F0-804F-47C0-93C8-E61273F924E7}"/>
    <dgm:cxn modelId="{454EE31E-A0CB-49BA-A9B9-EF8784A0E2D5}" type="presOf" srcId="{C32F4E88-B68E-4B67-8295-BBFE82BCA065}" destId="{C5DA7CAE-DC5D-45B8-81E2-520F9190A851}" srcOrd="1" destOrd="0" presId="urn:microsoft.com/office/officeart/2005/8/layout/hierarchy3"/>
    <dgm:cxn modelId="{4288473B-79BA-40C7-9C5B-A5B63523DAE7}" type="presOf" srcId="{F4B2806A-36C4-4558-A1AC-AD10F4ED18DD}" destId="{F93E77B8-295C-4DF3-8044-A7F235EAA0AD}" srcOrd="0" destOrd="0" presId="urn:microsoft.com/office/officeart/2005/8/layout/hierarchy3"/>
    <dgm:cxn modelId="{054CE73D-0F1C-48BE-A7E3-060F81BB22F3}" type="presOf" srcId="{79303DE4-895D-470A-BA95-91CF98757389}" destId="{7B3258DF-C531-4358-B0AD-3C32CF5CCB1B}" srcOrd="0" destOrd="0" presId="urn:microsoft.com/office/officeart/2005/8/layout/hierarchy3"/>
    <dgm:cxn modelId="{042B1662-288B-49BE-9A5F-9605965059C5}" srcId="{C32F4E88-B68E-4B67-8295-BBFE82BCA065}" destId="{24F38922-3A2B-49F7-A7F4-377751E10A26}" srcOrd="1" destOrd="0" parTransId="{ABF8C99F-AE8D-4BCC-9C03-90E4FB1A9622}" sibTransId="{6E04D432-92DD-46BD-BFBA-41F38BC88664}"/>
    <dgm:cxn modelId="{9CCC3042-E2A6-424D-BB55-EC9F6199BA01}" type="presOf" srcId="{23E380DB-485E-441B-B04F-2485BB94DE17}" destId="{BA36B239-2A25-4305-9A36-5BA7AC44377C}" srcOrd="0" destOrd="0" presId="urn:microsoft.com/office/officeart/2005/8/layout/hierarchy3"/>
    <dgm:cxn modelId="{87DF8A64-17AA-4ADC-9ED8-06A981CAEACB}" type="presOf" srcId="{6456AF67-9558-4966-88A6-FFF66D299EE0}" destId="{598AED5C-B24D-437D-800E-FC838C4D0164}" srcOrd="0" destOrd="0" presId="urn:microsoft.com/office/officeart/2005/8/layout/hierarchy3"/>
    <dgm:cxn modelId="{7E47BC44-B333-4507-ABC6-0B871D5A93F7}" type="presOf" srcId="{1C27BD58-655D-4E1A-8C78-7E154494D8BB}" destId="{570662BD-CA5A-4A0E-BB44-3C8206F61C91}" srcOrd="0" destOrd="0" presId="urn:microsoft.com/office/officeart/2005/8/layout/hierarchy3"/>
    <dgm:cxn modelId="{91651C6A-70FA-4033-B7F0-5BA01FD4424F}" srcId="{9A9702C1-9129-4F1D-AD97-DC97826C2036}" destId="{F4B2806A-36C4-4558-A1AC-AD10F4ED18DD}" srcOrd="2" destOrd="0" parTransId="{C3686262-1A73-489D-9B09-34E004FA0A29}" sibTransId="{65914515-E20B-43DE-A268-52B962272E89}"/>
    <dgm:cxn modelId="{33C1444B-E2EA-4BB5-B26A-23104E11A4DB}" srcId="{3259A429-B876-4E75-B7DF-867F608DC3AB}" destId="{1C27BD58-655D-4E1A-8C78-7E154494D8BB}" srcOrd="0" destOrd="0" parTransId="{AE09B057-C2F2-4399-A034-807414C642ED}" sibTransId="{AD7A423C-A749-41DC-9F0A-C46D88F66F6C}"/>
    <dgm:cxn modelId="{56DF134F-6521-474B-94A2-F72B8027A4FD}" type="presOf" srcId="{8682B7E0-0966-4BAC-8EF3-7254B881BB52}" destId="{CDE3F7E9-6095-4772-AF44-E93F2BDA8D0E}" srcOrd="0" destOrd="0" presId="urn:microsoft.com/office/officeart/2005/8/layout/hierarchy3"/>
    <dgm:cxn modelId="{839EA670-0695-4E06-9492-69CBFD6CE5D8}" type="presOf" srcId="{A4B3A98C-8C87-4C78-9598-8A3D18787F54}" destId="{C9969A1F-F05D-44C8-BB16-E73ECABA756C}" srcOrd="0" destOrd="0" presId="urn:microsoft.com/office/officeart/2005/8/layout/hierarchy3"/>
    <dgm:cxn modelId="{2D6EBA71-563E-4AB3-8E64-83DC128DD308}" srcId="{9A9702C1-9129-4F1D-AD97-DC97826C2036}" destId="{3259A429-B876-4E75-B7DF-867F608DC3AB}" srcOrd="1" destOrd="0" parTransId="{1D9841A9-EE15-490C-A4C8-5152F2EBAE93}" sibTransId="{D65F3563-B366-42D2-AC1B-1D6B7911C4D4}"/>
    <dgm:cxn modelId="{5A5DE571-734D-4506-AA97-68B4270AC80C}" type="presOf" srcId="{ABF8C99F-AE8D-4BCC-9C03-90E4FB1A9622}" destId="{7EFCFF55-64EC-46E7-B788-9C2E1578AAE6}" srcOrd="0" destOrd="0" presId="urn:microsoft.com/office/officeart/2005/8/layout/hierarchy3"/>
    <dgm:cxn modelId="{75450D7A-C9E0-4698-BB4F-BD6718752CD1}" srcId="{9A9702C1-9129-4F1D-AD97-DC97826C2036}" destId="{C32F4E88-B68E-4B67-8295-BBFE82BCA065}" srcOrd="0" destOrd="0" parTransId="{11AA5E1C-20BB-4018-A062-AB6D8EC9DC69}" sibTransId="{092D1A57-8BE9-4624-B3AB-783FCE2D4A58}"/>
    <dgm:cxn modelId="{E786C85A-C08D-468A-952A-A9C010D4A86A}" type="presOf" srcId="{24F38922-3A2B-49F7-A7F4-377751E10A26}" destId="{2C08E25E-99BA-4FBB-98C8-18ED7E7B71DC}" srcOrd="0" destOrd="0" presId="urn:microsoft.com/office/officeart/2005/8/layout/hierarchy3"/>
    <dgm:cxn modelId="{D7647F83-85F7-46D6-BA02-2C8257BB5F9A}" srcId="{F4B2806A-36C4-4558-A1AC-AD10F4ED18DD}" destId="{99AACCA2-0655-4BF0-A6BF-D03C9E09AB9C}" srcOrd="1" destOrd="0" parTransId="{AB9A78A6-4D6D-41E9-8AB8-854A5CE4946C}" sibTransId="{012215E2-FFC1-4DA4-BE33-4CC0BA9A3424}"/>
    <dgm:cxn modelId="{C737A884-4143-4FB3-8495-9C74FFB68A73}" srcId="{3259A429-B876-4E75-B7DF-867F608DC3AB}" destId="{E8B2F27E-A2E6-45F0-BE01-F2FA275C8FED}" srcOrd="2" destOrd="0" parTransId="{6456AF67-9558-4966-88A6-FFF66D299EE0}" sibTransId="{64208636-5B65-42DA-94B3-BF9E52C1A971}"/>
    <dgm:cxn modelId="{246D5A87-C49B-4EFC-9764-B5FECBFDF576}" type="presOf" srcId="{E8B2F27E-A2E6-45F0-BE01-F2FA275C8FED}" destId="{11B591D8-6D41-4F31-B1BC-072D32AE2D8D}" srcOrd="0" destOrd="0" presId="urn:microsoft.com/office/officeart/2005/8/layout/hierarchy3"/>
    <dgm:cxn modelId="{B54DAC8B-EED1-46DD-8A10-19193B54EAD5}" type="presOf" srcId="{F4B2806A-36C4-4558-A1AC-AD10F4ED18DD}" destId="{37B7AABA-4404-4FE4-BF04-552FADBA9270}" srcOrd="1" destOrd="0" presId="urn:microsoft.com/office/officeart/2005/8/layout/hierarchy3"/>
    <dgm:cxn modelId="{3E9A3B8C-99CA-4101-87AE-ED0E844681D3}" srcId="{3259A429-B876-4E75-B7DF-867F608DC3AB}" destId="{79303DE4-895D-470A-BA95-91CF98757389}" srcOrd="1" destOrd="0" parTransId="{228AA72A-F9C5-4BF5-9623-5C542C10D989}" sibTransId="{8FECDC8F-6A73-410F-B1E2-0DA07CD821B7}"/>
    <dgm:cxn modelId="{8D0B518E-D5C6-422E-B1B5-88550B486A8A}" type="presOf" srcId="{20AE4C47-C421-4010-8834-B8FBA85312DE}" destId="{71AB1EFA-0DB0-4D01-B393-1D6840B590DD}" srcOrd="0" destOrd="0" presId="urn:microsoft.com/office/officeart/2005/8/layout/hierarchy3"/>
    <dgm:cxn modelId="{400FCC92-0009-4CB1-ABB9-D8B54F651678}" type="presOf" srcId="{3259A429-B876-4E75-B7DF-867F608DC3AB}" destId="{6B53F9F5-0D1F-4255-9F16-E632EF17F080}" srcOrd="1" destOrd="0" presId="urn:microsoft.com/office/officeart/2005/8/layout/hierarchy3"/>
    <dgm:cxn modelId="{6F5F70AF-6F41-4623-82DD-E1891D3C9BA1}" type="presOf" srcId="{3259A429-B876-4E75-B7DF-867F608DC3AB}" destId="{631AB9B9-D257-4148-9C6A-40AAB70434B6}" srcOrd="0" destOrd="0" presId="urn:microsoft.com/office/officeart/2005/8/layout/hierarchy3"/>
    <dgm:cxn modelId="{BD73D2B3-C8A5-4415-B73F-9C6B2DB73933}" type="presOf" srcId="{AB9A78A6-4D6D-41E9-8AB8-854A5CE4946C}" destId="{A52D2F3F-CD35-49FB-B462-C995131A5CB2}" srcOrd="0" destOrd="0" presId="urn:microsoft.com/office/officeart/2005/8/layout/hierarchy3"/>
    <dgm:cxn modelId="{CB9121BC-90E1-4933-8F60-C24EF1F539BE}" type="presOf" srcId="{99AACCA2-0655-4BF0-A6BF-D03C9E09AB9C}" destId="{608594DB-1D02-4EEE-A5FE-FDDF3161D0C6}" srcOrd="0" destOrd="0" presId="urn:microsoft.com/office/officeart/2005/8/layout/hierarchy3"/>
    <dgm:cxn modelId="{9131A7CF-E4C3-461E-A4C8-ED1AFB5480F6}" type="presOf" srcId="{9A9702C1-9129-4F1D-AD97-DC97826C2036}" destId="{1350A5A7-3531-403F-B4C7-F0BEFEC894DA}" srcOrd="0" destOrd="0" presId="urn:microsoft.com/office/officeart/2005/8/layout/hierarchy3"/>
    <dgm:cxn modelId="{72DB54D2-D2E2-4D9B-B1C6-0F90DDCBCDC1}" type="presOf" srcId="{D16477FB-1481-4A24-A20B-7B84B29753AF}" destId="{61D2F643-A227-443B-A117-DC0CDC79C4C4}" srcOrd="0" destOrd="0" presId="urn:microsoft.com/office/officeart/2005/8/layout/hierarchy3"/>
    <dgm:cxn modelId="{77F14BD3-4177-4372-A9F9-D9BC1234395C}" srcId="{C32F4E88-B68E-4B67-8295-BBFE82BCA065}" destId="{D16477FB-1481-4A24-A20B-7B84B29753AF}" srcOrd="0" destOrd="0" parTransId="{F717DBDA-4324-4667-835F-E9305588D940}" sibTransId="{9D6091E3-861B-4CE0-9101-B3E8971E5BEC}"/>
    <dgm:cxn modelId="{6A2A8ADF-B4BF-4173-8868-2A837E02526C}" type="presOf" srcId="{AE09B057-C2F2-4399-A034-807414C642ED}" destId="{D3977140-6CCE-411F-82BD-1F08F56A0FB4}" srcOrd="0" destOrd="0" presId="urn:microsoft.com/office/officeart/2005/8/layout/hierarchy3"/>
    <dgm:cxn modelId="{076588E2-FA7A-44DD-82D0-FB2C7B56E1C0}" srcId="{F4B2806A-36C4-4558-A1AC-AD10F4ED18DD}" destId="{23E380DB-485E-441B-B04F-2485BB94DE17}" srcOrd="0" destOrd="0" parTransId="{A4B3A98C-8C87-4C78-9598-8A3D18787F54}" sibTransId="{BF157C04-907B-45E3-B680-7E0EB026395F}"/>
    <dgm:cxn modelId="{AB7307E4-4778-4EEA-85BD-159EF91A3FE7}" type="presOf" srcId="{93FB0F6E-CDAD-40FB-A504-89DEB8CF21AF}" destId="{F4654E2F-C3C2-4F38-A19B-3AE48D3C9D6B}" srcOrd="0" destOrd="0" presId="urn:microsoft.com/office/officeart/2005/8/layout/hierarchy3"/>
    <dgm:cxn modelId="{949B14E8-AFF6-4FF1-BED4-7819659ADEA0}" type="presOf" srcId="{228AA72A-F9C5-4BF5-9623-5C542C10D989}" destId="{FE5B8D12-5520-4042-833C-00CD199BFDC9}" srcOrd="0" destOrd="0" presId="urn:microsoft.com/office/officeart/2005/8/layout/hierarchy3"/>
    <dgm:cxn modelId="{35B154EE-E2AB-4626-A086-E3CF814C8694}" srcId="{C32F4E88-B68E-4B67-8295-BBFE82BCA065}" destId="{8682B7E0-0966-4BAC-8EF3-7254B881BB52}" srcOrd="2" destOrd="0" parTransId="{20AE4C47-C421-4010-8834-B8FBA85312DE}" sibTransId="{F18D7E36-2D8C-46FB-9DE3-F6AB9311AE93}"/>
    <dgm:cxn modelId="{D39E48F7-CE32-4B54-84BD-21DC80B88DAB}" type="presOf" srcId="{843A4E03-51B4-4BC1-91CC-2AAFCE6F7BDD}" destId="{8F13259E-A1BF-4D7E-B25E-D69B5435F379}" srcOrd="0" destOrd="0" presId="urn:microsoft.com/office/officeart/2005/8/layout/hierarchy3"/>
    <dgm:cxn modelId="{9F43512C-7C7A-42C0-AB39-4C526635E10D}" type="presParOf" srcId="{1350A5A7-3531-403F-B4C7-F0BEFEC894DA}" destId="{FC86A7F4-4F1A-4C13-8088-0889D6AE2AF1}" srcOrd="0" destOrd="0" presId="urn:microsoft.com/office/officeart/2005/8/layout/hierarchy3"/>
    <dgm:cxn modelId="{941E975F-AE40-4A7B-8066-E3CFBCF3E6CC}" type="presParOf" srcId="{FC86A7F4-4F1A-4C13-8088-0889D6AE2AF1}" destId="{E9AB43E2-87B0-4458-9534-DBC7BC6699F1}" srcOrd="0" destOrd="0" presId="urn:microsoft.com/office/officeart/2005/8/layout/hierarchy3"/>
    <dgm:cxn modelId="{3F8EFF53-9BD9-4AF6-9D94-E12D6DC5126D}" type="presParOf" srcId="{E9AB43E2-87B0-4458-9534-DBC7BC6699F1}" destId="{FA394D9B-04B5-4269-9A19-A6BB703D8169}" srcOrd="0" destOrd="0" presId="urn:microsoft.com/office/officeart/2005/8/layout/hierarchy3"/>
    <dgm:cxn modelId="{FDD8E0C5-F17F-4932-9BC9-6526AAB0AD3B}" type="presParOf" srcId="{E9AB43E2-87B0-4458-9534-DBC7BC6699F1}" destId="{C5DA7CAE-DC5D-45B8-81E2-520F9190A851}" srcOrd="1" destOrd="0" presId="urn:microsoft.com/office/officeart/2005/8/layout/hierarchy3"/>
    <dgm:cxn modelId="{2D7A14A5-46FA-4913-8E3C-E35FADB4F621}" type="presParOf" srcId="{FC86A7F4-4F1A-4C13-8088-0889D6AE2AF1}" destId="{4AB5C794-A62D-44B0-B9C2-6E92016BE635}" srcOrd="1" destOrd="0" presId="urn:microsoft.com/office/officeart/2005/8/layout/hierarchy3"/>
    <dgm:cxn modelId="{A97199EE-47FC-4510-9E8B-36ABA516436E}" type="presParOf" srcId="{4AB5C794-A62D-44B0-B9C2-6E92016BE635}" destId="{D47324E1-B1F5-408D-A9D0-9F41B6EE8120}" srcOrd="0" destOrd="0" presId="urn:microsoft.com/office/officeart/2005/8/layout/hierarchy3"/>
    <dgm:cxn modelId="{7376DD74-A5E9-4EC0-AF64-CB0616CEC449}" type="presParOf" srcId="{4AB5C794-A62D-44B0-B9C2-6E92016BE635}" destId="{61D2F643-A227-443B-A117-DC0CDC79C4C4}" srcOrd="1" destOrd="0" presId="urn:microsoft.com/office/officeart/2005/8/layout/hierarchy3"/>
    <dgm:cxn modelId="{89DDAF87-DFA1-45C1-98BD-943945ECEF1B}" type="presParOf" srcId="{4AB5C794-A62D-44B0-B9C2-6E92016BE635}" destId="{7EFCFF55-64EC-46E7-B788-9C2E1578AAE6}" srcOrd="2" destOrd="0" presId="urn:microsoft.com/office/officeart/2005/8/layout/hierarchy3"/>
    <dgm:cxn modelId="{C95FC87D-5A6C-4FA1-9821-EEBE9A345963}" type="presParOf" srcId="{4AB5C794-A62D-44B0-B9C2-6E92016BE635}" destId="{2C08E25E-99BA-4FBB-98C8-18ED7E7B71DC}" srcOrd="3" destOrd="0" presId="urn:microsoft.com/office/officeart/2005/8/layout/hierarchy3"/>
    <dgm:cxn modelId="{4E06BD55-27FA-46EA-94D1-DE76C1858732}" type="presParOf" srcId="{4AB5C794-A62D-44B0-B9C2-6E92016BE635}" destId="{71AB1EFA-0DB0-4D01-B393-1D6840B590DD}" srcOrd="4" destOrd="0" presId="urn:microsoft.com/office/officeart/2005/8/layout/hierarchy3"/>
    <dgm:cxn modelId="{F590860F-D2C3-4162-BB50-7B417A9016FC}" type="presParOf" srcId="{4AB5C794-A62D-44B0-B9C2-6E92016BE635}" destId="{CDE3F7E9-6095-4772-AF44-E93F2BDA8D0E}" srcOrd="5" destOrd="0" presId="urn:microsoft.com/office/officeart/2005/8/layout/hierarchy3"/>
    <dgm:cxn modelId="{384D5C88-40D9-4401-98FF-7043D8307909}" type="presParOf" srcId="{1350A5A7-3531-403F-B4C7-F0BEFEC894DA}" destId="{D48B9741-3AF2-4328-A1A7-D6DAFB054E0C}" srcOrd="1" destOrd="0" presId="urn:microsoft.com/office/officeart/2005/8/layout/hierarchy3"/>
    <dgm:cxn modelId="{6D227A32-EC63-40A9-9E9B-2E523C3B666B}" type="presParOf" srcId="{D48B9741-3AF2-4328-A1A7-D6DAFB054E0C}" destId="{55E40027-0D34-48CA-A760-7C820CD644EF}" srcOrd="0" destOrd="0" presId="urn:microsoft.com/office/officeart/2005/8/layout/hierarchy3"/>
    <dgm:cxn modelId="{43D01555-775D-4932-8352-EA5CA4F4E891}" type="presParOf" srcId="{55E40027-0D34-48CA-A760-7C820CD644EF}" destId="{631AB9B9-D257-4148-9C6A-40AAB70434B6}" srcOrd="0" destOrd="0" presId="urn:microsoft.com/office/officeart/2005/8/layout/hierarchy3"/>
    <dgm:cxn modelId="{3374E5CA-30B2-4581-9B89-75C22CE9D6ED}" type="presParOf" srcId="{55E40027-0D34-48CA-A760-7C820CD644EF}" destId="{6B53F9F5-0D1F-4255-9F16-E632EF17F080}" srcOrd="1" destOrd="0" presId="urn:microsoft.com/office/officeart/2005/8/layout/hierarchy3"/>
    <dgm:cxn modelId="{8269D0E3-8F78-4924-8BD5-E8D2EAFCFE6E}" type="presParOf" srcId="{D48B9741-3AF2-4328-A1A7-D6DAFB054E0C}" destId="{32015278-6B56-4FE6-BE57-8671DDD726DE}" srcOrd="1" destOrd="0" presId="urn:microsoft.com/office/officeart/2005/8/layout/hierarchy3"/>
    <dgm:cxn modelId="{8156F5B6-822E-4773-A6D0-F4193D64B458}" type="presParOf" srcId="{32015278-6B56-4FE6-BE57-8671DDD726DE}" destId="{D3977140-6CCE-411F-82BD-1F08F56A0FB4}" srcOrd="0" destOrd="0" presId="urn:microsoft.com/office/officeart/2005/8/layout/hierarchy3"/>
    <dgm:cxn modelId="{BD8CC3E2-E445-4185-B450-3FCDFB956DAA}" type="presParOf" srcId="{32015278-6B56-4FE6-BE57-8671DDD726DE}" destId="{570662BD-CA5A-4A0E-BB44-3C8206F61C91}" srcOrd="1" destOrd="0" presId="urn:microsoft.com/office/officeart/2005/8/layout/hierarchy3"/>
    <dgm:cxn modelId="{75DC751E-E2C1-4B9E-A961-F55F7A150C72}" type="presParOf" srcId="{32015278-6B56-4FE6-BE57-8671DDD726DE}" destId="{FE5B8D12-5520-4042-833C-00CD199BFDC9}" srcOrd="2" destOrd="0" presId="urn:microsoft.com/office/officeart/2005/8/layout/hierarchy3"/>
    <dgm:cxn modelId="{583F712E-29B4-46C5-899B-50BABF1398EB}" type="presParOf" srcId="{32015278-6B56-4FE6-BE57-8671DDD726DE}" destId="{7B3258DF-C531-4358-B0AD-3C32CF5CCB1B}" srcOrd="3" destOrd="0" presId="urn:microsoft.com/office/officeart/2005/8/layout/hierarchy3"/>
    <dgm:cxn modelId="{3A3FAFA4-4F32-4FD6-A22B-5DF92F8B79C8}" type="presParOf" srcId="{32015278-6B56-4FE6-BE57-8671DDD726DE}" destId="{598AED5C-B24D-437D-800E-FC838C4D0164}" srcOrd="4" destOrd="0" presId="urn:microsoft.com/office/officeart/2005/8/layout/hierarchy3"/>
    <dgm:cxn modelId="{D8CF0998-286B-4246-9232-88B43C9CA37F}" type="presParOf" srcId="{32015278-6B56-4FE6-BE57-8671DDD726DE}" destId="{11B591D8-6D41-4F31-B1BC-072D32AE2D8D}" srcOrd="5" destOrd="0" presId="urn:microsoft.com/office/officeart/2005/8/layout/hierarchy3"/>
    <dgm:cxn modelId="{C3792CBB-C925-4DF1-B520-6C4101FC6B60}" type="presParOf" srcId="{1350A5A7-3531-403F-B4C7-F0BEFEC894DA}" destId="{7BE80C85-B063-4E7A-90AA-1B0A3DB4CE5C}" srcOrd="2" destOrd="0" presId="urn:microsoft.com/office/officeart/2005/8/layout/hierarchy3"/>
    <dgm:cxn modelId="{5B95D88F-40DE-4776-8C8B-0390AE8309BA}" type="presParOf" srcId="{7BE80C85-B063-4E7A-90AA-1B0A3DB4CE5C}" destId="{DE09111D-1DF0-434E-88D8-8E194D8EE392}" srcOrd="0" destOrd="0" presId="urn:microsoft.com/office/officeart/2005/8/layout/hierarchy3"/>
    <dgm:cxn modelId="{DA37FA84-D118-4FBB-96E8-C300AA266435}" type="presParOf" srcId="{DE09111D-1DF0-434E-88D8-8E194D8EE392}" destId="{F93E77B8-295C-4DF3-8044-A7F235EAA0AD}" srcOrd="0" destOrd="0" presId="urn:microsoft.com/office/officeart/2005/8/layout/hierarchy3"/>
    <dgm:cxn modelId="{92A07066-C5DD-4F7D-93F8-7829FC64392E}" type="presParOf" srcId="{DE09111D-1DF0-434E-88D8-8E194D8EE392}" destId="{37B7AABA-4404-4FE4-BF04-552FADBA9270}" srcOrd="1" destOrd="0" presId="urn:microsoft.com/office/officeart/2005/8/layout/hierarchy3"/>
    <dgm:cxn modelId="{B0B2F081-B5EC-4AF1-92A8-3BAA23CFF39A}" type="presParOf" srcId="{7BE80C85-B063-4E7A-90AA-1B0A3DB4CE5C}" destId="{169A36F7-47D0-4CE8-9D3C-5EDB03C33B16}" srcOrd="1" destOrd="0" presId="urn:microsoft.com/office/officeart/2005/8/layout/hierarchy3"/>
    <dgm:cxn modelId="{049CE265-F4BC-4D44-A002-CB17D2F9F431}" type="presParOf" srcId="{169A36F7-47D0-4CE8-9D3C-5EDB03C33B16}" destId="{C9969A1F-F05D-44C8-BB16-E73ECABA756C}" srcOrd="0" destOrd="0" presId="urn:microsoft.com/office/officeart/2005/8/layout/hierarchy3"/>
    <dgm:cxn modelId="{023EA654-62BD-4C22-9EC2-309B6F7DA0B2}" type="presParOf" srcId="{169A36F7-47D0-4CE8-9D3C-5EDB03C33B16}" destId="{BA36B239-2A25-4305-9A36-5BA7AC44377C}" srcOrd="1" destOrd="0" presId="urn:microsoft.com/office/officeart/2005/8/layout/hierarchy3"/>
    <dgm:cxn modelId="{A9939D96-0F5C-4BB3-A3E4-E181F4643C14}" type="presParOf" srcId="{169A36F7-47D0-4CE8-9D3C-5EDB03C33B16}" destId="{A52D2F3F-CD35-49FB-B462-C995131A5CB2}" srcOrd="2" destOrd="0" presId="urn:microsoft.com/office/officeart/2005/8/layout/hierarchy3"/>
    <dgm:cxn modelId="{9C596829-4C22-4F5F-81A4-F107EFB318EC}" type="presParOf" srcId="{169A36F7-47D0-4CE8-9D3C-5EDB03C33B16}" destId="{608594DB-1D02-4EEE-A5FE-FDDF3161D0C6}" srcOrd="3" destOrd="0" presId="urn:microsoft.com/office/officeart/2005/8/layout/hierarchy3"/>
    <dgm:cxn modelId="{2A68EFA6-4EBF-41CE-A978-9703AC5FF845}" type="presParOf" srcId="{169A36F7-47D0-4CE8-9D3C-5EDB03C33B16}" destId="{8F13259E-A1BF-4D7E-B25E-D69B5435F379}" srcOrd="4" destOrd="0" presId="urn:microsoft.com/office/officeart/2005/8/layout/hierarchy3"/>
    <dgm:cxn modelId="{AEFADA5B-15F2-4E98-8DE8-60A5700C3327}" type="presParOf" srcId="{169A36F7-47D0-4CE8-9D3C-5EDB03C33B16}" destId="{F4654E2F-C3C2-4F38-A19B-3AE48D3C9D6B}"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ED8FE6-B0DA-427B-8F35-37C7AC6C5CAB}" type="doc">
      <dgm:prSet loTypeId="urn:microsoft.com/office/officeart/2005/8/layout/gear1" loCatId="relationship" qsTypeId="urn:microsoft.com/office/officeart/2005/8/quickstyle/simple1" qsCatId="simple" csTypeId="urn:microsoft.com/office/officeart/2005/8/colors/colorful1" csCatId="colorful" phldr="1"/>
      <dgm:spPr/>
    </dgm:pt>
    <dgm:pt modelId="{852737F8-1FD8-455E-A921-E545354B56A8}">
      <dgm:prSet phldrT="[Text]"/>
      <dgm:spPr/>
      <dgm:t>
        <a:bodyPr/>
        <a:lstStyle/>
        <a:p>
          <a:r>
            <a:rPr lang="en-US"/>
            <a:t>Quality Improvement Metrics</a:t>
          </a:r>
        </a:p>
      </dgm:t>
    </dgm:pt>
    <dgm:pt modelId="{C08E391F-26A5-4CE8-A9BD-0A9EEB54178A}" type="parTrans" cxnId="{8BE86F60-48DF-435D-89A7-9F0668C86A79}">
      <dgm:prSet/>
      <dgm:spPr/>
      <dgm:t>
        <a:bodyPr/>
        <a:lstStyle/>
        <a:p>
          <a:endParaRPr lang="en-US"/>
        </a:p>
      </dgm:t>
    </dgm:pt>
    <dgm:pt modelId="{09FB9CCB-F058-4700-97C3-0AAE65DA650E}" type="sibTrans" cxnId="{8BE86F60-48DF-435D-89A7-9F0668C86A79}">
      <dgm:prSet/>
      <dgm:spPr/>
      <dgm:t>
        <a:bodyPr/>
        <a:lstStyle/>
        <a:p>
          <a:endParaRPr lang="en-US"/>
        </a:p>
      </dgm:t>
    </dgm:pt>
    <dgm:pt modelId="{DD81F799-9048-4712-BEC8-36A5D213ED7F}">
      <dgm:prSet phldrT="[Text]"/>
      <dgm:spPr>
        <a:solidFill>
          <a:srgbClr val="4576BF"/>
        </a:solidFill>
      </dgm:spPr>
      <dgm:t>
        <a:bodyPr/>
        <a:lstStyle/>
        <a:p>
          <a:r>
            <a:rPr lang="en-US" dirty="0"/>
            <a:t>Participant Surveys</a:t>
          </a:r>
        </a:p>
      </dgm:t>
    </dgm:pt>
    <dgm:pt modelId="{603138DC-0490-480B-A378-3390AF343434}" type="parTrans" cxnId="{FA32CC6A-456B-49D8-982A-80BCE38B9B4B}">
      <dgm:prSet/>
      <dgm:spPr/>
      <dgm:t>
        <a:bodyPr/>
        <a:lstStyle/>
        <a:p>
          <a:endParaRPr lang="en-US"/>
        </a:p>
      </dgm:t>
    </dgm:pt>
    <dgm:pt modelId="{E0BFBFF3-C910-430F-8578-ABF5D9E6232A}" type="sibTrans" cxnId="{FA32CC6A-456B-49D8-982A-80BCE38B9B4B}">
      <dgm:prSet/>
      <dgm:spPr>
        <a:solidFill>
          <a:srgbClr val="4576BF"/>
        </a:solidFill>
      </dgm:spPr>
      <dgm:t>
        <a:bodyPr/>
        <a:lstStyle/>
        <a:p>
          <a:endParaRPr lang="en-US"/>
        </a:p>
      </dgm:t>
    </dgm:pt>
    <dgm:pt modelId="{15CF7792-8159-4A9C-B39B-EEA4F149C00A}">
      <dgm:prSet phldrT="[Text]"/>
      <dgm:spPr>
        <a:solidFill>
          <a:srgbClr val="C54E1B"/>
        </a:solidFill>
      </dgm:spPr>
      <dgm:t>
        <a:bodyPr/>
        <a:lstStyle/>
        <a:p>
          <a:r>
            <a:rPr lang="en-US" dirty="0"/>
            <a:t>Key Informant Interviews</a:t>
          </a:r>
        </a:p>
      </dgm:t>
    </dgm:pt>
    <dgm:pt modelId="{F9DE5630-DC0C-4E1D-808B-00523BB419E8}" type="parTrans" cxnId="{96DD6FAC-F877-41AF-9E39-ADBCF25CB91F}">
      <dgm:prSet/>
      <dgm:spPr/>
      <dgm:t>
        <a:bodyPr/>
        <a:lstStyle/>
        <a:p>
          <a:endParaRPr lang="en-US"/>
        </a:p>
      </dgm:t>
    </dgm:pt>
    <dgm:pt modelId="{4C7DF319-76C8-4219-B907-0EE00FB070BF}" type="sibTrans" cxnId="{96DD6FAC-F877-41AF-9E39-ADBCF25CB91F}">
      <dgm:prSet/>
      <dgm:spPr>
        <a:solidFill>
          <a:srgbClr val="C54E1B"/>
        </a:solidFill>
      </dgm:spPr>
      <dgm:t>
        <a:bodyPr/>
        <a:lstStyle/>
        <a:p>
          <a:endParaRPr lang="en-US"/>
        </a:p>
      </dgm:t>
    </dgm:pt>
    <dgm:pt modelId="{A0184F9E-2300-45D4-A3B5-032D217F77FD}" type="pres">
      <dgm:prSet presAssocID="{DDED8FE6-B0DA-427B-8F35-37C7AC6C5CAB}" presName="composite" presStyleCnt="0">
        <dgm:presLayoutVars>
          <dgm:chMax val="3"/>
          <dgm:animLvl val="lvl"/>
          <dgm:resizeHandles val="exact"/>
        </dgm:presLayoutVars>
      </dgm:prSet>
      <dgm:spPr/>
    </dgm:pt>
    <dgm:pt modelId="{72D3D2C4-9A79-49C4-8A3F-D58E0F34F079}" type="pres">
      <dgm:prSet presAssocID="{852737F8-1FD8-455E-A921-E545354B56A8}" presName="gear1" presStyleLbl="node1" presStyleIdx="0" presStyleCnt="3" custLinFactNeighborY="0">
        <dgm:presLayoutVars>
          <dgm:chMax val="1"/>
          <dgm:bulletEnabled val="1"/>
        </dgm:presLayoutVars>
      </dgm:prSet>
      <dgm:spPr/>
    </dgm:pt>
    <dgm:pt modelId="{AFD4426E-B90A-40F8-8B70-3D79CC95D762}" type="pres">
      <dgm:prSet presAssocID="{852737F8-1FD8-455E-A921-E545354B56A8}" presName="gear1srcNode" presStyleLbl="node1" presStyleIdx="0" presStyleCnt="3"/>
      <dgm:spPr/>
    </dgm:pt>
    <dgm:pt modelId="{0F936F9A-6F98-4FE1-B92D-ABFD8209FDC9}" type="pres">
      <dgm:prSet presAssocID="{852737F8-1FD8-455E-A921-E545354B56A8}" presName="gear1dstNode" presStyleLbl="node1" presStyleIdx="0" presStyleCnt="3"/>
      <dgm:spPr/>
    </dgm:pt>
    <dgm:pt modelId="{A7F7D184-1D98-4221-BCDC-1D0818C8443C}" type="pres">
      <dgm:prSet presAssocID="{DD81F799-9048-4712-BEC8-36A5D213ED7F}" presName="gear2" presStyleLbl="node1" presStyleIdx="1" presStyleCnt="3">
        <dgm:presLayoutVars>
          <dgm:chMax val="1"/>
          <dgm:bulletEnabled val="1"/>
        </dgm:presLayoutVars>
      </dgm:prSet>
      <dgm:spPr/>
    </dgm:pt>
    <dgm:pt modelId="{67AF8CC8-674D-4849-B9B5-C09B52AC8A2B}" type="pres">
      <dgm:prSet presAssocID="{DD81F799-9048-4712-BEC8-36A5D213ED7F}" presName="gear2srcNode" presStyleLbl="node1" presStyleIdx="1" presStyleCnt="3"/>
      <dgm:spPr/>
    </dgm:pt>
    <dgm:pt modelId="{05AC2A84-CDE6-4309-9369-D9EFBB8A61CF}" type="pres">
      <dgm:prSet presAssocID="{DD81F799-9048-4712-BEC8-36A5D213ED7F}" presName="gear2dstNode" presStyleLbl="node1" presStyleIdx="1" presStyleCnt="3"/>
      <dgm:spPr/>
    </dgm:pt>
    <dgm:pt modelId="{5961BE59-D3C3-4B68-B079-44AA5480CF06}" type="pres">
      <dgm:prSet presAssocID="{15CF7792-8159-4A9C-B39B-EEA4F149C00A}" presName="gear3" presStyleLbl="node1" presStyleIdx="2" presStyleCnt="3"/>
      <dgm:spPr/>
    </dgm:pt>
    <dgm:pt modelId="{BF3AC21C-2602-4984-B3DE-587C2CC1C5CD}" type="pres">
      <dgm:prSet presAssocID="{15CF7792-8159-4A9C-B39B-EEA4F149C00A}" presName="gear3tx" presStyleLbl="node1" presStyleIdx="2" presStyleCnt="3">
        <dgm:presLayoutVars>
          <dgm:chMax val="1"/>
          <dgm:bulletEnabled val="1"/>
        </dgm:presLayoutVars>
      </dgm:prSet>
      <dgm:spPr/>
    </dgm:pt>
    <dgm:pt modelId="{EF2501D8-FFDC-4C38-ABD8-4C7653171B20}" type="pres">
      <dgm:prSet presAssocID="{15CF7792-8159-4A9C-B39B-EEA4F149C00A}" presName="gear3srcNode" presStyleLbl="node1" presStyleIdx="2" presStyleCnt="3"/>
      <dgm:spPr/>
    </dgm:pt>
    <dgm:pt modelId="{DD122292-3EC6-4CF8-B0AA-A94FFFFA7090}" type="pres">
      <dgm:prSet presAssocID="{15CF7792-8159-4A9C-B39B-EEA4F149C00A}" presName="gear3dstNode" presStyleLbl="node1" presStyleIdx="2" presStyleCnt="3"/>
      <dgm:spPr/>
    </dgm:pt>
    <dgm:pt modelId="{00615394-A99E-4511-91AD-FF95907375CB}" type="pres">
      <dgm:prSet presAssocID="{09FB9CCB-F058-4700-97C3-0AAE65DA650E}" presName="connector1" presStyleLbl="sibTrans2D1" presStyleIdx="0" presStyleCnt="3"/>
      <dgm:spPr/>
    </dgm:pt>
    <dgm:pt modelId="{08BA32F8-6E34-40B5-BA92-37F08DAC380A}" type="pres">
      <dgm:prSet presAssocID="{E0BFBFF3-C910-430F-8578-ABF5D9E6232A}" presName="connector2" presStyleLbl="sibTrans2D1" presStyleIdx="1" presStyleCnt="3"/>
      <dgm:spPr/>
    </dgm:pt>
    <dgm:pt modelId="{A03DBE7F-44CD-4C6B-B26B-9867A4FA7197}" type="pres">
      <dgm:prSet presAssocID="{4C7DF319-76C8-4219-B907-0EE00FB070BF}" presName="connector3" presStyleLbl="sibTrans2D1" presStyleIdx="2" presStyleCnt="3"/>
      <dgm:spPr/>
    </dgm:pt>
  </dgm:ptLst>
  <dgm:cxnLst>
    <dgm:cxn modelId="{874A5E31-C27F-4CD8-9D99-0A605D6EDD91}" type="presOf" srcId="{852737F8-1FD8-455E-A921-E545354B56A8}" destId="{72D3D2C4-9A79-49C4-8A3F-D58E0F34F079}" srcOrd="0" destOrd="0" presId="urn:microsoft.com/office/officeart/2005/8/layout/gear1"/>
    <dgm:cxn modelId="{ED8F7732-D30E-49D3-BCF0-6D45DC2418B4}" type="presOf" srcId="{15CF7792-8159-4A9C-B39B-EEA4F149C00A}" destId="{5961BE59-D3C3-4B68-B079-44AA5480CF06}" srcOrd="0" destOrd="0" presId="urn:microsoft.com/office/officeart/2005/8/layout/gear1"/>
    <dgm:cxn modelId="{8BE86F60-48DF-435D-89A7-9F0668C86A79}" srcId="{DDED8FE6-B0DA-427B-8F35-37C7AC6C5CAB}" destId="{852737F8-1FD8-455E-A921-E545354B56A8}" srcOrd="0" destOrd="0" parTransId="{C08E391F-26A5-4CE8-A9BD-0A9EEB54178A}" sibTransId="{09FB9CCB-F058-4700-97C3-0AAE65DA650E}"/>
    <dgm:cxn modelId="{BDAEA043-E5E0-42B1-8924-B3DAEBC186A3}" type="presOf" srcId="{DD81F799-9048-4712-BEC8-36A5D213ED7F}" destId="{67AF8CC8-674D-4849-B9B5-C09B52AC8A2B}" srcOrd="1" destOrd="0" presId="urn:microsoft.com/office/officeart/2005/8/layout/gear1"/>
    <dgm:cxn modelId="{FA32CC6A-456B-49D8-982A-80BCE38B9B4B}" srcId="{DDED8FE6-B0DA-427B-8F35-37C7AC6C5CAB}" destId="{DD81F799-9048-4712-BEC8-36A5D213ED7F}" srcOrd="1" destOrd="0" parTransId="{603138DC-0490-480B-A378-3390AF343434}" sibTransId="{E0BFBFF3-C910-430F-8578-ABF5D9E6232A}"/>
    <dgm:cxn modelId="{E708826B-1DCD-4ADD-95D6-2CBE5C298977}" type="presOf" srcId="{4C7DF319-76C8-4219-B907-0EE00FB070BF}" destId="{A03DBE7F-44CD-4C6B-B26B-9867A4FA7197}" srcOrd="0" destOrd="0" presId="urn:microsoft.com/office/officeart/2005/8/layout/gear1"/>
    <dgm:cxn modelId="{CDF9FA6C-483A-485B-9069-EA98C647640A}" type="presOf" srcId="{DD81F799-9048-4712-BEC8-36A5D213ED7F}" destId="{05AC2A84-CDE6-4309-9369-D9EFBB8A61CF}" srcOrd="2" destOrd="0" presId="urn:microsoft.com/office/officeart/2005/8/layout/gear1"/>
    <dgm:cxn modelId="{E3685A4D-9BEA-48E0-BE8E-9F7BBC476B6D}" type="presOf" srcId="{852737F8-1FD8-455E-A921-E545354B56A8}" destId="{AFD4426E-B90A-40F8-8B70-3D79CC95D762}" srcOrd="1" destOrd="0" presId="urn:microsoft.com/office/officeart/2005/8/layout/gear1"/>
    <dgm:cxn modelId="{342AE656-459E-4E90-96E3-80FC292D113B}" type="presOf" srcId="{DD81F799-9048-4712-BEC8-36A5D213ED7F}" destId="{A7F7D184-1D98-4221-BCDC-1D0818C8443C}" srcOrd="0" destOrd="0" presId="urn:microsoft.com/office/officeart/2005/8/layout/gear1"/>
    <dgm:cxn modelId="{66CA245A-751B-4ACE-8508-CB1D4E02CC6D}" type="presOf" srcId="{15CF7792-8159-4A9C-B39B-EEA4F149C00A}" destId="{DD122292-3EC6-4CF8-B0AA-A94FFFFA7090}" srcOrd="3" destOrd="0" presId="urn:microsoft.com/office/officeart/2005/8/layout/gear1"/>
    <dgm:cxn modelId="{5AF0BD86-7A15-4116-B33A-91E39AFA1693}" type="presOf" srcId="{DDED8FE6-B0DA-427B-8F35-37C7AC6C5CAB}" destId="{A0184F9E-2300-45D4-A3B5-032D217F77FD}" srcOrd="0" destOrd="0" presId="urn:microsoft.com/office/officeart/2005/8/layout/gear1"/>
    <dgm:cxn modelId="{D1563589-B847-4D60-A68E-ACA49B58C12F}" type="presOf" srcId="{09FB9CCB-F058-4700-97C3-0AAE65DA650E}" destId="{00615394-A99E-4511-91AD-FF95907375CB}" srcOrd="0" destOrd="0" presId="urn:microsoft.com/office/officeart/2005/8/layout/gear1"/>
    <dgm:cxn modelId="{96DD6FAC-F877-41AF-9E39-ADBCF25CB91F}" srcId="{DDED8FE6-B0DA-427B-8F35-37C7AC6C5CAB}" destId="{15CF7792-8159-4A9C-B39B-EEA4F149C00A}" srcOrd="2" destOrd="0" parTransId="{F9DE5630-DC0C-4E1D-808B-00523BB419E8}" sibTransId="{4C7DF319-76C8-4219-B907-0EE00FB070BF}"/>
    <dgm:cxn modelId="{A07797B4-881B-473E-8547-2C6DD6CA065E}" type="presOf" srcId="{852737F8-1FD8-455E-A921-E545354B56A8}" destId="{0F936F9A-6F98-4FE1-B92D-ABFD8209FDC9}" srcOrd="2" destOrd="0" presId="urn:microsoft.com/office/officeart/2005/8/layout/gear1"/>
    <dgm:cxn modelId="{1244B3CB-169E-4CF5-904E-49821D08D9CF}" type="presOf" srcId="{15CF7792-8159-4A9C-B39B-EEA4F149C00A}" destId="{BF3AC21C-2602-4984-B3DE-587C2CC1C5CD}" srcOrd="1" destOrd="0" presId="urn:microsoft.com/office/officeart/2005/8/layout/gear1"/>
    <dgm:cxn modelId="{EE180BE9-0713-45B3-8CBC-B54C9AFAD66F}" type="presOf" srcId="{E0BFBFF3-C910-430F-8578-ABF5D9E6232A}" destId="{08BA32F8-6E34-40B5-BA92-37F08DAC380A}" srcOrd="0" destOrd="0" presId="urn:microsoft.com/office/officeart/2005/8/layout/gear1"/>
    <dgm:cxn modelId="{E5F349F5-9311-4B70-BA3A-32984F6B05C2}" type="presOf" srcId="{15CF7792-8159-4A9C-B39B-EEA4F149C00A}" destId="{EF2501D8-FFDC-4C38-ABD8-4C7653171B20}" srcOrd="2" destOrd="0" presId="urn:microsoft.com/office/officeart/2005/8/layout/gear1"/>
    <dgm:cxn modelId="{5A884ACA-CE2A-4A09-9887-F7C31D193774}" type="presParOf" srcId="{A0184F9E-2300-45D4-A3B5-032D217F77FD}" destId="{72D3D2C4-9A79-49C4-8A3F-D58E0F34F079}" srcOrd="0" destOrd="0" presId="urn:microsoft.com/office/officeart/2005/8/layout/gear1"/>
    <dgm:cxn modelId="{F147CE8D-46AC-4F35-B882-12473EE164C4}" type="presParOf" srcId="{A0184F9E-2300-45D4-A3B5-032D217F77FD}" destId="{AFD4426E-B90A-40F8-8B70-3D79CC95D762}" srcOrd="1" destOrd="0" presId="urn:microsoft.com/office/officeart/2005/8/layout/gear1"/>
    <dgm:cxn modelId="{930E0E3E-6B70-4CF1-B593-E31FED9541CA}" type="presParOf" srcId="{A0184F9E-2300-45D4-A3B5-032D217F77FD}" destId="{0F936F9A-6F98-4FE1-B92D-ABFD8209FDC9}" srcOrd="2" destOrd="0" presId="urn:microsoft.com/office/officeart/2005/8/layout/gear1"/>
    <dgm:cxn modelId="{E1332602-85CF-4570-9F04-3D7C885661C2}" type="presParOf" srcId="{A0184F9E-2300-45D4-A3B5-032D217F77FD}" destId="{A7F7D184-1D98-4221-BCDC-1D0818C8443C}" srcOrd="3" destOrd="0" presId="urn:microsoft.com/office/officeart/2005/8/layout/gear1"/>
    <dgm:cxn modelId="{8463F279-61A2-487D-9EC9-726D7E4BBD45}" type="presParOf" srcId="{A0184F9E-2300-45D4-A3B5-032D217F77FD}" destId="{67AF8CC8-674D-4849-B9B5-C09B52AC8A2B}" srcOrd="4" destOrd="0" presId="urn:microsoft.com/office/officeart/2005/8/layout/gear1"/>
    <dgm:cxn modelId="{F162D2AD-A374-4C5F-AEED-2405956F1F71}" type="presParOf" srcId="{A0184F9E-2300-45D4-A3B5-032D217F77FD}" destId="{05AC2A84-CDE6-4309-9369-D9EFBB8A61CF}" srcOrd="5" destOrd="0" presId="urn:microsoft.com/office/officeart/2005/8/layout/gear1"/>
    <dgm:cxn modelId="{F89A6113-D3A2-4B8D-99BD-E443BD451A3E}" type="presParOf" srcId="{A0184F9E-2300-45D4-A3B5-032D217F77FD}" destId="{5961BE59-D3C3-4B68-B079-44AA5480CF06}" srcOrd="6" destOrd="0" presId="urn:microsoft.com/office/officeart/2005/8/layout/gear1"/>
    <dgm:cxn modelId="{DB299B9D-7C6A-4E5E-91D7-62A12CAB7DB4}" type="presParOf" srcId="{A0184F9E-2300-45D4-A3B5-032D217F77FD}" destId="{BF3AC21C-2602-4984-B3DE-587C2CC1C5CD}" srcOrd="7" destOrd="0" presId="urn:microsoft.com/office/officeart/2005/8/layout/gear1"/>
    <dgm:cxn modelId="{65B09D52-9053-42D2-811A-ACF1BF389842}" type="presParOf" srcId="{A0184F9E-2300-45D4-A3B5-032D217F77FD}" destId="{EF2501D8-FFDC-4C38-ABD8-4C7653171B20}" srcOrd="8" destOrd="0" presId="urn:microsoft.com/office/officeart/2005/8/layout/gear1"/>
    <dgm:cxn modelId="{7DCA6673-9B16-4E5C-AB61-4C20DD3A960A}" type="presParOf" srcId="{A0184F9E-2300-45D4-A3B5-032D217F77FD}" destId="{DD122292-3EC6-4CF8-B0AA-A94FFFFA7090}" srcOrd="9" destOrd="0" presId="urn:microsoft.com/office/officeart/2005/8/layout/gear1"/>
    <dgm:cxn modelId="{00077B4E-FC2F-4925-833C-3C833600FF6E}" type="presParOf" srcId="{A0184F9E-2300-45D4-A3B5-032D217F77FD}" destId="{00615394-A99E-4511-91AD-FF95907375CB}" srcOrd="10" destOrd="0" presId="urn:microsoft.com/office/officeart/2005/8/layout/gear1"/>
    <dgm:cxn modelId="{702CD188-6EDA-4EC5-A810-9BEB53FB0F73}" type="presParOf" srcId="{A0184F9E-2300-45D4-A3B5-032D217F77FD}" destId="{08BA32F8-6E34-40B5-BA92-37F08DAC380A}" srcOrd="11" destOrd="0" presId="urn:microsoft.com/office/officeart/2005/8/layout/gear1"/>
    <dgm:cxn modelId="{5796EBE4-D8CA-402B-B846-60B666C13713}" type="presParOf" srcId="{A0184F9E-2300-45D4-A3B5-032D217F77FD}" destId="{A03DBE7F-44CD-4C6B-B26B-9867A4FA7197}"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394D9B-04B5-4269-9A19-A6BB703D8169}">
      <dsp:nvSpPr>
        <dsp:cNvPr id="0" name=""/>
        <dsp:cNvSpPr/>
      </dsp:nvSpPr>
      <dsp:spPr>
        <a:xfrm>
          <a:off x="225782" y="1777"/>
          <a:ext cx="2369763" cy="746241"/>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n-US" sz="4000" b="1" kern="1200">
              <a:latin typeface="Alegreya Sans" panose="00000500000000000000" pitchFamily="2" charset="0"/>
            </a:rPr>
            <a:t>Initiatives</a:t>
          </a:r>
        </a:p>
      </dsp:txBody>
      <dsp:txXfrm>
        <a:off x="247639" y="23634"/>
        <a:ext cx="2326049" cy="702527"/>
      </dsp:txXfrm>
    </dsp:sp>
    <dsp:sp modelId="{D47324E1-B1F5-408D-A9D0-9F41B6EE8120}">
      <dsp:nvSpPr>
        <dsp:cNvPr id="0" name=""/>
        <dsp:cNvSpPr/>
      </dsp:nvSpPr>
      <dsp:spPr>
        <a:xfrm>
          <a:off x="462758" y="748018"/>
          <a:ext cx="236976" cy="559680"/>
        </a:xfrm>
        <a:custGeom>
          <a:avLst/>
          <a:gdLst/>
          <a:ahLst/>
          <a:cxnLst/>
          <a:rect l="0" t="0" r="0" b="0"/>
          <a:pathLst>
            <a:path>
              <a:moveTo>
                <a:pt x="0" y="0"/>
              </a:moveTo>
              <a:lnTo>
                <a:pt x="0" y="559680"/>
              </a:lnTo>
              <a:lnTo>
                <a:pt x="236976" y="55968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D2F643-A227-443B-A117-DC0CDC79C4C4}">
      <dsp:nvSpPr>
        <dsp:cNvPr id="0" name=""/>
        <dsp:cNvSpPr/>
      </dsp:nvSpPr>
      <dsp:spPr>
        <a:xfrm>
          <a:off x="699735" y="934579"/>
          <a:ext cx="2334361" cy="746241"/>
        </a:xfrm>
        <a:prstGeom prst="roundRect">
          <a:avLst>
            <a:gd name="adj" fmla="val 10000"/>
          </a:avLst>
        </a:prstGeom>
        <a:solidFill>
          <a:schemeClr val="accent4">
            <a:lumMod val="20000"/>
            <a:lumOff val="80000"/>
            <a:alpha val="90000"/>
          </a:schemeClr>
        </a:solidFill>
        <a:ln w="12700" cap="flat" cmpd="sng" algn="ctr">
          <a:solidFill>
            <a:schemeClr val="accent4">
              <a:lumMod val="20000"/>
              <a:lumOff val="8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Alegreya Sans" panose="00000500000000000000" pitchFamily="2" charset="0"/>
            </a:rPr>
            <a:t>40 Topics</a:t>
          </a:r>
        </a:p>
      </dsp:txBody>
      <dsp:txXfrm>
        <a:off x="721592" y="956436"/>
        <a:ext cx="2290647" cy="702527"/>
      </dsp:txXfrm>
    </dsp:sp>
    <dsp:sp modelId="{7EFCFF55-64EC-46E7-B788-9C2E1578AAE6}">
      <dsp:nvSpPr>
        <dsp:cNvPr id="0" name=""/>
        <dsp:cNvSpPr/>
      </dsp:nvSpPr>
      <dsp:spPr>
        <a:xfrm>
          <a:off x="462758" y="748018"/>
          <a:ext cx="236976" cy="1492482"/>
        </a:xfrm>
        <a:custGeom>
          <a:avLst/>
          <a:gdLst/>
          <a:ahLst/>
          <a:cxnLst/>
          <a:rect l="0" t="0" r="0" b="0"/>
          <a:pathLst>
            <a:path>
              <a:moveTo>
                <a:pt x="0" y="0"/>
              </a:moveTo>
              <a:lnTo>
                <a:pt x="0" y="1492482"/>
              </a:lnTo>
              <a:lnTo>
                <a:pt x="236976" y="149248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08E25E-99BA-4FBB-98C8-18ED7E7B71DC}">
      <dsp:nvSpPr>
        <dsp:cNvPr id="0" name=""/>
        <dsp:cNvSpPr/>
      </dsp:nvSpPr>
      <dsp:spPr>
        <a:xfrm>
          <a:off x="699735" y="1867380"/>
          <a:ext cx="2334361" cy="746241"/>
        </a:xfrm>
        <a:prstGeom prst="roundRect">
          <a:avLst>
            <a:gd name="adj" fmla="val 10000"/>
          </a:avLst>
        </a:prstGeom>
        <a:solidFill>
          <a:schemeClr val="accent4">
            <a:lumMod val="20000"/>
            <a:lumOff val="80000"/>
            <a:alpha val="90000"/>
          </a:schemeClr>
        </a:solidFill>
        <a:ln w="12700" cap="flat" cmpd="sng" algn="ctr">
          <a:solidFill>
            <a:schemeClr val="accent4">
              <a:lumMod val="20000"/>
              <a:lumOff val="8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Alegreya Sans" panose="00000500000000000000" pitchFamily="2" charset="0"/>
            </a:rPr>
            <a:t>140 Programs</a:t>
          </a:r>
        </a:p>
      </dsp:txBody>
      <dsp:txXfrm>
        <a:off x="721592" y="1889237"/>
        <a:ext cx="2290647" cy="702527"/>
      </dsp:txXfrm>
    </dsp:sp>
    <dsp:sp modelId="{71AB1EFA-0DB0-4D01-B393-1D6840B590DD}">
      <dsp:nvSpPr>
        <dsp:cNvPr id="0" name=""/>
        <dsp:cNvSpPr/>
      </dsp:nvSpPr>
      <dsp:spPr>
        <a:xfrm>
          <a:off x="462758" y="748018"/>
          <a:ext cx="236976" cy="2425283"/>
        </a:xfrm>
        <a:custGeom>
          <a:avLst/>
          <a:gdLst/>
          <a:ahLst/>
          <a:cxnLst/>
          <a:rect l="0" t="0" r="0" b="0"/>
          <a:pathLst>
            <a:path>
              <a:moveTo>
                <a:pt x="0" y="0"/>
              </a:moveTo>
              <a:lnTo>
                <a:pt x="0" y="2425283"/>
              </a:lnTo>
              <a:lnTo>
                <a:pt x="236976" y="24252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E3F7E9-6095-4772-AF44-E93F2BDA8D0E}">
      <dsp:nvSpPr>
        <dsp:cNvPr id="0" name=""/>
        <dsp:cNvSpPr/>
      </dsp:nvSpPr>
      <dsp:spPr>
        <a:xfrm>
          <a:off x="699735" y="2800182"/>
          <a:ext cx="2334361" cy="746241"/>
        </a:xfrm>
        <a:prstGeom prst="roundRect">
          <a:avLst>
            <a:gd name="adj" fmla="val 10000"/>
          </a:avLst>
        </a:prstGeom>
        <a:solidFill>
          <a:schemeClr val="accent4">
            <a:lumMod val="20000"/>
            <a:lumOff val="80000"/>
            <a:alpha val="90000"/>
          </a:schemeClr>
        </a:solidFill>
        <a:ln w="12700" cap="flat" cmpd="sng" algn="ctr">
          <a:solidFill>
            <a:schemeClr val="accent4">
              <a:lumMod val="20000"/>
              <a:lumOff val="8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tx1"/>
              </a:solidFill>
              <a:latin typeface="Alegreya Sans" panose="00000500000000000000" pitchFamily="2" charset="0"/>
            </a:rPr>
            <a:t>1,371 Sessions</a:t>
          </a:r>
        </a:p>
      </dsp:txBody>
      <dsp:txXfrm>
        <a:off x="721592" y="2822039"/>
        <a:ext cx="2290647" cy="702527"/>
      </dsp:txXfrm>
    </dsp:sp>
    <dsp:sp modelId="{631AB9B9-D257-4148-9C6A-40AAB70434B6}">
      <dsp:nvSpPr>
        <dsp:cNvPr id="0" name=""/>
        <dsp:cNvSpPr/>
      </dsp:nvSpPr>
      <dsp:spPr>
        <a:xfrm>
          <a:off x="2968666" y="1777"/>
          <a:ext cx="2369763" cy="746241"/>
        </a:xfrm>
        <a:prstGeom prst="roundRect">
          <a:avLst>
            <a:gd name="adj" fmla="val 1000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n-US" sz="4000" b="1" kern="1200">
              <a:latin typeface="Alegreya Sans" panose="00000500000000000000" pitchFamily="2" charset="0"/>
            </a:rPr>
            <a:t>Reach</a:t>
          </a:r>
        </a:p>
      </dsp:txBody>
      <dsp:txXfrm>
        <a:off x="2990523" y="23634"/>
        <a:ext cx="2326049" cy="702527"/>
      </dsp:txXfrm>
    </dsp:sp>
    <dsp:sp modelId="{D3977140-6CCE-411F-82BD-1F08F56A0FB4}">
      <dsp:nvSpPr>
        <dsp:cNvPr id="0" name=""/>
        <dsp:cNvSpPr/>
      </dsp:nvSpPr>
      <dsp:spPr>
        <a:xfrm>
          <a:off x="3205642" y="748018"/>
          <a:ext cx="236976" cy="559680"/>
        </a:xfrm>
        <a:custGeom>
          <a:avLst/>
          <a:gdLst/>
          <a:ahLst/>
          <a:cxnLst/>
          <a:rect l="0" t="0" r="0" b="0"/>
          <a:pathLst>
            <a:path>
              <a:moveTo>
                <a:pt x="0" y="0"/>
              </a:moveTo>
              <a:lnTo>
                <a:pt x="0" y="559680"/>
              </a:lnTo>
              <a:lnTo>
                <a:pt x="236976" y="55968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70662BD-CA5A-4A0E-BB44-3C8206F61C91}">
      <dsp:nvSpPr>
        <dsp:cNvPr id="0" name=""/>
        <dsp:cNvSpPr/>
      </dsp:nvSpPr>
      <dsp:spPr>
        <a:xfrm>
          <a:off x="3442619" y="934579"/>
          <a:ext cx="2334361" cy="746241"/>
        </a:xfrm>
        <a:prstGeom prst="roundRect">
          <a:avLst>
            <a:gd name="adj" fmla="val 10000"/>
          </a:avLst>
        </a:prstGeom>
        <a:solidFill>
          <a:schemeClr val="accent5">
            <a:lumMod val="20000"/>
            <a:lumOff val="80000"/>
            <a:alpha val="90000"/>
          </a:schemeClr>
        </a:solidFill>
        <a:ln w="12700" cap="flat" cmpd="sng" algn="ctr">
          <a:solidFill>
            <a:schemeClr val="accent5">
              <a:lumMod val="20000"/>
              <a:lumOff val="8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Alegreya Sans" panose="00000500000000000000" pitchFamily="2" charset="0"/>
            </a:rPr>
            <a:t>130+ Cohorts</a:t>
          </a:r>
        </a:p>
      </dsp:txBody>
      <dsp:txXfrm>
        <a:off x="3464476" y="956436"/>
        <a:ext cx="2290647" cy="702527"/>
      </dsp:txXfrm>
    </dsp:sp>
    <dsp:sp modelId="{FE5B8D12-5520-4042-833C-00CD199BFDC9}">
      <dsp:nvSpPr>
        <dsp:cNvPr id="0" name=""/>
        <dsp:cNvSpPr/>
      </dsp:nvSpPr>
      <dsp:spPr>
        <a:xfrm>
          <a:off x="3205642" y="748018"/>
          <a:ext cx="236976" cy="1492482"/>
        </a:xfrm>
        <a:custGeom>
          <a:avLst/>
          <a:gdLst/>
          <a:ahLst/>
          <a:cxnLst/>
          <a:rect l="0" t="0" r="0" b="0"/>
          <a:pathLst>
            <a:path>
              <a:moveTo>
                <a:pt x="0" y="0"/>
              </a:moveTo>
              <a:lnTo>
                <a:pt x="0" y="1492482"/>
              </a:lnTo>
              <a:lnTo>
                <a:pt x="236976" y="149248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B3258DF-C531-4358-B0AD-3C32CF5CCB1B}">
      <dsp:nvSpPr>
        <dsp:cNvPr id="0" name=""/>
        <dsp:cNvSpPr/>
      </dsp:nvSpPr>
      <dsp:spPr>
        <a:xfrm>
          <a:off x="3442619" y="1867380"/>
          <a:ext cx="2334361" cy="746241"/>
        </a:xfrm>
        <a:prstGeom prst="roundRect">
          <a:avLst>
            <a:gd name="adj" fmla="val 10000"/>
          </a:avLst>
        </a:prstGeom>
        <a:solidFill>
          <a:schemeClr val="accent5">
            <a:lumMod val="20000"/>
            <a:lumOff val="80000"/>
            <a:alpha val="90000"/>
          </a:schemeClr>
        </a:solidFill>
        <a:ln w="12700" cap="flat" cmpd="sng" algn="ctr">
          <a:solidFill>
            <a:schemeClr val="accent5">
              <a:lumMod val="20000"/>
              <a:lumOff val="8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Alegreya Sans" panose="00000500000000000000" pitchFamily="2" charset="0"/>
            </a:rPr>
            <a:t>3,900 Organization Interactions</a:t>
          </a:r>
        </a:p>
      </dsp:txBody>
      <dsp:txXfrm>
        <a:off x="3464476" y="1889237"/>
        <a:ext cx="2290647" cy="702527"/>
      </dsp:txXfrm>
    </dsp:sp>
    <dsp:sp modelId="{598AED5C-B24D-437D-800E-FC838C4D0164}">
      <dsp:nvSpPr>
        <dsp:cNvPr id="0" name=""/>
        <dsp:cNvSpPr/>
      </dsp:nvSpPr>
      <dsp:spPr>
        <a:xfrm>
          <a:off x="3205642" y="748018"/>
          <a:ext cx="213323" cy="2427061"/>
        </a:xfrm>
        <a:custGeom>
          <a:avLst/>
          <a:gdLst/>
          <a:ahLst/>
          <a:cxnLst/>
          <a:rect l="0" t="0" r="0" b="0"/>
          <a:pathLst>
            <a:path>
              <a:moveTo>
                <a:pt x="0" y="0"/>
              </a:moveTo>
              <a:lnTo>
                <a:pt x="0" y="2427061"/>
              </a:lnTo>
              <a:lnTo>
                <a:pt x="213323" y="242706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1B591D8-6D41-4F31-B1BC-072D32AE2D8D}">
      <dsp:nvSpPr>
        <dsp:cNvPr id="0" name=""/>
        <dsp:cNvSpPr/>
      </dsp:nvSpPr>
      <dsp:spPr>
        <a:xfrm>
          <a:off x="3418966" y="2801959"/>
          <a:ext cx="2334361" cy="746241"/>
        </a:xfrm>
        <a:prstGeom prst="roundRect">
          <a:avLst>
            <a:gd name="adj" fmla="val 10000"/>
          </a:avLst>
        </a:prstGeom>
        <a:solidFill>
          <a:schemeClr val="accent5">
            <a:lumMod val="20000"/>
            <a:lumOff val="80000"/>
            <a:alpha val="90000"/>
          </a:schemeClr>
        </a:solidFill>
        <a:ln w="12700" cap="flat" cmpd="sng" algn="ctr">
          <a:solidFill>
            <a:schemeClr val="accent5">
              <a:lumMod val="20000"/>
              <a:lumOff val="8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tx1"/>
              </a:solidFill>
              <a:latin typeface="Alegreya Sans" panose="00000500000000000000" pitchFamily="2" charset="0"/>
            </a:rPr>
            <a:t>50 US states</a:t>
          </a:r>
        </a:p>
      </dsp:txBody>
      <dsp:txXfrm>
        <a:off x="3440823" y="2823816"/>
        <a:ext cx="2290647" cy="702527"/>
      </dsp:txXfrm>
    </dsp:sp>
    <dsp:sp modelId="{F93E77B8-295C-4DF3-8044-A7F235EAA0AD}">
      <dsp:nvSpPr>
        <dsp:cNvPr id="0" name=""/>
        <dsp:cNvSpPr/>
      </dsp:nvSpPr>
      <dsp:spPr>
        <a:xfrm>
          <a:off x="5711550" y="1777"/>
          <a:ext cx="2369763" cy="746241"/>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n-US" sz="4000" b="1" kern="1200">
              <a:latin typeface="Alegreya Sans" panose="00000500000000000000" pitchFamily="2" charset="0"/>
            </a:rPr>
            <a:t>Training</a:t>
          </a:r>
        </a:p>
      </dsp:txBody>
      <dsp:txXfrm>
        <a:off x="5733407" y="23634"/>
        <a:ext cx="2326049" cy="702527"/>
      </dsp:txXfrm>
    </dsp:sp>
    <dsp:sp modelId="{C9969A1F-F05D-44C8-BB16-E73ECABA756C}">
      <dsp:nvSpPr>
        <dsp:cNvPr id="0" name=""/>
        <dsp:cNvSpPr/>
      </dsp:nvSpPr>
      <dsp:spPr>
        <a:xfrm>
          <a:off x="5948526" y="748018"/>
          <a:ext cx="236976" cy="559680"/>
        </a:xfrm>
        <a:custGeom>
          <a:avLst/>
          <a:gdLst/>
          <a:ahLst/>
          <a:cxnLst/>
          <a:rect l="0" t="0" r="0" b="0"/>
          <a:pathLst>
            <a:path>
              <a:moveTo>
                <a:pt x="0" y="0"/>
              </a:moveTo>
              <a:lnTo>
                <a:pt x="0" y="559680"/>
              </a:lnTo>
              <a:lnTo>
                <a:pt x="236976" y="55968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36B239-2A25-4305-9A36-5BA7AC44377C}">
      <dsp:nvSpPr>
        <dsp:cNvPr id="0" name=""/>
        <dsp:cNvSpPr/>
      </dsp:nvSpPr>
      <dsp:spPr>
        <a:xfrm>
          <a:off x="6185502" y="934579"/>
          <a:ext cx="2334361" cy="746241"/>
        </a:xfrm>
        <a:prstGeom prst="roundRect">
          <a:avLst>
            <a:gd name="adj" fmla="val 10000"/>
          </a:avLst>
        </a:prstGeom>
        <a:solidFill>
          <a:schemeClr val="accent6">
            <a:lumMod val="20000"/>
            <a:lumOff val="80000"/>
            <a:alpha val="90000"/>
          </a:schemeClr>
        </a:solidFill>
        <a:ln w="12700" cap="flat" cmpd="sng" algn="ctr">
          <a:solidFill>
            <a:schemeClr val="accent6">
              <a:lumMod val="20000"/>
              <a:lumOff val="8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tx1"/>
              </a:solidFill>
              <a:latin typeface="Alegreya Sans" panose="00000500000000000000" pitchFamily="2" charset="0"/>
            </a:rPr>
            <a:t>104+ Hubs Trained</a:t>
          </a:r>
        </a:p>
      </dsp:txBody>
      <dsp:txXfrm>
        <a:off x="6207359" y="956436"/>
        <a:ext cx="2290647" cy="702527"/>
      </dsp:txXfrm>
    </dsp:sp>
    <dsp:sp modelId="{A52D2F3F-CD35-49FB-B462-C995131A5CB2}">
      <dsp:nvSpPr>
        <dsp:cNvPr id="0" name=""/>
        <dsp:cNvSpPr/>
      </dsp:nvSpPr>
      <dsp:spPr>
        <a:xfrm>
          <a:off x="5948526" y="748018"/>
          <a:ext cx="236976" cy="1492482"/>
        </a:xfrm>
        <a:custGeom>
          <a:avLst/>
          <a:gdLst/>
          <a:ahLst/>
          <a:cxnLst/>
          <a:rect l="0" t="0" r="0" b="0"/>
          <a:pathLst>
            <a:path>
              <a:moveTo>
                <a:pt x="0" y="0"/>
              </a:moveTo>
              <a:lnTo>
                <a:pt x="0" y="1492482"/>
              </a:lnTo>
              <a:lnTo>
                <a:pt x="236976" y="149248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8594DB-1D02-4EEE-A5FE-FDDF3161D0C6}">
      <dsp:nvSpPr>
        <dsp:cNvPr id="0" name=""/>
        <dsp:cNvSpPr/>
      </dsp:nvSpPr>
      <dsp:spPr>
        <a:xfrm>
          <a:off x="6185502" y="1867380"/>
          <a:ext cx="2334361" cy="746241"/>
        </a:xfrm>
        <a:prstGeom prst="roundRect">
          <a:avLst>
            <a:gd name="adj" fmla="val 10000"/>
          </a:avLst>
        </a:prstGeom>
        <a:solidFill>
          <a:schemeClr val="accent6">
            <a:lumMod val="20000"/>
            <a:lumOff val="80000"/>
            <a:alpha val="90000"/>
          </a:schemeClr>
        </a:solidFill>
        <a:ln w="12700" cap="flat" cmpd="sng" algn="ctr">
          <a:solidFill>
            <a:schemeClr val="accent6">
              <a:lumMod val="20000"/>
              <a:lumOff val="8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tx1"/>
              </a:solidFill>
              <a:latin typeface="Alegreya Sans" panose="00000500000000000000" pitchFamily="2" charset="0"/>
            </a:rPr>
            <a:t>27 AAP Chapters</a:t>
          </a:r>
        </a:p>
      </dsp:txBody>
      <dsp:txXfrm>
        <a:off x="6207359" y="1889237"/>
        <a:ext cx="2290647" cy="702527"/>
      </dsp:txXfrm>
    </dsp:sp>
    <dsp:sp modelId="{8F13259E-A1BF-4D7E-B25E-D69B5435F379}">
      <dsp:nvSpPr>
        <dsp:cNvPr id="0" name=""/>
        <dsp:cNvSpPr/>
      </dsp:nvSpPr>
      <dsp:spPr>
        <a:xfrm>
          <a:off x="5948526" y="748018"/>
          <a:ext cx="236976" cy="2425283"/>
        </a:xfrm>
        <a:custGeom>
          <a:avLst/>
          <a:gdLst/>
          <a:ahLst/>
          <a:cxnLst/>
          <a:rect l="0" t="0" r="0" b="0"/>
          <a:pathLst>
            <a:path>
              <a:moveTo>
                <a:pt x="0" y="0"/>
              </a:moveTo>
              <a:lnTo>
                <a:pt x="0" y="2425283"/>
              </a:lnTo>
              <a:lnTo>
                <a:pt x="236976" y="24252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4654E2F-C3C2-4F38-A19B-3AE48D3C9D6B}">
      <dsp:nvSpPr>
        <dsp:cNvPr id="0" name=""/>
        <dsp:cNvSpPr/>
      </dsp:nvSpPr>
      <dsp:spPr>
        <a:xfrm>
          <a:off x="6185502" y="2800182"/>
          <a:ext cx="2334361" cy="746241"/>
        </a:xfrm>
        <a:prstGeom prst="roundRect">
          <a:avLst>
            <a:gd name="adj" fmla="val 10000"/>
          </a:avLst>
        </a:prstGeom>
        <a:solidFill>
          <a:schemeClr val="accent6">
            <a:lumMod val="20000"/>
            <a:lumOff val="80000"/>
            <a:alpha val="90000"/>
          </a:schemeClr>
        </a:solidFill>
        <a:ln w="12700" cap="flat" cmpd="sng" algn="ctr">
          <a:solidFill>
            <a:schemeClr val="accent6">
              <a:lumMod val="20000"/>
              <a:lumOff val="8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tx1"/>
              </a:solidFill>
              <a:latin typeface="Alegreya Sans" panose="00000500000000000000" pitchFamily="2" charset="0"/>
            </a:rPr>
            <a:t>120+ Hub Trainings and TA Support</a:t>
          </a:r>
        </a:p>
      </dsp:txBody>
      <dsp:txXfrm>
        <a:off x="6207359" y="2822039"/>
        <a:ext cx="2290647" cy="7025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D3D2C4-9A79-49C4-8A3F-D58E0F34F079}">
      <dsp:nvSpPr>
        <dsp:cNvPr id="0" name=""/>
        <dsp:cNvSpPr/>
      </dsp:nvSpPr>
      <dsp:spPr>
        <a:xfrm>
          <a:off x="1491187" y="1916237"/>
          <a:ext cx="1822563" cy="1822563"/>
        </a:xfrm>
        <a:prstGeom prst="gear9">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t>Quality Improvement Metrics</a:t>
          </a:r>
        </a:p>
      </dsp:txBody>
      <dsp:txXfrm>
        <a:off x="1857603" y="2343164"/>
        <a:ext cx="1089731" cy="936835"/>
      </dsp:txXfrm>
    </dsp:sp>
    <dsp:sp modelId="{A7F7D184-1D98-4221-BCDC-1D0818C8443C}">
      <dsp:nvSpPr>
        <dsp:cNvPr id="0" name=""/>
        <dsp:cNvSpPr/>
      </dsp:nvSpPr>
      <dsp:spPr>
        <a:xfrm>
          <a:off x="430787" y="1485449"/>
          <a:ext cx="1325500" cy="1325500"/>
        </a:xfrm>
        <a:prstGeom prst="gear6">
          <a:avLst/>
        </a:prstGeom>
        <a:solidFill>
          <a:srgbClr val="4576B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Participant Surveys</a:t>
          </a:r>
        </a:p>
      </dsp:txBody>
      <dsp:txXfrm>
        <a:off x="764486" y="1821164"/>
        <a:ext cx="658102" cy="654070"/>
      </dsp:txXfrm>
    </dsp:sp>
    <dsp:sp modelId="{5961BE59-D3C3-4B68-B079-44AA5480CF06}">
      <dsp:nvSpPr>
        <dsp:cNvPr id="0" name=""/>
        <dsp:cNvSpPr/>
      </dsp:nvSpPr>
      <dsp:spPr>
        <a:xfrm rot="20700000">
          <a:off x="1173203" y="570989"/>
          <a:ext cx="1298719" cy="1298719"/>
        </a:xfrm>
        <a:prstGeom prst="gear6">
          <a:avLst/>
        </a:prstGeom>
        <a:solidFill>
          <a:srgbClr val="C54E1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Key Informant Interviews</a:t>
          </a:r>
        </a:p>
      </dsp:txBody>
      <dsp:txXfrm rot="-20700000">
        <a:off x="1458050" y="855837"/>
        <a:ext cx="729025" cy="729025"/>
      </dsp:txXfrm>
    </dsp:sp>
    <dsp:sp modelId="{00615394-A99E-4511-91AD-FF95907375CB}">
      <dsp:nvSpPr>
        <dsp:cNvPr id="0" name=""/>
        <dsp:cNvSpPr/>
      </dsp:nvSpPr>
      <dsp:spPr>
        <a:xfrm>
          <a:off x="1341619" y="1646535"/>
          <a:ext cx="2332880" cy="2332880"/>
        </a:xfrm>
        <a:prstGeom prst="circularArrow">
          <a:avLst>
            <a:gd name="adj1" fmla="val 4688"/>
            <a:gd name="adj2" fmla="val 299029"/>
            <a:gd name="adj3" fmla="val 2490799"/>
            <a:gd name="adj4" fmla="val 15917045"/>
            <a:gd name="adj5" fmla="val 5469"/>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8BA32F8-6E34-40B5-BA92-37F08DAC380A}">
      <dsp:nvSpPr>
        <dsp:cNvPr id="0" name=""/>
        <dsp:cNvSpPr/>
      </dsp:nvSpPr>
      <dsp:spPr>
        <a:xfrm>
          <a:off x="196044" y="1195945"/>
          <a:ext cx="1694983" cy="1694983"/>
        </a:xfrm>
        <a:prstGeom prst="leftCircularArrow">
          <a:avLst>
            <a:gd name="adj1" fmla="val 6452"/>
            <a:gd name="adj2" fmla="val 429999"/>
            <a:gd name="adj3" fmla="val 10489124"/>
            <a:gd name="adj4" fmla="val 14837806"/>
            <a:gd name="adj5" fmla="val 7527"/>
          </a:avLst>
        </a:prstGeom>
        <a:solidFill>
          <a:srgbClr val="4576BF"/>
        </a:solidFill>
        <a:ln>
          <a:noFill/>
        </a:ln>
        <a:effectLst/>
      </dsp:spPr>
      <dsp:style>
        <a:lnRef idx="0">
          <a:scrgbClr r="0" g="0" b="0"/>
        </a:lnRef>
        <a:fillRef idx="1">
          <a:scrgbClr r="0" g="0" b="0"/>
        </a:fillRef>
        <a:effectRef idx="0">
          <a:scrgbClr r="0" g="0" b="0"/>
        </a:effectRef>
        <a:fontRef idx="minor">
          <a:schemeClr val="lt1"/>
        </a:fontRef>
      </dsp:style>
    </dsp:sp>
    <dsp:sp modelId="{A03DBE7F-44CD-4C6B-B26B-9867A4FA7197}">
      <dsp:nvSpPr>
        <dsp:cNvPr id="0" name=""/>
        <dsp:cNvSpPr/>
      </dsp:nvSpPr>
      <dsp:spPr>
        <a:xfrm>
          <a:off x="872795" y="290300"/>
          <a:ext cx="1827533" cy="1827533"/>
        </a:xfrm>
        <a:prstGeom prst="circularArrow">
          <a:avLst>
            <a:gd name="adj1" fmla="val 5984"/>
            <a:gd name="adj2" fmla="val 394124"/>
            <a:gd name="adj3" fmla="val 13313824"/>
            <a:gd name="adj4" fmla="val 10508221"/>
            <a:gd name="adj5" fmla="val 6981"/>
          </a:avLst>
        </a:prstGeom>
        <a:solidFill>
          <a:srgbClr val="C54E1B"/>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EFEC06-5CCE-C53C-F8D4-D36659A080A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8F6CDEB-970C-1D24-1E20-900C8A130FE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642BFFE-20B2-462D-B907-74F346413AFD}" type="datetimeFigureOut">
              <a:rPr lang="en-US" smtClean="0"/>
              <a:t>3/5/2026</a:t>
            </a:fld>
            <a:endParaRPr lang="en-US"/>
          </a:p>
        </p:txBody>
      </p:sp>
      <p:sp>
        <p:nvSpPr>
          <p:cNvPr id="4" name="Footer Placeholder 3">
            <a:extLst>
              <a:ext uri="{FF2B5EF4-FFF2-40B4-BE49-F238E27FC236}">
                <a16:creationId xmlns:a16="http://schemas.microsoft.com/office/drawing/2014/main" id="{ED7E4684-D9B8-09D2-F5DE-61B6D4A0317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680C073-9351-80A3-51BD-E7BCDF798DF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ED829CA-B2EE-43B6-A6D5-7C5390DA43A4}" type="slidenum">
              <a:rPr lang="en-US" smtClean="0"/>
              <a:t>‹#›</a:t>
            </a:fld>
            <a:endParaRPr lang="en-US"/>
          </a:p>
        </p:txBody>
      </p:sp>
    </p:spTree>
    <p:extLst>
      <p:ext uri="{BB962C8B-B14F-4D97-AF65-F5344CB8AC3E}">
        <p14:creationId xmlns:p14="http://schemas.microsoft.com/office/powerpoint/2010/main" val="283270851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hf sldNum="0"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2" name="Google Shape;14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663A2-0B8E-166A-1E18-C4D6906758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8F9EEB-D422-DD48-C9A3-595856E702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0C536C-95EC-0700-0692-BE7EB3C4830A}"/>
              </a:ext>
            </a:extLst>
          </p:cNvPr>
          <p:cNvSpPr>
            <a:spLocks noGrp="1"/>
          </p:cNvSpPr>
          <p:nvPr>
            <p:ph type="body" idx="1"/>
          </p:nvPr>
        </p:nvSpPr>
        <p:spPr/>
        <p:txBody>
          <a:bodyPr/>
          <a:lstStyle/>
          <a:p>
            <a:r>
              <a:rPr lang="en-US"/>
              <a:t>Needed</a:t>
            </a:r>
          </a:p>
        </p:txBody>
      </p:sp>
    </p:spTree>
    <p:extLst>
      <p:ext uri="{BB962C8B-B14F-4D97-AF65-F5344CB8AC3E}">
        <p14:creationId xmlns:p14="http://schemas.microsoft.com/office/powerpoint/2010/main" val="11957022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Changed from 7 measures</a:t>
            </a:r>
          </a:p>
          <a:p>
            <a:endParaRPr lang="en-US"/>
          </a:p>
        </p:txBody>
      </p:sp>
    </p:spTree>
    <p:extLst>
      <p:ext uri="{BB962C8B-B14F-4D97-AF65-F5344CB8AC3E}">
        <p14:creationId xmlns:p14="http://schemas.microsoft.com/office/powerpoint/2010/main" val="2678398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slides gives a brief overview of the community and advocacy/policy ECHO cohorts of our Suicide Prevention Ambassador ECHO, including the types of faculty we engaged and what the curriculum covered. In our community ECHO cohorts, we engaged groups of multidisciplinary community suicide prevention experts and individuals with lived experience. Engaging individuals with lived experience was essential to translate the curriculum’s content to the efforts that AAP and AFSP Suicide Prevention Ambassadors were collaborating on. The curriculum centered around building participant capacity surrounding community suicide prevention strategies, including building and maintaining community partnerships. In the Advocacy and Policy ECHO cohort, we engaged Public Affairs and Public Relations staff from each of our organizations. These folks are on the front lines of advancing our national advocacy and policy agendas. We also invited an AAP Spokesperson to share insights on local and national media engagement. This cohort’s curriculum centered around improving participants’ self-efficacy related to suicide prevention media and advocacy opportunities. </a:t>
            </a:r>
          </a:p>
        </p:txBody>
      </p:sp>
    </p:spTree>
    <p:extLst>
      <p:ext uri="{BB962C8B-B14F-4D97-AF65-F5344CB8AC3E}">
        <p14:creationId xmlns:p14="http://schemas.microsoft.com/office/powerpoint/2010/main" val="485825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the monthly ECHO sessions, AAP Suicide Prevention Ambassadors were paired by state or territory with AFSP Suicide Prevention Ambassadors and developed a chapter-level Action Plan consisting of measurable goals and activities to be achieved over a period of 12 months. Supported by a grant to the AAP chapter, the purpose of the Action Plan was for Ambassador teams to better understand who the youth are in their communities, identify community partners to support them, and collaborate to leverage current clinical and community networks to expand the reach of their efforts.  </a:t>
            </a:r>
          </a:p>
          <a:p>
            <a:endParaRPr lang="en-US"/>
          </a:p>
          <a:p>
            <a:r>
              <a:rPr lang="en-US"/>
              <a:t>From left to right: The Montana AAP and AFSP team knew that most households in their state owned a firearm, and so they developed co-branded messages focusing on the role of secure firearm storage in preventing youth suicide. These messages were shared over both chapters’ social media platforms to widen their reach. The South Carolina AAP chapter hosted a networking event for local pediatricians and mental/behavioral health professionals to increase knowledge of each other’s services, and to support relationship-building across these professionals. Next, Maryland AAP connected with a local organization to recruit Spanish-speaking youth to participate in two youth suicide prevention videos that are available on the Maryland AAP YouTube page. Youth feedback was incorporated into the script development. Finally, Mississippi AAP and AFSP partnered to host a virtual CME conference on pediatric youth suicide prevention for primary care providers in the state. All of this was possible because of the Suicide Prevention Ambassador program.</a:t>
            </a:r>
          </a:p>
        </p:txBody>
      </p:sp>
    </p:spTree>
    <p:extLst>
      <p:ext uri="{BB962C8B-B14F-4D97-AF65-F5344CB8AC3E}">
        <p14:creationId xmlns:p14="http://schemas.microsoft.com/office/powerpoint/2010/main" val="3510940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B8B6A-C511-1E56-C96D-70E27A8FD0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7A9F6A-784D-565C-6E6A-78BF1AADAD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140F8E-3CC8-5767-6683-7A963196F637}"/>
              </a:ext>
            </a:extLst>
          </p:cNvPr>
          <p:cNvSpPr>
            <a:spLocks noGrp="1"/>
          </p:cNvSpPr>
          <p:nvPr>
            <p:ph type="body" idx="1"/>
          </p:nvPr>
        </p:nvSpPr>
        <p:spPr/>
        <p:txBody>
          <a:bodyPr/>
          <a:lstStyle/>
          <a:p>
            <a:r>
              <a:rPr lang="en-US"/>
              <a:t>A key part of public health communication is communicating via multiple mediums to diverse audiences. Through our partnership, we have been very intentional about sharing the </a:t>
            </a:r>
            <a:r>
              <a:rPr lang="en-US" i="1"/>
              <a:t>Blueprint</a:t>
            </a:r>
            <a:r>
              <a:rPr lang="en-US" i="0"/>
              <a:t>, the development and adaptations to the clinical and ambassador ECHOs, and the impact of our ECHOs across the country. Through academic publications and conferences reaching providers and researchers, to blog posts and traditional media reaching youth and families, our goal is to make sure this information is reaching every context in which youth live, learn, work, and play.</a:t>
            </a:r>
            <a:endParaRPr lang="en-US"/>
          </a:p>
        </p:txBody>
      </p:sp>
      <p:sp>
        <p:nvSpPr>
          <p:cNvPr id="4" name="Slide Number Placeholder 3">
            <a:extLst>
              <a:ext uri="{FF2B5EF4-FFF2-40B4-BE49-F238E27FC236}">
                <a16:creationId xmlns:a16="http://schemas.microsoft.com/office/drawing/2014/main" id="{9F2430ED-2A83-686D-B916-CD18DEFBC92E}"/>
              </a:ext>
            </a:extLst>
          </p:cNvPr>
          <p:cNvSpPr>
            <a:spLocks noGrp="1"/>
          </p:cNvSpPr>
          <p:nvPr>
            <p:ph type="sldNum" sz="quarter" idx="5"/>
          </p:nvPr>
        </p:nvSpPr>
        <p:spPr/>
        <p:txBody>
          <a:bodyPr/>
          <a:lstStyle/>
          <a:p>
            <a:fld id="{FB245567-B8AF-4071-BFCF-83BED9423719}" type="slidenum">
              <a:rPr lang="en-US" smtClean="0"/>
              <a:t>39</a:t>
            </a:fld>
            <a:endParaRPr lang="en-US"/>
          </a:p>
        </p:txBody>
      </p:sp>
    </p:spTree>
    <p:extLst>
      <p:ext uri="{BB962C8B-B14F-4D97-AF65-F5344CB8AC3E}">
        <p14:creationId xmlns:p14="http://schemas.microsoft.com/office/powerpoint/2010/main" val="36052532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1EAE3-EE6C-1FC7-771C-361693E585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56DF83-9315-622C-C8D6-A542BDFE41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7E99F6-4DDA-3485-FA01-8B9593C3A5B4}"/>
              </a:ext>
            </a:extLst>
          </p:cNvPr>
          <p:cNvSpPr>
            <a:spLocks noGrp="1"/>
          </p:cNvSpPr>
          <p:nvPr>
            <p:ph type="body" idx="1"/>
          </p:nvPr>
        </p:nvSpPr>
        <p:spPr/>
        <p:txBody>
          <a:bodyPr/>
          <a:lstStyle/>
          <a:p>
            <a:r>
              <a:rPr lang="en-US"/>
              <a:t>A key part of public health communication is communicating via multiple mediums to diverse audiences. Through our partnership, we have been very intentional about sharing the </a:t>
            </a:r>
            <a:r>
              <a:rPr lang="en-US" i="1"/>
              <a:t>Blueprint</a:t>
            </a:r>
            <a:r>
              <a:rPr lang="en-US" i="0"/>
              <a:t>, the development and adaptations to the clinical and ambassador ECHOs, and the impact of our ECHOs across the country. Through academic publications and conferences reaching providers and researchers, to blog posts and traditional media reaching youth and families, our goal is to make sure this information is reaching every context in which youth live, learn, work, and play.</a:t>
            </a:r>
            <a:endParaRPr lang="en-US"/>
          </a:p>
        </p:txBody>
      </p:sp>
      <p:sp>
        <p:nvSpPr>
          <p:cNvPr id="4" name="Slide Number Placeholder 3">
            <a:extLst>
              <a:ext uri="{FF2B5EF4-FFF2-40B4-BE49-F238E27FC236}">
                <a16:creationId xmlns:a16="http://schemas.microsoft.com/office/drawing/2014/main" id="{0BD82B87-00A6-2586-4004-7EC78C173DE7}"/>
              </a:ext>
            </a:extLst>
          </p:cNvPr>
          <p:cNvSpPr>
            <a:spLocks noGrp="1"/>
          </p:cNvSpPr>
          <p:nvPr>
            <p:ph type="sldNum" sz="quarter" idx="5"/>
          </p:nvPr>
        </p:nvSpPr>
        <p:spPr/>
        <p:txBody>
          <a:bodyPr/>
          <a:lstStyle/>
          <a:p>
            <a:fld id="{FB245567-B8AF-4071-BFCF-83BED9423719}" type="slidenum">
              <a:rPr lang="en-US" smtClean="0"/>
              <a:t>40</a:t>
            </a:fld>
            <a:endParaRPr lang="en-US"/>
          </a:p>
        </p:txBody>
      </p:sp>
    </p:spTree>
    <p:extLst>
      <p:ext uri="{BB962C8B-B14F-4D97-AF65-F5344CB8AC3E}">
        <p14:creationId xmlns:p14="http://schemas.microsoft.com/office/powerpoint/2010/main" val="3759436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D15D3-FF74-CC4D-79B0-1B156F1AC0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F006B6-4A19-38AA-5614-65BDD88946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3471D0-712F-0C6B-8BF3-066B24F62CAA}"/>
              </a:ext>
            </a:extLst>
          </p:cNvPr>
          <p:cNvSpPr>
            <a:spLocks noGrp="1"/>
          </p:cNvSpPr>
          <p:nvPr>
            <p:ph type="body" idx="1"/>
          </p:nvPr>
        </p:nvSpPr>
        <p:spPr/>
        <p:txBody>
          <a:bodyPr/>
          <a:lstStyle/>
          <a:p>
            <a:r>
              <a:rPr lang="en-US"/>
              <a:t>In addition to communicating impact, AAP and AFSP have co-developed resources for the many interest holders who support youth suicide prevention. This includes clinical resources designed for pediatric health clinicians, parents and caregivers, and youth themselves. We’ve been thoughtful to create resources that meet our audiences where they are at. For example, many clinical resources available on AAP.org are in a format that is compatible with mobile tablets because we know busy clinicians need information quickly. Resources for families are developed using an 8</a:t>
            </a:r>
            <a:r>
              <a:rPr lang="en-US" baseline="30000"/>
              <a:t>th</a:t>
            </a:r>
            <a:r>
              <a:rPr lang="en-US"/>
              <a:t> grade reading level and starting in 2024, included the perspectives from youth leaders who partnered with AAP in 2024 to serve as advisors to suicide prevention resources and messaging. That includes the middle resource for parents and caregivers about the importance of screening for suicide risk in primary care. Finally, our resources for youth focus on normalizing </a:t>
            </a:r>
          </a:p>
        </p:txBody>
      </p:sp>
      <p:sp>
        <p:nvSpPr>
          <p:cNvPr id="4" name="Slide Number Placeholder 3">
            <a:extLst>
              <a:ext uri="{FF2B5EF4-FFF2-40B4-BE49-F238E27FC236}">
                <a16:creationId xmlns:a16="http://schemas.microsoft.com/office/drawing/2014/main" id="{01EDEDE0-9CDD-47AA-DF8B-663DB9ABBE5E}"/>
              </a:ext>
            </a:extLst>
          </p:cNvPr>
          <p:cNvSpPr>
            <a:spLocks noGrp="1"/>
          </p:cNvSpPr>
          <p:nvPr>
            <p:ph type="sldNum" sz="quarter" idx="5"/>
          </p:nvPr>
        </p:nvSpPr>
        <p:spPr/>
        <p:txBody>
          <a:bodyPr/>
          <a:lstStyle/>
          <a:p>
            <a:fld id="{FB245567-B8AF-4071-BFCF-83BED9423719}" type="slidenum">
              <a:rPr lang="en-US" smtClean="0"/>
              <a:t>41</a:t>
            </a:fld>
            <a:endParaRPr lang="en-US"/>
          </a:p>
        </p:txBody>
      </p:sp>
    </p:spTree>
    <p:extLst>
      <p:ext uri="{BB962C8B-B14F-4D97-AF65-F5344CB8AC3E}">
        <p14:creationId xmlns:p14="http://schemas.microsoft.com/office/powerpoint/2010/main" val="1329207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977540-D0F9-3047-8029-DEAF9D4E9FFD}" type="slidenum">
              <a:rPr lang="en-US" smtClean="0"/>
              <a:pPr/>
              <a:t>46</a:t>
            </a:fld>
            <a:endParaRPr lang="en-US"/>
          </a:p>
        </p:txBody>
      </p:sp>
    </p:spTree>
    <p:extLst>
      <p:ext uri="{BB962C8B-B14F-4D97-AF65-F5344CB8AC3E}">
        <p14:creationId xmlns:p14="http://schemas.microsoft.com/office/powerpoint/2010/main" val="2222073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55634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977540-D0F9-3047-8029-DEAF9D4E9FFD}" type="slidenum">
              <a:rPr kumimoji="0" lang="en-US" sz="1200" b="0" i="0" u="none" strike="noStrike" kern="1200" cap="none" spc="0" normalizeH="0" baseline="0" noProof="0" smtClean="0">
                <a:ln>
                  <a:noFill/>
                </a:ln>
                <a:solidFill>
                  <a:prstClr val="black"/>
                </a:solidFill>
                <a:effectLst/>
                <a:uLnTx/>
                <a:uFillTx/>
                <a:latin typeface="Alegreya Sans"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legreya Sans" pitchFamily="2" charset="0"/>
              <a:ea typeface="+mn-ea"/>
              <a:cs typeface="+mn-cs"/>
            </a:endParaRPr>
          </a:p>
        </p:txBody>
      </p:sp>
    </p:spTree>
    <p:extLst>
      <p:ext uri="{BB962C8B-B14F-4D97-AF65-F5344CB8AC3E}">
        <p14:creationId xmlns:p14="http://schemas.microsoft.com/office/powerpoint/2010/main" val="2161819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977540-D0F9-3047-8029-DEAF9D4E9FFD}" type="slidenum">
              <a:rPr lang="en-US" smtClean="0"/>
              <a:pPr/>
              <a:t>7</a:t>
            </a:fld>
            <a:endParaRPr lang="en-US"/>
          </a:p>
        </p:txBody>
      </p:sp>
    </p:spTree>
    <p:extLst>
      <p:ext uri="{BB962C8B-B14F-4D97-AF65-F5344CB8AC3E}">
        <p14:creationId xmlns:p14="http://schemas.microsoft.com/office/powerpoint/2010/main" val="1053820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977540-D0F9-3047-8029-DEAF9D4E9FFD}" type="slidenum">
              <a:rPr lang="en-US" smtClean="0"/>
              <a:pPr/>
              <a:t>8</a:t>
            </a:fld>
            <a:endParaRPr lang="en-US"/>
          </a:p>
        </p:txBody>
      </p:sp>
    </p:spTree>
    <p:extLst>
      <p:ext uri="{BB962C8B-B14F-4D97-AF65-F5344CB8AC3E}">
        <p14:creationId xmlns:p14="http://schemas.microsoft.com/office/powerpoint/2010/main" val="1213721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977540-D0F9-3047-8029-DEAF9D4E9FFD}" type="slidenum">
              <a:rPr lang="en-US" smtClean="0"/>
              <a:pPr/>
              <a:t>9</a:t>
            </a:fld>
            <a:endParaRPr lang="en-US"/>
          </a:p>
        </p:txBody>
      </p:sp>
    </p:spTree>
    <p:extLst>
      <p:ext uri="{BB962C8B-B14F-4D97-AF65-F5344CB8AC3E}">
        <p14:creationId xmlns:p14="http://schemas.microsoft.com/office/powerpoint/2010/main" val="2382601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goal is to build a faculty team that strengthens learning through </a:t>
            </a:r>
            <a:r>
              <a:rPr lang="en-US" b="1"/>
              <a:t>representation, inclusion, and shared expertise.</a:t>
            </a:r>
          </a:p>
          <a:p>
            <a:endParaRPr lang="en-US" b="1"/>
          </a:p>
          <a:p>
            <a:r>
              <a:rPr lang="en-US"/>
              <a:t>As part of our commitment to creating an inclusive and impactful learning environment, we are prioritizing the identification of </a:t>
            </a:r>
            <a:r>
              <a:rPr lang="en-US" b="1"/>
              <a:t>diverse faculty voices</a:t>
            </a:r>
            <a:r>
              <a:rPr lang="en-US"/>
              <a:t> to support this program.</a:t>
            </a:r>
          </a:p>
          <a:p>
            <a:r>
              <a:rPr lang="en-US"/>
              <a:t>Bringing together faculty with a variety of backgrounds, experiences, and perspectives helps to:</a:t>
            </a:r>
          </a:p>
          <a:p>
            <a:r>
              <a:rPr lang="en-US"/>
              <a:t>Enrich discussions and learning opportunities</a:t>
            </a:r>
          </a:p>
          <a:p>
            <a:r>
              <a:rPr lang="en-US"/>
              <a:t>Reflect the communities and participants we serve</a:t>
            </a:r>
          </a:p>
          <a:p>
            <a:r>
              <a:rPr lang="en-US"/>
              <a:t>Promote equity in professional education and leadership</a:t>
            </a:r>
          </a:p>
          <a:p>
            <a:r>
              <a:rPr lang="en-US"/>
              <a:t>Ensure a broad range of real-world approaches and expertise</a:t>
            </a:r>
          </a:p>
          <a:p>
            <a:endParaRPr lang="en-US"/>
          </a:p>
        </p:txBody>
      </p:sp>
    </p:spTree>
    <p:extLst>
      <p:ext uri="{BB962C8B-B14F-4D97-AF65-F5344CB8AC3E}">
        <p14:creationId xmlns:p14="http://schemas.microsoft.com/office/powerpoint/2010/main" val="1069121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Stronger interaction and increased engagement</a:t>
            </a:r>
            <a:br>
              <a:rPr lang="en-US"/>
            </a:br>
            <a:r>
              <a:rPr lang="en-US"/>
              <a:t>With fewer attendees, participants are more likely to speak up, ask questions, and contribute to discussion. Larger webinars can become passive with multiple people off camera and multi-tasking.  When attendance is small, participants are more likely to stay attentive and engaged.</a:t>
            </a:r>
          </a:p>
          <a:p>
            <a:r>
              <a:rPr lang="en-US"/>
              <a:t> </a:t>
            </a:r>
          </a:p>
          <a:p>
            <a:r>
              <a:rPr lang="en-US" b="1"/>
              <a:t>More relevant learning experience</a:t>
            </a:r>
            <a:br>
              <a:rPr lang="en-US"/>
            </a:br>
            <a:r>
              <a:rPr lang="en-US"/>
              <a:t>Facilitators can create the sessions to be more focused by using relevant examples to the specific group and participants also have more opportunities to clarify concepts in real time.</a:t>
            </a:r>
          </a:p>
          <a:p>
            <a:r>
              <a:rPr lang="en-US"/>
              <a:t> </a:t>
            </a:r>
          </a:p>
          <a:p>
            <a:r>
              <a:rPr lang="en-US" b="1"/>
              <a:t>More personal connection and community building</a:t>
            </a:r>
            <a:br>
              <a:rPr lang="en-US"/>
            </a:br>
            <a:r>
              <a:rPr lang="en-US"/>
              <a:t>ECHO is a relationship-building telementoring model. Smaller attendance allows people to recognize one another, build rapport, and feel part of a cohort rather than an anonymous audience.</a:t>
            </a:r>
          </a:p>
          <a:p>
            <a:r>
              <a:rPr lang="en-US"/>
              <a:t> </a:t>
            </a:r>
          </a:p>
          <a:p>
            <a:r>
              <a:rPr lang="en-US" b="1"/>
              <a:t>Creation of a safe space</a:t>
            </a:r>
            <a:br>
              <a:rPr lang="en-US"/>
            </a:br>
            <a:r>
              <a:rPr lang="en-US"/>
              <a:t>Participants may feel more comfortable sharing ideas, challenges, or sensitive questions in a smaller setting than in front of hundreds of people.</a:t>
            </a:r>
          </a:p>
          <a:p>
            <a:r>
              <a:rPr lang="en-US"/>
              <a:t> </a:t>
            </a:r>
          </a:p>
          <a:p>
            <a:r>
              <a:rPr lang="en-US" b="1"/>
              <a:t>Higher quality Q&amp;A</a:t>
            </a:r>
            <a:br>
              <a:rPr lang="en-US"/>
            </a:br>
            <a:r>
              <a:rPr lang="en-US"/>
              <a:t>In large programs, many questions can go unanswered. Small groups allow time to address questions thoroughly and make the session feel more responsive.</a:t>
            </a:r>
          </a:p>
          <a:p>
            <a:endParaRPr lang="en-US"/>
          </a:p>
        </p:txBody>
      </p:sp>
    </p:spTree>
    <p:extLst>
      <p:ext uri="{BB962C8B-B14F-4D97-AF65-F5344CB8AC3E}">
        <p14:creationId xmlns:p14="http://schemas.microsoft.com/office/powerpoint/2010/main" val="3506638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the first 2 primary care clinical cohorts we knew we had to redesign our sessions</a:t>
            </a:r>
          </a:p>
          <a:p>
            <a:pPr marL="0" marR="0" lvl="0" indent="0">
              <a:lnSpc>
                <a:spcPct val="115000"/>
              </a:lnSpc>
              <a:buFont typeface="Arial" panose="020B0604020202020204" pitchFamily="34" charset="0"/>
              <a:buNone/>
              <a:tabLst>
                <a:tab pos="457200" algn="l"/>
              </a:tabLst>
            </a:pPr>
            <a:r>
              <a:rPr lang="en-US" sz="1200" kern="100">
                <a:effectLst/>
                <a:latin typeface="Alegreya Sans" panose="00000500000000000000" pitchFamily="2" charset="0"/>
                <a:ea typeface="Aptos" panose="020B0004020202020204" pitchFamily="34" charset="0"/>
                <a:cs typeface="Times New Roman" panose="02020603050405020304" pitchFamily="18" charset="0"/>
              </a:rPr>
              <a:t>Participants shared that while the sessions provided valuable knowledge, they wanted more actionable, practical steps they could apply immediately in their day-to-day work</a:t>
            </a:r>
          </a:p>
        </p:txBody>
      </p:sp>
    </p:spTree>
    <p:extLst>
      <p:ext uri="{BB962C8B-B14F-4D97-AF65-F5344CB8AC3E}">
        <p14:creationId xmlns:p14="http://schemas.microsoft.com/office/powerpoint/2010/main" val="1229384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
        <p:cNvGrpSpPr/>
        <p:nvPr/>
      </p:nvGrpSpPr>
      <p:grpSpPr>
        <a:xfrm>
          <a:off x="0" y="0"/>
          <a:ext cx="0" cy="0"/>
          <a:chOff x="0" y="0"/>
          <a:chExt cx="0" cy="0"/>
        </a:xfrm>
      </p:grpSpPr>
      <p:sp>
        <p:nvSpPr>
          <p:cNvPr id="13" name="Google Shape;13;p2"/>
          <p:cNvSpPr/>
          <p:nvPr/>
        </p:nvSpPr>
        <p:spPr>
          <a:xfrm>
            <a:off x="-656754" y="791569"/>
            <a:ext cx="9144000" cy="2037002"/>
          </a:xfrm>
          <a:prstGeom prst="roundRect">
            <a:avLst>
              <a:gd name="adj" fmla="val 14394"/>
            </a:avLst>
          </a:prstGeom>
          <a:solidFill>
            <a:schemeClr val="accent2"/>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4" name="Google Shape;14;p2"/>
          <p:cNvSpPr txBox="1">
            <a:spLocks noGrp="1"/>
          </p:cNvSpPr>
          <p:nvPr>
            <p:ph type="body" idx="1"/>
          </p:nvPr>
        </p:nvSpPr>
        <p:spPr>
          <a:xfrm>
            <a:off x="4071199" y="2196949"/>
            <a:ext cx="4416048" cy="452618"/>
          </a:xfrm>
          <a:prstGeom prst="rect">
            <a:avLst/>
          </a:prstGeom>
          <a:noFill/>
          <a:ln>
            <a:noFill/>
          </a:ln>
        </p:spPr>
        <p:txBody>
          <a:bodyPr spcFirstLastPara="1" wrap="square" lIns="91425" tIns="45700" rIns="91425" bIns="45700" anchor="t" anchorCtr="0">
            <a:normAutofit/>
          </a:bodyPr>
          <a:lstStyle>
            <a:lvl1pPr marL="342900" marR="0" lvl="0" indent="-171450" algn="l" rtl="0">
              <a:lnSpc>
                <a:spcPct val="120000"/>
              </a:lnSpc>
              <a:spcBef>
                <a:spcPts val="750"/>
              </a:spcBef>
              <a:spcAft>
                <a:spcPts val="0"/>
              </a:spcAft>
              <a:buClr>
                <a:schemeClr val="accent3"/>
              </a:buClr>
              <a:buSzPts val="3200"/>
              <a:buFont typeface="Arial"/>
              <a:buNone/>
              <a:defRPr sz="2400" b="0" i="0" u="none" strike="noStrike" cap="none">
                <a:solidFill>
                  <a:schemeClr val="accent3"/>
                </a:solidFill>
                <a:latin typeface="Alegreya Sans"/>
                <a:ea typeface="Alegreya Sans"/>
                <a:cs typeface="Alegreya Sans"/>
                <a:sym typeface="Alegreya Sans"/>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5" name="Google Shape;15;p2"/>
          <p:cNvSpPr txBox="1">
            <a:spLocks noGrp="1"/>
          </p:cNvSpPr>
          <p:nvPr>
            <p:ph type="body" idx="2"/>
          </p:nvPr>
        </p:nvSpPr>
        <p:spPr>
          <a:xfrm>
            <a:off x="4071198" y="3361091"/>
            <a:ext cx="4444151" cy="292032"/>
          </a:xfrm>
          <a:prstGeom prst="rect">
            <a:avLst/>
          </a:prstGeom>
          <a:noFill/>
          <a:ln>
            <a:noFill/>
          </a:ln>
        </p:spPr>
        <p:txBody>
          <a:bodyPr spcFirstLastPara="1" wrap="square" lIns="91425" tIns="45700" rIns="91425" bIns="45700" anchor="t" anchorCtr="0">
            <a:normAutofit/>
          </a:bodyPr>
          <a:lstStyle>
            <a:lvl1pPr marL="342900" marR="0" lvl="0" indent="-171450" algn="l" rtl="0">
              <a:lnSpc>
                <a:spcPct val="90000"/>
              </a:lnSpc>
              <a:spcBef>
                <a:spcPts val="750"/>
              </a:spcBef>
              <a:spcAft>
                <a:spcPts val="0"/>
              </a:spcAft>
              <a:buClr>
                <a:schemeClr val="lt2"/>
              </a:buClr>
              <a:buSzPts val="1600"/>
              <a:buFont typeface="Arial"/>
              <a:buNone/>
              <a:defRPr sz="1200" b="0" i="0" u="none" strike="noStrike" cap="none">
                <a:solidFill>
                  <a:schemeClr val="lt2"/>
                </a:solidFill>
                <a:latin typeface="Alegreya Sans"/>
                <a:ea typeface="Alegreya Sans"/>
                <a:cs typeface="Alegreya Sans"/>
                <a:sym typeface="Alegreya Sans"/>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6" name="Google Shape;16;p2"/>
          <p:cNvSpPr txBox="1">
            <a:spLocks noGrp="1"/>
          </p:cNvSpPr>
          <p:nvPr>
            <p:ph type="body" idx="3"/>
          </p:nvPr>
        </p:nvSpPr>
        <p:spPr>
          <a:xfrm>
            <a:off x="4071198" y="999075"/>
            <a:ext cx="4416048" cy="1171003"/>
          </a:xfrm>
          <a:prstGeom prst="rect">
            <a:avLst/>
          </a:prstGeom>
          <a:noFill/>
          <a:ln>
            <a:noFill/>
          </a:ln>
        </p:spPr>
        <p:txBody>
          <a:bodyPr spcFirstLastPara="1" wrap="square" lIns="91425" tIns="45700" rIns="91425" bIns="45700" anchor="t" anchorCtr="0">
            <a:normAutofit/>
          </a:bodyPr>
          <a:lstStyle>
            <a:lvl1pPr marL="342900" marR="0" lvl="0" indent="-171450" algn="l" rtl="0">
              <a:lnSpc>
                <a:spcPct val="90000"/>
              </a:lnSpc>
              <a:spcBef>
                <a:spcPts val="750"/>
              </a:spcBef>
              <a:spcAft>
                <a:spcPts val="0"/>
              </a:spcAft>
              <a:buClr>
                <a:schemeClr val="lt2"/>
              </a:buClr>
              <a:buSzPts val="5400"/>
              <a:buFont typeface="Arial"/>
              <a:buNone/>
              <a:defRPr sz="4050" b="1" i="0" u="none" strike="noStrike" cap="none">
                <a:solidFill>
                  <a:schemeClr val="lt2"/>
                </a:solidFill>
                <a:latin typeface="Alegreya Sans"/>
                <a:ea typeface="Alegreya Sans"/>
                <a:cs typeface="Alegreya Sans"/>
                <a:sym typeface="Alegreya Sans"/>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7" name="Google Shape;17;p2"/>
          <p:cNvSpPr txBox="1">
            <a:spLocks noGrp="1"/>
          </p:cNvSpPr>
          <p:nvPr>
            <p:ph type="body" idx="4"/>
          </p:nvPr>
        </p:nvSpPr>
        <p:spPr>
          <a:xfrm>
            <a:off x="4071198" y="3066197"/>
            <a:ext cx="4444151" cy="292032"/>
          </a:xfrm>
          <a:prstGeom prst="rect">
            <a:avLst/>
          </a:prstGeom>
          <a:noFill/>
          <a:ln>
            <a:noFill/>
          </a:ln>
        </p:spPr>
        <p:txBody>
          <a:bodyPr spcFirstLastPara="1" wrap="square" lIns="91425" tIns="45700" rIns="91425" bIns="45700" anchor="t" anchorCtr="0">
            <a:noAutofit/>
          </a:bodyPr>
          <a:lstStyle>
            <a:lvl1pPr marL="342900" marR="0" lvl="0" indent="-171450" algn="l" rtl="0">
              <a:lnSpc>
                <a:spcPct val="90000"/>
              </a:lnSpc>
              <a:spcBef>
                <a:spcPts val="750"/>
              </a:spcBef>
              <a:spcAft>
                <a:spcPts val="0"/>
              </a:spcAft>
              <a:buClr>
                <a:schemeClr val="lt2"/>
              </a:buClr>
              <a:buSzPts val="2400"/>
              <a:buFont typeface="Arial"/>
              <a:buNone/>
              <a:defRPr sz="1800" b="0" i="0" u="none" strike="noStrike" cap="none">
                <a:solidFill>
                  <a:schemeClr val="lt2"/>
                </a:solidFill>
                <a:latin typeface="Alegreya Sans"/>
                <a:ea typeface="Alegreya Sans"/>
                <a:cs typeface="Alegreya Sans"/>
                <a:sym typeface="Alegreya Sans"/>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8" name="Google Shape;18;p2"/>
          <p:cNvSpPr>
            <a:spLocks noGrp="1"/>
          </p:cNvSpPr>
          <p:nvPr>
            <p:ph type="pic" idx="5"/>
          </p:nvPr>
        </p:nvSpPr>
        <p:spPr>
          <a:xfrm>
            <a:off x="-1" y="1"/>
            <a:ext cx="3624442" cy="5143499"/>
          </a:xfrm>
          <a:prstGeom prst="rect">
            <a:avLst/>
          </a:prstGeom>
          <a:solidFill>
            <a:schemeClr val="lt2"/>
          </a:solidFill>
          <a:ln>
            <a:noFill/>
          </a:ln>
        </p:spPr>
        <p:txBody>
          <a:bodyPr/>
          <a:lstStyle/>
          <a:p>
            <a:endParaRPr lang="en-US"/>
          </a:p>
        </p:txBody>
      </p:sp>
    </p:spTree>
    <p:extLst>
      <p:ext uri="{BB962C8B-B14F-4D97-AF65-F5344CB8AC3E}">
        <p14:creationId xmlns:p14="http://schemas.microsoft.com/office/powerpoint/2010/main" val="549715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Speakers">
  <p:cSld name="Two Speakers">
    <p:spTree>
      <p:nvGrpSpPr>
        <p:cNvPr id="1" name="Shape 69"/>
        <p:cNvGrpSpPr/>
        <p:nvPr/>
      </p:nvGrpSpPr>
      <p:grpSpPr>
        <a:xfrm>
          <a:off x="0" y="0"/>
          <a:ext cx="0" cy="0"/>
          <a:chOff x="0" y="0"/>
          <a:chExt cx="0" cy="0"/>
        </a:xfrm>
      </p:grpSpPr>
      <p:sp>
        <p:nvSpPr>
          <p:cNvPr id="70" name="Google Shape;70;p14"/>
          <p:cNvSpPr/>
          <p:nvPr/>
        </p:nvSpPr>
        <p:spPr>
          <a:xfrm>
            <a:off x="0" y="-1"/>
            <a:ext cx="9144000" cy="798535"/>
          </a:xfrm>
          <a:prstGeom prst="rect">
            <a:avLst/>
          </a:prstGeom>
          <a:solidFill>
            <a:schemeClr val="lt2"/>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Barlow Semi Condensed Medium"/>
              <a:ea typeface="Barlow Semi Condensed Medium"/>
              <a:cs typeface="Barlow Semi Condensed Medium"/>
              <a:sym typeface="Barlow Semi Condensed Medium"/>
            </a:endParaRPr>
          </a:p>
        </p:txBody>
      </p:sp>
      <p:sp>
        <p:nvSpPr>
          <p:cNvPr id="71" name="Google Shape;71;p14"/>
          <p:cNvSpPr txBox="1">
            <a:spLocks noGrp="1"/>
          </p:cNvSpPr>
          <p:nvPr>
            <p:ph type="body" idx="1"/>
          </p:nvPr>
        </p:nvSpPr>
        <p:spPr>
          <a:xfrm>
            <a:off x="2185298" y="223023"/>
            <a:ext cx="4773406" cy="352487"/>
          </a:xfrm>
          <a:prstGeom prst="rect">
            <a:avLst/>
          </a:prstGeom>
          <a:noFill/>
          <a:ln>
            <a:noFill/>
          </a:ln>
        </p:spPr>
        <p:txBody>
          <a:bodyPr spcFirstLastPara="1" wrap="square" lIns="91425" tIns="45700" rIns="91425" bIns="45700" anchor="t" anchorCtr="0">
            <a:noAutofit/>
          </a:bodyPr>
          <a:lstStyle>
            <a:lvl1pPr marL="342900" marR="0" lvl="0" indent="-171450" algn="ctr" rtl="0">
              <a:lnSpc>
                <a:spcPct val="100000"/>
              </a:lnSpc>
              <a:spcBef>
                <a:spcPts val="450"/>
              </a:spcBef>
              <a:spcAft>
                <a:spcPts val="0"/>
              </a:spcAft>
              <a:buClr>
                <a:schemeClr val="accent1"/>
              </a:buClr>
              <a:buSzPts val="2400"/>
              <a:buFont typeface="Arial"/>
              <a:buNone/>
              <a:defRPr sz="1800" b="0" i="0" u="none" strike="noStrike" cap="none">
                <a:solidFill>
                  <a:schemeClr val="accent2"/>
                </a:solidFill>
                <a:latin typeface="Alegreya Sans"/>
                <a:ea typeface="Alegreya Sans"/>
                <a:cs typeface="Alegreya Sans"/>
                <a:sym typeface="Alegreya Sans"/>
              </a:defRPr>
            </a:lvl1pPr>
            <a:lvl2pPr marL="685800" marR="0" lvl="1" indent="-266700" algn="l" rtl="0">
              <a:lnSpc>
                <a:spcPct val="100000"/>
              </a:lnSpc>
              <a:spcBef>
                <a:spcPts val="450"/>
              </a:spcBef>
              <a:spcAft>
                <a:spcPts val="0"/>
              </a:spcAft>
              <a:buClr>
                <a:schemeClr val="accent1"/>
              </a:buClr>
              <a:buSzPts val="2000"/>
              <a:buFont typeface="NTR"/>
              <a:buChar char="‒"/>
              <a:defRPr sz="1500" b="0" i="0" u="none" strike="noStrike" cap="none">
                <a:solidFill>
                  <a:schemeClr val="dk1"/>
                </a:solidFill>
                <a:latin typeface="Alegreya Sans"/>
                <a:ea typeface="Alegreya Sans"/>
                <a:cs typeface="Alegreya Sans"/>
                <a:sym typeface="Alegreya Sans"/>
              </a:defRPr>
            </a:lvl2pPr>
            <a:lvl3pPr marL="1028700" marR="0" lvl="2" indent="-242888" algn="l" rtl="0">
              <a:lnSpc>
                <a:spcPct val="100000"/>
              </a:lnSpc>
              <a:spcBef>
                <a:spcPts val="450"/>
              </a:spcBef>
              <a:spcAft>
                <a:spcPts val="0"/>
              </a:spcAft>
              <a:buClr>
                <a:schemeClr val="accent3"/>
              </a:buClr>
              <a:buSzPts val="1500"/>
              <a:buFont typeface="Arial"/>
              <a:buChar char="•"/>
              <a:defRPr sz="1500" b="0" i="0" u="none" strike="noStrike" cap="none">
                <a:solidFill>
                  <a:schemeClr val="dk1"/>
                </a:solidFill>
                <a:latin typeface="Alegreya Sans"/>
                <a:ea typeface="Alegreya Sans"/>
                <a:cs typeface="Alegreya Sans"/>
                <a:sym typeface="Alegreya Sans"/>
              </a:defRPr>
            </a:lvl3pPr>
            <a:lvl4pPr marL="1371600" marR="0" lvl="3" indent="-266700" algn="l" rtl="0">
              <a:lnSpc>
                <a:spcPct val="100000"/>
              </a:lnSpc>
              <a:spcBef>
                <a:spcPts val="450"/>
              </a:spcBef>
              <a:spcAft>
                <a:spcPts val="0"/>
              </a:spcAft>
              <a:buClr>
                <a:schemeClr val="accent3"/>
              </a:buClr>
              <a:buSzPts val="2000"/>
              <a:buFont typeface="NTR"/>
              <a:buChar char="‒"/>
              <a:defRPr sz="1500" b="0" i="0" u="none" strike="noStrike" cap="none">
                <a:solidFill>
                  <a:schemeClr val="dk1"/>
                </a:solidFill>
                <a:latin typeface="Alegreya Sans"/>
                <a:ea typeface="Alegreya Sans"/>
                <a:cs typeface="Alegreya Sans"/>
                <a:sym typeface="Alegreya Sans"/>
              </a:defRPr>
            </a:lvl4pPr>
            <a:lvl5pPr marL="1714500" marR="0" lvl="4" indent="-242888" algn="l" rtl="0">
              <a:lnSpc>
                <a:spcPct val="100000"/>
              </a:lnSpc>
              <a:spcBef>
                <a:spcPts val="450"/>
              </a:spcBef>
              <a:spcAft>
                <a:spcPts val="0"/>
              </a:spcAft>
              <a:buClr>
                <a:schemeClr val="dk2"/>
              </a:buClr>
              <a:buSzPts val="1500"/>
              <a:buFont typeface="Arial"/>
              <a:buChar char="•"/>
              <a:defRPr sz="1500" b="0" i="0" u="none" strike="noStrike" cap="none">
                <a:solidFill>
                  <a:schemeClr val="dk1"/>
                </a:solidFill>
                <a:latin typeface="Alegreya Sans"/>
                <a:ea typeface="Alegreya Sans"/>
                <a:cs typeface="Alegreya Sans"/>
                <a:sym typeface="Alegreya Sans"/>
              </a:defRPr>
            </a:lvl5pPr>
            <a:lvl6pPr marL="2057400" marR="0" lvl="5" indent="-257175"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72" name="Google Shape;72;p14"/>
          <p:cNvSpPr>
            <a:spLocks noGrp="1"/>
          </p:cNvSpPr>
          <p:nvPr>
            <p:ph type="pic" idx="2"/>
          </p:nvPr>
        </p:nvSpPr>
        <p:spPr>
          <a:xfrm>
            <a:off x="1351170" y="1557212"/>
            <a:ext cx="1885950" cy="1885950"/>
          </a:xfrm>
          <a:prstGeom prst="ellipse">
            <a:avLst/>
          </a:prstGeom>
          <a:solidFill>
            <a:schemeClr val="accent3"/>
          </a:solidFill>
          <a:ln>
            <a:noFill/>
          </a:ln>
        </p:spPr>
        <p:txBody>
          <a:bodyPr/>
          <a:lstStyle/>
          <a:p>
            <a:endParaRPr lang="en-US"/>
          </a:p>
        </p:txBody>
      </p:sp>
      <p:sp>
        <p:nvSpPr>
          <p:cNvPr id="73" name="Google Shape;73;p14"/>
          <p:cNvSpPr txBox="1">
            <a:spLocks noGrp="1"/>
          </p:cNvSpPr>
          <p:nvPr>
            <p:ph type="body" idx="3"/>
          </p:nvPr>
        </p:nvSpPr>
        <p:spPr>
          <a:xfrm>
            <a:off x="35478" y="3561740"/>
            <a:ext cx="4517335" cy="385909"/>
          </a:xfrm>
          <a:prstGeom prst="rect">
            <a:avLst/>
          </a:prstGeom>
          <a:noFill/>
          <a:ln>
            <a:noFill/>
          </a:ln>
        </p:spPr>
        <p:txBody>
          <a:bodyPr spcFirstLastPara="1" wrap="square" lIns="91425" tIns="45700" rIns="91425" bIns="45700" anchor="t" anchorCtr="0">
            <a:noAutofit/>
          </a:bodyPr>
          <a:lstStyle>
            <a:lvl1pPr marL="342900" marR="0" lvl="0" indent="-171450" algn="ctr" rtl="0">
              <a:lnSpc>
                <a:spcPct val="100000"/>
              </a:lnSpc>
              <a:spcBef>
                <a:spcPts val="450"/>
              </a:spcBef>
              <a:spcAft>
                <a:spcPts val="0"/>
              </a:spcAft>
              <a:buClr>
                <a:schemeClr val="accent1"/>
              </a:buClr>
              <a:buSzPts val="2400"/>
              <a:buFont typeface="Arial"/>
              <a:buNone/>
              <a:defRPr sz="1800" b="0" i="0" u="none" strike="noStrike" cap="none">
                <a:solidFill>
                  <a:schemeClr val="accent1"/>
                </a:solidFill>
                <a:latin typeface="Alegreya Sans"/>
                <a:ea typeface="Alegreya Sans"/>
                <a:cs typeface="Alegreya Sans"/>
                <a:sym typeface="Alegreya Sans"/>
              </a:defRPr>
            </a:lvl1pPr>
            <a:lvl2pPr marL="685800" marR="0" lvl="1" indent="-266700" algn="l" rtl="0">
              <a:lnSpc>
                <a:spcPct val="100000"/>
              </a:lnSpc>
              <a:spcBef>
                <a:spcPts val="450"/>
              </a:spcBef>
              <a:spcAft>
                <a:spcPts val="0"/>
              </a:spcAft>
              <a:buClr>
                <a:schemeClr val="accent1"/>
              </a:buClr>
              <a:buSzPts val="2000"/>
              <a:buFont typeface="NTR"/>
              <a:buChar char="‒"/>
              <a:defRPr sz="1500" b="0" i="0" u="none" strike="noStrike" cap="none">
                <a:solidFill>
                  <a:schemeClr val="dk1"/>
                </a:solidFill>
                <a:latin typeface="Alegreya Sans"/>
                <a:ea typeface="Alegreya Sans"/>
                <a:cs typeface="Alegreya Sans"/>
                <a:sym typeface="Alegreya Sans"/>
              </a:defRPr>
            </a:lvl2pPr>
            <a:lvl3pPr marL="1028700" marR="0" lvl="2" indent="-242888" algn="l" rtl="0">
              <a:lnSpc>
                <a:spcPct val="100000"/>
              </a:lnSpc>
              <a:spcBef>
                <a:spcPts val="450"/>
              </a:spcBef>
              <a:spcAft>
                <a:spcPts val="0"/>
              </a:spcAft>
              <a:buClr>
                <a:schemeClr val="accent3"/>
              </a:buClr>
              <a:buSzPts val="1500"/>
              <a:buFont typeface="Arial"/>
              <a:buChar char="•"/>
              <a:defRPr sz="1500" b="0" i="0" u="none" strike="noStrike" cap="none">
                <a:solidFill>
                  <a:schemeClr val="dk1"/>
                </a:solidFill>
                <a:latin typeface="Alegreya Sans"/>
                <a:ea typeface="Alegreya Sans"/>
                <a:cs typeface="Alegreya Sans"/>
                <a:sym typeface="Alegreya Sans"/>
              </a:defRPr>
            </a:lvl3pPr>
            <a:lvl4pPr marL="1371600" marR="0" lvl="3" indent="-266700" algn="l" rtl="0">
              <a:lnSpc>
                <a:spcPct val="100000"/>
              </a:lnSpc>
              <a:spcBef>
                <a:spcPts val="450"/>
              </a:spcBef>
              <a:spcAft>
                <a:spcPts val="0"/>
              </a:spcAft>
              <a:buClr>
                <a:schemeClr val="accent3"/>
              </a:buClr>
              <a:buSzPts val="2000"/>
              <a:buFont typeface="NTR"/>
              <a:buChar char="‒"/>
              <a:defRPr sz="1500" b="0" i="0" u="none" strike="noStrike" cap="none">
                <a:solidFill>
                  <a:schemeClr val="dk1"/>
                </a:solidFill>
                <a:latin typeface="Alegreya Sans"/>
                <a:ea typeface="Alegreya Sans"/>
                <a:cs typeface="Alegreya Sans"/>
                <a:sym typeface="Alegreya Sans"/>
              </a:defRPr>
            </a:lvl4pPr>
            <a:lvl5pPr marL="1714500" marR="0" lvl="4" indent="-242888" algn="l" rtl="0">
              <a:lnSpc>
                <a:spcPct val="100000"/>
              </a:lnSpc>
              <a:spcBef>
                <a:spcPts val="450"/>
              </a:spcBef>
              <a:spcAft>
                <a:spcPts val="0"/>
              </a:spcAft>
              <a:buClr>
                <a:schemeClr val="dk2"/>
              </a:buClr>
              <a:buSzPts val="1500"/>
              <a:buFont typeface="Arial"/>
              <a:buChar char="•"/>
              <a:defRPr sz="1500" b="0" i="0" u="none" strike="noStrike" cap="none">
                <a:solidFill>
                  <a:schemeClr val="dk1"/>
                </a:solidFill>
                <a:latin typeface="Alegreya Sans"/>
                <a:ea typeface="Alegreya Sans"/>
                <a:cs typeface="Alegreya Sans"/>
                <a:sym typeface="Alegreya Sans"/>
              </a:defRPr>
            </a:lvl5pPr>
            <a:lvl6pPr marL="2057400" marR="0" lvl="5" indent="-257175"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74" name="Google Shape;74;p14"/>
          <p:cNvSpPr txBox="1">
            <a:spLocks noGrp="1"/>
          </p:cNvSpPr>
          <p:nvPr>
            <p:ph type="body" idx="4"/>
          </p:nvPr>
        </p:nvSpPr>
        <p:spPr>
          <a:xfrm>
            <a:off x="35478" y="3947649"/>
            <a:ext cx="4517335" cy="385909"/>
          </a:xfrm>
          <a:prstGeom prst="rect">
            <a:avLst/>
          </a:prstGeom>
          <a:noFill/>
          <a:ln>
            <a:noFill/>
          </a:ln>
        </p:spPr>
        <p:txBody>
          <a:bodyPr spcFirstLastPara="1" wrap="square" lIns="91425" tIns="45700" rIns="91425" bIns="45700" anchor="t" anchorCtr="0">
            <a:normAutofit/>
          </a:bodyPr>
          <a:lstStyle>
            <a:lvl1pPr marL="342900" marR="0" lvl="0" indent="-171450" algn="ctr" rtl="0">
              <a:lnSpc>
                <a:spcPct val="100000"/>
              </a:lnSpc>
              <a:spcBef>
                <a:spcPts val="450"/>
              </a:spcBef>
              <a:spcAft>
                <a:spcPts val="0"/>
              </a:spcAft>
              <a:buClr>
                <a:schemeClr val="accent1"/>
              </a:buClr>
              <a:buSzPts val="1800"/>
              <a:buFont typeface="Arial"/>
              <a:buNone/>
              <a:defRPr sz="1350" b="0" i="0" u="none" strike="noStrike" cap="none">
                <a:solidFill>
                  <a:schemeClr val="accent1"/>
                </a:solidFill>
                <a:latin typeface="Alegreya Sans"/>
                <a:ea typeface="Alegreya Sans"/>
                <a:cs typeface="Alegreya Sans"/>
                <a:sym typeface="Alegreya Sans"/>
              </a:defRPr>
            </a:lvl1pPr>
            <a:lvl2pPr marL="685800" marR="0" lvl="1" indent="-266700" algn="l" rtl="0">
              <a:lnSpc>
                <a:spcPct val="100000"/>
              </a:lnSpc>
              <a:spcBef>
                <a:spcPts val="450"/>
              </a:spcBef>
              <a:spcAft>
                <a:spcPts val="0"/>
              </a:spcAft>
              <a:buClr>
                <a:schemeClr val="accent1"/>
              </a:buClr>
              <a:buSzPts val="2000"/>
              <a:buFont typeface="NTR"/>
              <a:buChar char="‒"/>
              <a:defRPr sz="1500" b="0" i="0" u="none" strike="noStrike" cap="none">
                <a:solidFill>
                  <a:schemeClr val="dk1"/>
                </a:solidFill>
                <a:latin typeface="Alegreya Sans"/>
                <a:ea typeface="Alegreya Sans"/>
                <a:cs typeface="Alegreya Sans"/>
                <a:sym typeface="Alegreya Sans"/>
              </a:defRPr>
            </a:lvl2pPr>
            <a:lvl3pPr marL="1028700" marR="0" lvl="2" indent="-242888" algn="l" rtl="0">
              <a:lnSpc>
                <a:spcPct val="100000"/>
              </a:lnSpc>
              <a:spcBef>
                <a:spcPts val="450"/>
              </a:spcBef>
              <a:spcAft>
                <a:spcPts val="0"/>
              </a:spcAft>
              <a:buClr>
                <a:schemeClr val="accent3"/>
              </a:buClr>
              <a:buSzPts val="1500"/>
              <a:buFont typeface="Arial"/>
              <a:buChar char="•"/>
              <a:defRPr sz="1500" b="0" i="0" u="none" strike="noStrike" cap="none">
                <a:solidFill>
                  <a:schemeClr val="dk1"/>
                </a:solidFill>
                <a:latin typeface="Alegreya Sans"/>
                <a:ea typeface="Alegreya Sans"/>
                <a:cs typeface="Alegreya Sans"/>
                <a:sym typeface="Alegreya Sans"/>
              </a:defRPr>
            </a:lvl3pPr>
            <a:lvl4pPr marL="1371600" marR="0" lvl="3" indent="-266700" algn="l" rtl="0">
              <a:lnSpc>
                <a:spcPct val="100000"/>
              </a:lnSpc>
              <a:spcBef>
                <a:spcPts val="450"/>
              </a:spcBef>
              <a:spcAft>
                <a:spcPts val="0"/>
              </a:spcAft>
              <a:buClr>
                <a:schemeClr val="accent3"/>
              </a:buClr>
              <a:buSzPts val="2000"/>
              <a:buFont typeface="NTR"/>
              <a:buChar char="‒"/>
              <a:defRPr sz="1500" b="0" i="0" u="none" strike="noStrike" cap="none">
                <a:solidFill>
                  <a:schemeClr val="dk1"/>
                </a:solidFill>
                <a:latin typeface="Alegreya Sans"/>
                <a:ea typeface="Alegreya Sans"/>
                <a:cs typeface="Alegreya Sans"/>
                <a:sym typeface="Alegreya Sans"/>
              </a:defRPr>
            </a:lvl4pPr>
            <a:lvl5pPr marL="1714500" marR="0" lvl="4" indent="-242888" algn="l" rtl="0">
              <a:lnSpc>
                <a:spcPct val="100000"/>
              </a:lnSpc>
              <a:spcBef>
                <a:spcPts val="450"/>
              </a:spcBef>
              <a:spcAft>
                <a:spcPts val="0"/>
              </a:spcAft>
              <a:buClr>
                <a:schemeClr val="dk2"/>
              </a:buClr>
              <a:buSzPts val="1500"/>
              <a:buFont typeface="Arial"/>
              <a:buChar char="•"/>
              <a:defRPr sz="1500" b="0" i="0" u="none" strike="noStrike" cap="none">
                <a:solidFill>
                  <a:schemeClr val="dk1"/>
                </a:solidFill>
                <a:latin typeface="Alegreya Sans"/>
                <a:ea typeface="Alegreya Sans"/>
                <a:cs typeface="Alegreya Sans"/>
                <a:sym typeface="Alegreya Sans"/>
              </a:defRPr>
            </a:lvl5pPr>
            <a:lvl6pPr marL="2057400" marR="0" lvl="5" indent="-257175"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75" name="Google Shape;75;p14"/>
          <p:cNvSpPr>
            <a:spLocks noGrp="1"/>
          </p:cNvSpPr>
          <p:nvPr>
            <p:ph type="pic" idx="5"/>
          </p:nvPr>
        </p:nvSpPr>
        <p:spPr>
          <a:xfrm>
            <a:off x="5906880" y="1581761"/>
            <a:ext cx="1885950" cy="1885950"/>
          </a:xfrm>
          <a:prstGeom prst="ellipse">
            <a:avLst/>
          </a:prstGeom>
          <a:solidFill>
            <a:schemeClr val="accent3"/>
          </a:solidFill>
          <a:ln>
            <a:noFill/>
          </a:ln>
        </p:spPr>
        <p:txBody>
          <a:bodyPr/>
          <a:lstStyle/>
          <a:p>
            <a:endParaRPr lang="en-US"/>
          </a:p>
        </p:txBody>
      </p:sp>
      <p:sp>
        <p:nvSpPr>
          <p:cNvPr id="76" name="Google Shape;76;p14"/>
          <p:cNvSpPr txBox="1">
            <a:spLocks noGrp="1"/>
          </p:cNvSpPr>
          <p:nvPr>
            <p:ph type="body" idx="6"/>
          </p:nvPr>
        </p:nvSpPr>
        <p:spPr>
          <a:xfrm>
            <a:off x="4591189" y="3561740"/>
            <a:ext cx="4517333" cy="385909"/>
          </a:xfrm>
          <a:prstGeom prst="rect">
            <a:avLst/>
          </a:prstGeom>
          <a:noFill/>
          <a:ln>
            <a:noFill/>
          </a:ln>
        </p:spPr>
        <p:txBody>
          <a:bodyPr spcFirstLastPara="1" wrap="square" lIns="91425" tIns="45700" rIns="91425" bIns="45700" anchor="t" anchorCtr="0">
            <a:noAutofit/>
          </a:bodyPr>
          <a:lstStyle>
            <a:lvl1pPr marL="342900" marR="0" lvl="0" indent="-171450" algn="ctr" rtl="0">
              <a:lnSpc>
                <a:spcPct val="100000"/>
              </a:lnSpc>
              <a:spcBef>
                <a:spcPts val="450"/>
              </a:spcBef>
              <a:spcAft>
                <a:spcPts val="0"/>
              </a:spcAft>
              <a:buClr>
                <a:schemeClr val="accent1"/>
              </a:buClr>
              <a:buSzPts val="2400"/>
              <a:buFont typeface="Arial"/>
              <a:buNone/>
              <a:defRPr sz="1800" b="0" i="0" u="none" strike="noStrike" cap="none">
                <a:solidFill>
                  <a:schemeClr val="accent1"/>
                </a:solidFill>
                <a:latin typeface="Alegreya Sans"/>
                <a:ea typeface="Alegreya Sans"/>
                <a:cs typeface="Alegreya Sans"/>
                <a:sym typeface="Alegreya Sans"/>
              </a:defRPr>
            </a:lvl1pPr>
            <a:lvl2pPr marL="685800" marR="0" lvl="1" indent="-266700" algn="l" rtl="0">
              <a:lnSpc>
                <a:spcPct val="100000"/>
              </a:lnSpc>
              <a:spcBef>
                <a:spcPts val="450"/>
              </a:spcBef>
              <a:spcAft>
                <a:spcPts val="0"/>
              </a:spcAft>
              <a:buClr>
                <a:schemeClr val="accent1"/>
              </a:buClr>
              <a:buSzPts val="2000"/>
              <a:buFont typeface="NTR"/>
              <a:buChar char="‒"/>
              <a:defRPr sz="1500" b="0" i="0" u="none" strike="noStrike" cap="none">
                <a:solidFill>
                  <a:schemeClr val="dk1"/>
                </a:solidFill>
                <a:latin typeface="Alegreya Sans"/>
                <a:ea typeface="Alegreya Sans"/>
                <a:cs typeface="Alegreya Sans"/>
                <a:sym typeface="Alegreya Sans"/>
              </a:defRPr>
            </a:lvl2pPr>
            <a:lvl3pPr marL="1028700" marR="0" lvl="2" indent="-242888" algn="l" rtl="0">
              <a:lnSpc>
                <a:spcPct val="100000"/>
              </a:lnSpc>
              <a:spcBef>
                <a:spcPts val="450"/>
              </a:spcBef>
              <a:spcAft>
                <a:spcPts val="0"/>
              </a:spcAft>
              <a:buClr>
                <a:schemeClr val="accent3"/>
              </a:buClr>
              <a:buSzPts val="1500"/>
              <a:buFont typeface="Arial"/>
              <a:buChar char="•"/>
              <a:defRPr sz="1500" b="0" i="0" u="none" strike="noStrike" cap="none">
                <a:solidFill>
                  <a:schemeClr val="dk1"/>
                </a:solidFill>
                <a:latin typeface="Alegreya Sans"/>
                <a:ea typeface="Alegreya Sans"/>
                <a:cs typeface="Alegreya Sans"/>
                <a:sym typeface="Alegreya Sans"/>
              </a:defRPr>
            </a:lvl3pPr>
            <a:lvl4pPr marL="1371600" marR="0" lvl="3" indent="-266700" algn="l" rtl="0">
              <a:lnSpc>
                <a:spcPct val="100000"/>
              </a:lnSpc>
              <a:spcBef>
                <a:spcPts val="450"/>
              </a:spcBef>
              <a:spcAft>
                <a:spcPts val="0"/>
              </a:spcAft>
              <a:buClr>
                <a:schemeClr val="accent3"/>
              </a:buClr>
              <a:buSzPts val="2000"/>
              <a:buFont typeface="NTR"/>
              <a:buChar char="‒"/>
              <a:defRPr sz="1500" b="0" i="0" u="none" strike="noStrike" cap="none">
                <a:solidFill>
                  <a:schemeClr val="dk1"/>
                </a:solidFill>
                <a:latin typeface="Alegreya Sans"/>
                <a:ea typeface="Alegreya Sans"/>
                <a:cs typeface="Alegreya Sans"/>
                <a:sym typeface="Alegreya Sans"/>
              </a:defRPr>
            </a:lvl4pPr>
            <a:lvl5pPr marL="1714500" marR="0" lvl="4" indent="-242888" algn="l" rtl="0">
              <a:lnSpc>
                <a:spcPct val="100000"/>
              </a:lnSpc>
              <a:spcBef>
                <a:spcPts val="450"/>
              </a:spcBef>
              <a:spcAft>
                <a:spcPts val="0"/>
              </a:spcAft>
              <a:buClr>
                <a:schemeClr val="dk2"/>
              </a:buClr>
              <a:buSzPts val="1500"/>
              <a:buFont typeface="Arial"/>
              <a:buChar char="•"/>
              <a:defRPr sz="1500" b="0" i="0" u="none" strike="noStrike" cap="none">
                <a:solidFill>
                  <a:schemeClr val="dk1"/>
                </a:solidFill>
                <a:latin typeface="Alegreya Sans"/>
                <a:ea typeface="Alegreya Sans"/>
                <a:cs typeface="Alegreya Sans"/>
                <a:sym typeface="Alegreya Sans"/>
              </a:defRPr>
            </a:lvl5pPr>
            <a:lvl6pPr marL="2057400" marR="0" lvl="5" indent="-257175"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77" name="Google Shape;77;p14"/>
          <p:cNvSpPr txBox="1">
            <a:spLocks noGrp="1"/>
          </p:cNvSpPr>
          <p:nvPr>
            <p:ph type="body" idx="7"/>
          </p:nvPr>
        </p:nvSpPr>
        <p:spPr>
          <a:xfrm>
            <a:off x="4591189" y="3947649"/>
            <a:ext cx="4517333" cy="385909"/>
          </a:xfrm>
          <a:prstGeom prst="rect">
            <a:avLst/>
          </a:prstGeom>
          <a:noFill/>
          <a:ln>
            <a:noFill/>
          </a:ln>
        </p:spPr>
        <p:txBody>
          <a:bodyPr spcFirstLastPara="1" wrap="square" lIns="91425" tIns="45700" rIns="91425" bIns="45700" anchor="t" anchorCtr="0">
            <a:normAutofit/>
          </a:bodyPr>
          <a:lstStyle>
            <a:lvl1pPr marL="342900" marR="0" lvl="0" indent="-171450" algn="ctr" rtl="0">
              <a:lnSpc>
                <a:spcPct val="100000"/>
              </a:lnSpc>
              <a:spcBef>
                <a:spcPts val="450"/>
              </a:spcBef>
              <a:spcAft>
                <a:spcPts val="0"/>
              </a:spcAft>
              <a:buClr>
                <a:schemeClr val="accent1"/>
              </a:buClr>
              <a:buSzPts val="1800"/>
              <a:buFont typeface="Arial"/>
              <a:buNone/>
              <a:defRPr sz="1350" b="0" i="0" u="none" strike="noStrike" cap="none">
                <a:solidFill>
                  <a:schemeClr val="accent1"/>
                </a:solidFill>
                <a:latin typeface="Alegreya Sans"/>
                <a:ea typeface="Alegreya Sans"/>
                <a:cs typeface="Alegreya Sans"/>
                <a:sym typeface="Alegreya Sans"/>
              </a:defRPr>
            </a:lvl1pPr>
            <a:lvl2pPr marL="685800" marR="0" lvl="1" indent="-266700" algn="l" rtl="0">
              <a:lnSpc>
                <a:spcPct val="100000"/>
              </a:lnSpc>
              <a:spcBef>
                <a:spcPts val="450"/>
              </a:spcBef>
              <a:spcAft>
                <a:spcPts val="0"/>
              </a:spcAft>
              <a:buClr>
                <a:schemeClr val="accent1"/>
              </a:buClr>
              <a:buSzPts val="2000"/>
              <a:buFont typeface="NTR"/>
              <a:buChar char="‒"/>
              <a:defRPr sz="1500" b="0" i="0" u="none" strike="noStrike" cap="none">
                <a:solidFill>
                  <a:schemeClr val="dk1"/>
                </a:solidFill>
                <a:latin typeface="Alegreya Sans"/>
                <a:ea typeface="Alegreya Sans"/>
                <a:cs typeface="Alegreya Sans"/>
                <a:sym typeface="Alegreya Sans"/>
              </a:defRPr>
            </a:lvl2pPr>
            <a:lvl3pPr marL="1028700" marR="0" lvl="2" indent="-242888" algn="l" rtl="0">
              <a:lnSpc>
                <a:spcPct val="100000"/>
              </a:lnSpc>
              <a:spcBef>
                <a:spcPts val="450"/>
              </a:spcBef>
              <a:spcAft>
                <a:spcPts val="0"/>
              </a:spcAft>
              <a:buClr>
                <a:schemeClr val="accent3"/>
              </a:buClr>
              <a:buSzPts val="1500"/>
              <a:buFont typeface="Arial"/>
              <a:buChar char="•"/>
              <a:defRPr sz="1500" b="0" i="0" u="none" strike="noStrike" cap="none">
                <a:solidFill>
                  <a:schemeClr val="dk1"/>
                </a:solidFill>
                <a:latin typeface="Alegreya Sans"/>
                <a:ea typeface="Alegreya Sans"/>
                <a:cs typeface="Alegreya Sans"/>
                <a:sym typeface="Alegreya Sans"/>
              </a:defRPr>
            </a:lvl3pPr>
            <a:lvl4pPr marL="1371600" marR="0" lvl="3" indent="-266700" algn="l" rtl="0">
              <a:lnSpc>
                <a:spcPct val="100000"/>
              </a:lnSpc>
              <a:spcBef>
                <a:spcPts val="450"/>
              </a:spcBef>
              <a:spcAft>
                <a:spcPts val="0"/>
              </a:spcAft>
              <a:buClr>
                <a:schemeClr val="accent3"/>
              </a:buClr>
              <a:buSzPts val="2000"/>
              <a:buFont typeface="NTR"/>
              <a:buChar char="‒"/>
              <a:defRPr sz="1500" b="0" i="0" u="none" strike="noStrike" cap="none">
                <a:solidFill>
                  <a:schemeClr val="dk1"/>
                </a:solidFill>
                <a:latin typeface="Alegreya Sans"/>
                <a:ea typeface="Alegreya Sans"/>
                <a:cs typeface="Alegreya Sans"/>
                <a:sym typeface="Alegreya Sans"/>
              </a:defRPr>
            </a:lvl4pPr>
            <a:lvl5pPr marL="1714500" marR="0" lvl="4" indent="-242888" algn="l" rtl="0">
              <a:lnSpc>
                <a:spcPct val="100000"/>
              </a:lnSpc>
              <a:spcBef>
                <a:spcPts val="450"/>
              </a:spcBef>
              <a:spcAft>
                <a:spcPts val="0"/>
              </a:spcAft>
              <a:buClr>
                <a:schemeClr val="dk2"/>
              </a:buClr>
              <a:buSzPts val="1500"/>
              <a:buFont typeface="Arial"/>
              <a:buChar char="•"/>
              <a:defRPr sz="1500" b="0" i="0" u="none" strike="noStrike" cap="none">
                <a:solidFill>
                  <a:schemeClr val="dk1"/>
                </a:solidFill>
                <a:latin typeface="Alegreya Sans"/>
                <a:ea typeface="Alegreya Sans"/>
                <a:cs typeface="Alegreya Sans"/>
                <a:sym typeface="Alegreya Sans"/>
              </a:defRPr>
            </a:lvl5pPr>
            <a:lvl6pPr marL="2057400" marR="0" lvl="5" indent="-257175"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194306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ree Speakers">
  <p:cSld name="Three Speakers">
    <p:spTree>
      <p:nvGrpSpPr>
        <p:cNvPr id="1" name="Shape 78"/>
        <p:cNvGrpSpPr/>
        <p:nvPr/>
      </p:nvGrpSpPr>
      <p:grpSpPr>
        <a:xfrm>
          <a:off x="0" y="0"/>
          <a:ext cx="0" cy="0"/>
          <a:chOff x="0" y="0"/>
          <a:chExt cx="0" cy="0"/>
        </a:xfrm>
      </p:grpSpPr>
      <p:sp>
        <p:nvSpPr>
          <p:cNvPr id="79" name="Google Shape;79;p15"/>
          <p:cNvSpPr/>
          <p:nvPr/>
        </p:nvSpPr>
        <p:spPr>
          <a:xfrm>
            <a:off x="0" y="-1"/>
            <a:ext cx="9144000" cy="798535"/>
          </a:xfrm>
          <a:prstGeom prst="rect">
            <a:avLst/>
          </a:prstGeom>
          <a:solidFill>
            <a:schemeClr val="lt2"/>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Barlow Semi Condensed Medium"/>
              <a:ea typeface="Barlow Semi Condensed Medium"/>
              <a:cs typeface="Barlow Semi Condensed Medium"/>
              <a:sym typeface="Barlow Semi Condensed Medium"/>
            </a:endParaRPr>
          </a:p>
        </p:txBody>
      </p:sp>
      <p:sp>
        <p:nvSpPr>
          <p:cNvPr id="80" name="Google Shape;80;p15"/>
          <p:cNvSpPr txBox="1">
            <a:spLocks noGrp="1"/>
          </p:cNvSpPr>
          <p:nvPr>
            <p:ph type="body" idx="1"/>
          </p:nvPr>
        </p:nvSpPr>
        <p:spPr>
          <a:xfrm>
            <a:off x="2185298" y="223023"/>
            <a:ext cx="4773406" cy="352487"/>
          </a:xfrm>
          <a:prstGeom prst="rect">
            <a:avLst/>
          </a:prstGeom>
          <a:noFill/>
          <a:ln>
            <a:noFill/>
          </a:ln>
        </p:spPr>
        <p:txBody>
          <a:bodyPr spcFirstLastPara="1" wrap="square" lIns="91425" tIns="45700" rIns="91425" bIns="45700" anchor="t" anchorCtr="0">
            <a:noAutofit/>
          </a:bodyPr>
          <a:lstStyle>
            <a:lvl1pPr marL="342900" marR="0" lvl="0" indent="-171450" algn="ctr" rtl="0">
              <a:lnSpc>
                <a:spcPct val="100000"/>
              </a:lnSpc>
              <a:spcBef>
                <a:spcPts val="450"/>
              </a:spcBef>
              <a:spcAft>
                <a:spcPts val="0"/>
              </a:spcAft>
              <a:buClr>
                <a:schemeClr val="accent1"/>
              </a:buClr>
              <a:buSzPts val="2400"/>
              <a:buFont typeface="Arial"/>
              <a:buNone/>
              <a:defRPr sz="1800" b="0" i="0" u="none" strike="noStrike" cap="none">
                <a:solidFill>
                  <a:schemeClr val="accent2"/>
                </a:solidFill>
                <a:latin typeface="Alegreya Sans"/>
                <a:ea typeface="Alegreya Sans"/>
                <a:cs typeface="Alegreya Sans"/>
                <a:sym typeface="Alegreya Sans"/>
              </a:defRPr>
            </a:lvl1pPr>
            <a:lvl2pPr marL="685800" marR="0" lvl="1" indent="-266700" algn="l" rtl="0">
              <a:lnSpc>
                <a:spcPct val="100000"/>
              </a:lnSpc>
              <a:spcBef>
                <a:spcPts val="450"/>
              </a:spcBef>
              <a:spcAft>
                <a:spcPts val="0"/>
              </a:spcAft>
              <a:buClr>
                <a:schemeClr val="accent1"/>
              </a:buClr>
              <a:buSzPts val="2000"/>
              <a:buFont typeface="NTR"/>
              <a:buChar char="‒"/>
              <a:defRPr sz="1500" b="0" i="0" u="none" strike="noStrike" cap="none">
                <a:solidFill>
                  <a:schemeClr val="dk1"/>
                </a:solidFill>
                <a:latin typeface="Alegreya Sans"/>
                <a:ea typeface="Alegreya Sans"/>
                <a:cs typeface="Alegreya Sans"/>
                <a:sym typeface="Alegreya Sans"/>
              </a:defRPr>
            </a:lvl2pPr>
            <a:lvl3pPr marL="1028700" marR="0" lvl="2" indent="-242888" algn="l" rtl="0">
              <a:lnSpc>
                <a:spcPct val="100000"/>
              </a:lnSpc>
              <a:spcBef>
                <a:spcPts val="450"/>
              </a:spcBef>
              <a:spcAft>
                <a:spcPts val="0"/>
              </a:spcAft>
              <a:buClr>
                <a:schemeClr val="accent3"/>
              </a:buClr>
              <a:buSzPts val="1500"/>
              <a:buFont typeface="Arial"/>
              <a:buChar char="•"/>
              <a:defRPr sz="1500" b="0" i="0" u="none" strike="noStrike" cap="none">
                <a:solidFill>
                  <a:schemeClr val="dk1"/>
                </a:solidFill>
                <a:latin typeface="Alegreya Sans"/>
                <a:ea typeface="Alegreya Sans"/>
                <a:cs typeface="Alegreya Sans"/>
                <a:sym typeface="Alegreya Sans"/>
              </a:defRPr>
            </a:lvl3pPr>
            <a:lvl4pPr marL="1371600" marR="0" lvl="3" indent="-266700" algn="l" rtl="0">
              <a:lnSpc>
                <a:spcPct val="100000"/>
              </a:lnSpc>
              <a:spcBef>
                <a:spcPts val="450"/>
              </a:spcBef>
              <a:spcAft>
                <a:spcPts val="0"/>
              </a:spcAft>
              <a:buClr>
                <a:schemeClr val="accent3"/>
              </a:buClr>
              <a:buSzPts val="2000"/>
              <a:buFont typeface="NTR"/>
              <a:buChar char="‒"/>
              <a:defRPr sz="1500" b="0" i="0" u="none" strike="noStrike" cap="none">
                <a:solidFill>
                  <a:schemeClr val="dk1"/>
                </a:solidFill>
                <a:latin typeface="Alegreya Sans"/>
                <a:ea typeface="Alegreya Sans"/>
                <a:cs typeface="Alegreya Sans"/>
                <a:sym typeface="Alegreya Sans"/>
              </a:defRPr>
            </a:lvl4pPr>
            <a:lvl5pPr marL="1714500" marR="0" lvl="4" indent="-242888" algn="l" rtl="0">
              <a:lnSpc>
                <a:spcPct val="100000"/>
              </a:lnSpc>
              <a:spcBef>
                <a:spcPts val="450"/>
              </a:spcBef>
              <a:spcAft>
                <a:spcPts val="0"/>
              </a:spcAft>
              <a:buClr>
                <a:schemeClr val="dk2"/>
              </a:buClr>
              <a:buSzPts val="1500"/>
              <a:buFont typeface="Arial"/>
              <a:buChar char="•"/>
              <a:defRPr sz="1500" b="0" i="0" u="none" strike="noStrike" cap="none">
                <a:solidFill>
                  <a:schemeClr val="dk1"/>
                </a:solidFill>
                <a:latin typeface="Alegreya Sans"/>
                <a:ea typeface="Alegreya Sans"/>
                <a:cs typeface="Alegreya Sans"/>
                <a:sym typeface="Alegreya Sans"/>
              </a:defRPr>
            </a:lvl5pPr>
            <a:lvl6pPr marL="2057400" marR="0" lvl="5" indent="-257175"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81" name="Google Shape;81;p15"/>
          <p:cNvSpPr>
            <a:spLocks noGrp="1"/>
          </p:cNvSpPr>
          <p:nvPr>
            <p:ph type="pic" idx="2"/>
          </p:nvPr>
        </p:nvSpPr>
        <p:spPr>
          <a:xfrm>
            <a:off x="3629025" y="1557212"/>
            <a:ext cx="1885950" cy="1885950"/>
          </a:xfrm>
          <a:prstGeom prst="ellipse">
            <a:avLst/>
          </a:prstGeom>
          <a:solidFill>
            <a:schemeClr val="accent3"/>
          </a:solidFill>
          <a:ln>
            <a:noFill/>
          </a:ln>
        </p:spPr>
        <p:txBody>
          <a:bodyPr/>
          <a:lstStyle/>
          <a:p>
            <a:endParaRPr lang="en-US"/>
          </a:p>
        </p:txBody>
      </p:sp>
      <p:sp>
        <p:nvSpPr>
          <p:cNvPr id="82" name="Google Shape;82;p15"/>
          <p:cNvSpPr txBox="1">
            <a:spLocks noGrp="1"/>
          </p:cNvSpPr>
          <p:nvPr>
            <p:ph type="body" idx="3"/>
          </p:nvPr>
        </p:nvSpPr>
        <p:spPr>
          <a:xfrm>
            <a:off x="3063430" y="3561740"/>
            <a:ext cx="3017141" cy="385909"/>
          </a:xfrm>
          <a:prstGeom prst="rect">
            <a:avLst/>
          </a:prstGeom>
          <a:noFill/>
          <a:ln>
            <a:noFill/>
          </a:ln>
        </p:spPr>
        <p:txBody>
          <a:bodyPr spcFirstLastPara="1" wrap="square" lIns="91425" tIns="45700" rIns="91425" bIns="45700" anchor="t" anchorCtr="0">
            <a:noAutofit/>
          </a:bodyPr>
          <a:lstStyle>
            <a:lvl1pPr marL="342900" marR="0" lvl="0" indent="-171450" algn="ctr" rtl="0">
              <a:lnSpc>
                <a:spcPct val="100000"/>
              </a:lnSpc>
              <a:spcBef>
                <a:spcPts val="450"/>
              </a:spcBef>
              <a:spcAft>
                <a:spcPts val="0"/>
              </a:spcAft>
              <a:buClr>
                <a:schemeClr val="accent1"/>
              </a:buClr>
              <a:buSzPts val="2400"/>
              <a:buFont typeface="Arial"/>
              <a:buNone/>
              <a:defRPr sz="1800" b="0" i="0" u="none" strike="noStrike" cap="none">
                <a:solidFill>
                  <a:schemeClr val="accent1"/>
                </a:solidFill>
                <a:latin typeface="Alegreya Sans"/>
                <a:ea typeface="Alegreya Sans"/>
                <a:cs typeface="Alegreya Sans"/>
                <a:sym typeface="Alegreya Sans"/>
              </a:defRPr>
            </a:lvl1pPr>
            <a:lvl2pPr marL="685800" marR="0" lvl="1" indent="-266700" algn="l" rtl="0">
              <a:lnSpc>
                <a:spcPct val="100000"/>
              </a:lnSpc>
              <a:spcBef>
                <a:spcPts val="450"/>
              </a:spcBef>
              <a:spcAft>
                <a:spcPts val="0"/>
              </a:spcAft>
              <a:buClr>
                <a:schemeClr val="accent1"/>
              </a:buClr>
              <a:buSzPts val="2000"/>
              <a:buFont typeface="NTR"/>
              <a:buChar char="‒"/>
              <a:defRPr sz="1500" b="0" i="0" u="none" strike="noStrike" cap="none">
                <a:solidFill>
                  <a:schemeClr val="dk1"/>
                </a:solidFill>
                <a:latin typeface="Alegreya Sans"/>
                <a:ea typeface="Alegreya Sans"/>
                <a:cs typeface="Alegreya Sans"/>
                <a:sym typeface="Alegreya Sans"/>
              </a:defRPr>
            </a:lvl2pPr>
            <a:lvl3pPr marL="1028700" marR="0" lvl="2" indent="-242888" algn="l" rtl="0">
              <a:lnSpc>
                <a:spcPct val="100000"/>
              </a:lnSpc>
              <a:spcBef>
                <a:spcPts val="450"/>
              </a:spcBef>
              <a:spcAft>
                <a:spcPts val="0"/>
              </a:spcAft>
              <a:buClr>
                <a:schemeClr val="accent3"/>
              </a:buClr>
              <a:buSzPts val="1500"/>
              <a:buFont typeface="Arial"/>
              <a:buChar char="•"/>
              <a:defRPr sz="1500" b="0" i="0" u="none" strike="noStrike" cap="none">
                <a:solidFill>
                  <a:schemeClr val="dk1"/>
                </a:solidFill>
                <a:latin typeface="Alegreya Sans"/>
                <a:ea typeface="Alegreya Sans"/>
                <a:cs typeface="Alegreya Sans"/>
                <a:sym typeface="Alegreya Sans"/>
              </a:defRPr>
            </a:lvl3pPr>
            <a:lvl4pPr marL="1371600" marR="0" lvl="3" indent="-266700" algn="l" rtl="0">
              <a:lnSpc>
                <a:spcPct val="100000"/>
              </a:lnSpc>
              <a:spcBef>
                <a:spcPts val="450"/>
              </a:spcBef>
              <a:spcAft>
                <a:spcPts val="0"/>
              </a:spcAft>
              <a:buClr>
                <a:schemeClr val="accent3"/>
              </a:buClr>
              <a:buSzPts val="2000"/>
              <a:buFont typeface="NTR"/>
              <a:buChar char="‒"/>
              <a:defRPr sz="1500" b="0" i="0" u="none" strike="noStrike" cap="none">
                <a:solidFill>
                  <a:schemeClr val="dk1"/>
                </a:solidFill>
                <a:latin typeface="Alegreya Sans"/>
                <a:ea typeface="Alegreya Sans"/>
                <a:cs typeface="Alegreya Sans"/>
                <a:sym typeface="Alegreya Sans"/>
              </a:defRPr>
            </a:lvl4pPr>
            <a:lvl5pPr marL="1714500" marR="0" lvl="4" indent="-242888" algn="l" rtl="0">
              <a:lnSpc>
                <a:spcPct val="100000"/>
              </a:lnSpc>
              <a:spcBef>
                <a:spcPts val="450"/>
              </a:spcBef>
              <a:spcAft>
                <a:spcPts val="0"/>
              </a:spcAft>
              <a:buClr>
                <a:schemeClr val="dk2"/>
              </a:buClr>
              <a:buSzPts val="1500"/>
              <a:buFont typeface="Arial"/>
              <a:buChar char="•"/>
              <a:defRPr sz="1500" b="0" i="0" u="none" strike="noStrike" cap="none">
                <a:solidFill>
                  <a:schemeClr val="dk1"/>
                </a:solidFill>
                <a:latin typeface="Alegreya Sans"/>
                <a:ea typeface="Alegreya Sans"/>
                <a:cs typeface="Alegreya Sans"/>
                <a:sym typeface="Alegreya Sans"/>
              </a:defRPr>
            </a:lvl5pPr>
            <a:lvl6pPr marL="2057400" marR="0" lvl="5" indent="-257175"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83" name="Google Shape;83;p15"/>
          <p:cNvSpPr txBox="1">
            <a:spLocks noGrp="1"/>
          </p:cNvSpPr>
          <p:nvPr>
            <p:ph type="body" idx="4"/>
          </p:nvPr>
        </p:nvSpPr>
        <p:spPr>
          <a:xfrm>
            <a:off x="3063430" y="3947649"/>
            <a:ext cx="3017141" cy="385909"/>
          </a:xfrm>
          <a:prstGeom prst="rect">
            <a:avLst/>
          </a:prstGeom>
          <a:noFill/>
          <a:ln>
            <a:noFill/>
          </a:ln>
        </p:spPr>
        <p:txBody>
          <a:bodyPr spcFirstLastPara="1" wrap="square" lIns="91425" tIns="45700" rIns="91425" bIns="45700" anchor="t" anchorCtr="0">
            <a:normAutofit/>
          </a:bodyPr>
          <a:lstStyle>
            <a:lvl1pPr marL="342900" marR="0" lvl="0" indent="-171450" algn="ctr" rtl="0">
              <a:lnSpc>
                <a:spcPct val="100000"/>
              </a:lnSpc>
              <a:spcBef>
                <a:spcPts val="450"/>
              </a:spcBef>
              <a:spcAft>
                <a:spcPts val="0"/>
              </a:spcAft>
              <a:buClr>
                <a:schemeClr val="accent1"/>
              </a:buClr>
              <a:buSzPts val="1800"/>
              <a:buFont typeface="Arial"/>
              <a:buNone/>
              <a:defRPr sz="1350" b="0" i="0" u="none" strike="noStrike" cap="none">
                <a:solidFill>
                  <a:schemeClr val="accent1"/>
                </a:solidFill>
                <a:latin typeface="Alegreya Sans"/>
                <a:ea typeface="Alegreya Sans"/>
                <a:cs typeface="Alegreya Sans"/>
                <a:sym typeface="Alegreya Sans"/>
              </a:defRPr>
            </a:lvl1pPr>
            <a:lvl2pPr marL="685800" marR="0" lvl="1" indent="-266700" algn="l" rtl="0">
              <a:lnSpc>
                <a:spcPct val="100000"/>
              </a:lnSpc>
              <a:spcBef>
                <a:spcPts val="450"/>
              </a:spcBef>
              <a:spcAft>
                <a:spcPts val="0"/>
              </a:spcAft>
              <a:buClr>
                <a:schemeClr val="accent1"/>
              </a:buClr>
              <a:buSzPts val="2000"/>
              <a:buFont typeface="NTR"/>
              <a:buChar char="‒"/>
              <a:defRPr sz="1500" b="0" i="0" u="none" strike="noStrike" cap="none">
                <a:solidFill>
                  <a:schemeClr val="dk1"/>
                </a:solidFill>
                <a:latin typeface="Alegreya Sans"/>
                <a:ea typeface="Alegreya Sans"/>
                <a:cs typeface="Alegreya Sans"/>
                <a:sym typeface="Alegreya Sans"/>
              </a:defRPr>
            </a:lvl2pPr>
            <a:lvl3pPr marL="1028700" marR="0" lvl="2" indent="-242888" algn="l" rtl="0">
              <a:lnSpc>
                <a:spcPct val="100000"/>
              </a:lnSpc>
              <a:spcBef>
                <a:spcPts val="450"/>
              </a:spcBef>
              <a:spcAft>
                <a:spcPts val="0"/>
              </a:spcAft>
              <a:buClr>
                <a:schemeClr val="accent3"/>
              </a:buClr>
              <a:buSzPts val="1500"/>
              <a:buFont typeface="Arial"/>
              <a:buChar char="•"/>
              <a:defRPr sz="1500" b="0" i="0" u="none" strike="noStrike" cap="none">
                <a:solidFill>
                  <a:schemeClr val="dk1"/>
                </a:solidFill>
                <a:latin typeface="Alegreya Sans"/>
                <a:ea typeface="Alegreya Sans"/>
                <a:cs typeface="Alegreya Sans"/>
                <a:sym typeface="Alegreya Sans"/>
              </a:defRPr>
            </a:lvl3pPr>
            <a:lvl4pPr marL="1371600" marR="0" lvl="3" indent="-266700" algn="l" rtl="0">
              <a:lnSpc>
                <a:spcPct val="100000"/>
              </a:lnSpc>
              <a:spcBef>
                <a:spcPts val="450"/>
              </a:spcBef>
              <a:spcAft>
                <a:spcPts val="0"/>
              </a:spcAft>
              <a:buClr>
                <a:schemeClr val="accent3"/>
              </a:buClr>
              <a:buSzPts val="2000"/>
              <a:buFont typeface="NTR"/>
              <a:buChar char="‒"/>
              <a:defRPr sz="1500" b="0" i="0" u="none" strike="noStrike" cap="none">
                <a:solidFill>
                  <a:schemeClr val="dk1"/>
                </a:solidFill>
                <a:latin typeface="Alegreya Sans"/>
                <a:ea typeface="Alegreya Sans"/>
                <a:cs typeface="Alegreya Sans"/>
                <a:sym typeface="Alegreya Sans"/>
              </a:defRPr>
            </a:lvl4pPr>
            <a:lvl5pPr marL="1714500" marR="0" lvl="4" indent="-242888" algn="l" rtl="0">
              <a:lnSpc>
                <a:spcPct val="100000"/>
              </a:lnSpc>
              <a:spcBef>
                <a:spcPts val="450"/>
              </a:spcBef>
              <a:spcAft>
                <a:spcPts val="0"/>
              </a:spcAft>
              <a:buClr>
                <a:schemeClr val="dk2"/>
              </a:buClr>
              <a:buSzPts val="1500"/>
              <a:buFont typeface="Arial"/>
              <a:buChar char="•"/>
              <a:defRPr sz="1500" b="0" i="0" u="none" strike="noStrike" cap="none">
                <a:solidFill>
                  <a:schemeClr val="dk1"/>
                </a:solidFill>
                <a:latin typeface="Alegreya Sans"/>
                <a:ea typeface="Alegreya Sans"/>
                <a:cs typeface="Alegreya Sans"/>
                <a:sym typeface="Alegreya Sans"/>
              </a:defRPr>
            </a:lvl5pPr>
            <a:lvl6pPr marL="2057400" marR="0" lvl="5" indent="-257175"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84" name="Google Shape;84;p15"/>
          <p:cNvSpPr>
            <a:spLocks noGrp="1"/>
          </p:cNvSpPr>
          <p:nvPr>
            <p:ph type="pic" idx="5"/>
          </p:nvPr>
        </p:nvSpPr>
        <p:spPr>
          <a:xfrm>
            <a:off x="6692453" y="1557212"/>
            <a:ext cx="1885950" cy="1885950"/>
          </a:xfrm>
          <a:prstGeom prst="ellipse">
            <a:avLst/>
          </a:prstGeom>
          <a:solidFill>
            <a:schemeClr val="accent3"/>
          </a:solidFill>
          <a:ln>
            <a:noFill/>
          </a:ln>
        </p:spPr>
        <p:txBody>
          <a:bodyPr/>
          <a:lstStyle/>
          <a:p>
            <a:endParaRPr lang="en-US"/>
          </a:p>
        </p:txBody>
      </p:sp>
      <p:sp>
        <p:nvSpPr>
          <p:cNvPr id="85" name="Google Shape;85;p15"/>
          <p:cNvSpPr txBox="1">
            <a:spLocks noGrp="1"/>
          </p:cNvSpPr>
          <p:nvPr>
            <p:ph type="body" idx="6"/>
          </p:nvPr>
        </p:nvSpPr>
        <p:spPr>
          <a:xfrm>
            <a:off x="6126859" y="3561740"/>
            <a:ext cx="3017141" cy="385909"/>
          </a:xfrm>
          <a:prstGeom prst="rect">
            <a:avLst/>
          </a:prstGeom>
          <a:noFill/>
          <a:ln>
            <a:noFill/>
          </a:ln>
        </p:spPr>
        <p:txBody>
          <a:bodyPr spcFirstLastPara="1" wrap="square" lIns="91425" tIns="45700" rIns="91425" bIns="45700" anchor="t" anchorCtr="0">
            <a:noAutofit/>
          </a:bodyPr>
          <a:lstStyle>
            <a:lvl1pPr marL="342900" marR="0" lvl="0" indent="-171450" algn="ctr" rtl="0">
              <a:lnSpc>
                <a:spcPct val="100000"/>
              </a:lnSpc>
              <a:spcBef>
                <a:spcPts val="450"/>
              </a:spcBef>
              <a:spcAft>
                <a:spcPts val="0"/>
              </a:spcAft>
              <a:buClr>
                <a:schemeClr val="accent1"/>
              </a:buClr>
              <a:buSzPts val="2400"/>
              <a:buFont typeface="Arial"/>
              <a:buNone/>
              <a:defRPr sz="1800" b="0" i="0" u="none" strike="noStrike" cap="none">
                <a:solidFill>
                  <a:schemeClr val="accent1"/>
                </a:solidFill>
                <a:latin typeface="Alegreya Sans"/>
                <a:ea typeface="Alegreya Sans"/>
                <a:cs typeface="Alegreya Sans"/>
                <a:sym typeface="Alegreya Sans"/>
              </a:defRPr>
            </a:lvl1pPr>
            <a:lvl2pPr marL="685800" marR="0" lvl="1" indent="-266700" algn="l" rtl="0">
              <a:lnSpc>
                <a:spcPct val="100000"/>
              </a:lnSpc>
              <a:spcBef>
                <a:spcPts val="450"/>
              </a:spcBef>
              <a:spcAft>
                <a:spcPts val="0"/>
              </a:spcAft>
              <a:buClr>
                <a:schemeClr val="accent1"/>
              </a:buClr>
              <a:buSzPts val="2000"/>
              <a:buFont typeface="NTR"/>
              <a:buChar char="‒"/>
              <a:defRPr sz="1500" b="0" i="0" u="none" strike="noStrike" cap="none">
                <a:solidFill>
                  <a:schemeClr val="dk1"/>
                </a:solidFill>
                <a:latin typeface="Alegreya Sans"/>
                <a:ea typeface="Alegreya Sans"/>
                <a:cs typeface="Alegreya Sans"/>
                <a:sym typeface="Alegreya Sans"/>
              </a:defRPr>
            </a:lvl2pPr>
            <a:lvl3pPr marL="1028700" marR="0" lvl="2" indent="-242888" algn="l" rtl="0">
              <a:lnSpc>
                <a:spcPct val="100000"/>
              </a:lnSpc>
              <a:spcBef>
                <a:spcPts val="450"/>
              </a:spcBef>
              <a:spcAft>
                <a:spcPts val="0"/>
              </a:spcAft>
              <a:buClr>
                <a:schemeClr val="accent3"/>
              </a:buClr>
              <a:buSzPts val="1500"/>
              <a:buFont typeface="Arial"/>
              <a:buChar char="•"/>
              <a:defRPr sz="1500" b="0" i="0" u="none" strike="noStrike" cap="none">
                <a:solidFill>
                  <a:schemeClr val="dk1"/>
                </a:solidFill>
                <a:latin typeface="Alegreya Sans"/>
                <a:ea typeface="Alegreya Sans"/>
                <a:cs typeface="Alegreya Sans"/>
                <a:sym typeface="Alegreya Sans"/>
              </a:defRPr>
            </a:lvl3pPr>
            <a:lvl4pPr marL="1371600" marR="0" lvl="3" indent="-266700" algn="l" rtl="0">
              <a:lnSpc>
                <a:spcPct val="100000"/>
              </a:lnSpc>
              <a:spcBef>
                <a:spcPts val="450"/>
              </a:spcBef>
              <a:spcAft>
                <a:spcPts val="0"/>
              </a:spcAft>
              <a:buClr>
                <a:schemeClr val="accent3"/>
              </a:buClr>
              <a:buSzPts val="2000"/>
              <a:buFont typeface="NTR"/>
              <a:buChar char="‒"/>
              <a:defRPr sz="1500" b="0" i="0" u="none" strike="noStrike" cap="none">
                <a:solidFill>
                  <a:schemeClr val="dk1"/>
                </a:solidFill>
                <a:latin typeface="Alegreya Sans"/>
                <a:ea typeface="Alegreya Sans"/>
                <a:cs typeface="Alegreya Sans"/>
                <a:sym typeface="Alegreya Sans"/>
              </a:defRPr>
            </a:lvl4pPr>
            <a:lvl5pPr marL="1714500" marR="0" lvl="4" indent="-242888" algn="l" rtl="0">
              <a:lnSpc>
                <a:spcPct val="100000"/>
              </a:lnSpc>
              <a:spcBef>
                <a:spcPts val="450"/>
              </a:spcBef>
              <a:spcAft>
                <a:spcPts val="0"/>
              </a:spcAft>
              <a:buClr>
                <a:schemeClr val="dk2"/>
              </a:buClr>
              <a:buSzPts val="1500"/>
              <a:buFont typeface="Arial"/>
              <a:buChar char="•"/>
              <a:defRPr sz="1500" b="0" i="0" u="none" strike="noStrike" cap="none">
                <a:solidFill>
                  <a:schemeClr val="dk1"/>
                </a:solidFill>
                <a:latin typeface="Alegreya Sans"/>
                <a:ea typeface="Alegreya Sans"/>
                <a:cs typeface="Alegreya Sans"/>
                <a:sym typeface="Alegreya Sans"/>
              </a:defRPr>
            </a:lvl5pPr>
            <a:lvl6pPr marL="2057400" marR="0" lvl="5" indent="-257175"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86" name="Google Shape;86;p15"/>
          <p:cNvSpPr txBox="1">
            <a:spLocks noGrp="1"/>
          </p:cNvSpPr>
          <p:nvPr>
            <p:ph type="body" idx="7"/>
          </p:nvPr>
        </p:nvSpPr>
        <p:spPr>
          <a:xfrm>
            <a:off x="6126859" y="3947649"/>
            <a:ext cx="3017141" cy="385909"/>
          </a:xfrm>
          <a:prstGeom prst="rect">
            <a:avLst/>
          </a:prstGeom>
          <a:noFill/>
          <a:ln>
            <a:noFill/>
          </a:ln>
        </p:spPr>
        <p:txBody>
          <a:bodyPr spcFirstLastPara="1" wrap="square" lIns="91425" tIns="45700" rIns="91425" bIns="45700" anchor="t" anchorCtr="0">
            <a:normAutofit/>
          </a:bodyPr>
          <a:lstStyle>
            <a:lvl1pPr marL="342900" marR="0" lvl="0" indent="-171450" algn="ctr" rtl="0">
              <a:lnSpc>
                <a:spcPct val="100000"/>
              </a:lnSpc>
              <a:spcBef>
                <a:spcPts val="450"/>
              </a:spcBef>
              <a:spcAft>
                <a:spcPts val="0"/>
              </a:spcAft>
              <a:buClr>
                <a:schemeClr val="accent1"/>
              </a:buClr>
              <a:buSzPts val="1800"/>
              <a:buFont typeface="Arial"/>
              <a:buNone/>
              <a:defRPr sz="1350" b="0" i="0" u="none" strike="noStrike" cap="none">
                <a:solidFill>
                  <a:schemeClr val="accent1"/>
                </a:solidFill>
                <a:latin typeface="Alegreya Sans"/>
                <a:ea typeface="Alegreya Sans"/>
                <a:cs typeface="Alegreya Sans"/>
                <a:sym typeface="Alegreya Sans"/>
              </a:defRPr>
            </a:lvl1pPr>
            <a:lvl2pPr marL="685800" marR="0" lvl="1" indent="-266700" algn="l" rtl="0">
              <a:lnSpc>
                <a:spcPct val="100000"/>
              </a:lnSpc>
              <a:spcBef>
                <a:spcPts val="450"/>
              </a:spcBef>
              <a:spcAft>
                <a:spcPts val="0"/>
              </a:spcAft>
              <a:buClr>
                <a:schemeClr val="accent1"/>
              </a:buClr>
              <a:buSzPts val="2000"/>
              <a:buFont typeface="NTR"/>
              <a:buChar char="‒"/>
              <a:defRPr sz="1500" b="0" i="0" u="none" strike="noStrike" cap="none">
                <a:solidFill>
                  <a:schemeClr val="dk1"/>
                </a:solidFill>
                <a:latin typeface="Alegreya Sans"/>
                <a:ea typeface="Alegreya Sans"/>
                <a:cs typeface="Alegreya Sans"/>
                <a:sym typeface="Alegreya Sans"/>
              </a:defRPr>
            </a:lvl2pPr>
            <a:lvl3pPr marL="1028700" marR="0" lvl="2" indent="-242888" algn="l" rtl="0">
              <a:lnSpc>
                <a:spcPct val="100000"/>
              </a:lnSpc>
              <a:spcBef>
                <a:spcPts val="450"/>
              </a:spcBef>
              <a:spcAft>
                <a:spcPts val="0"/>
              </a:spcAft>
              <a:buClr>
                <a:schemeClr val="accent3"/>
              </a:buClr>
              <a:buSzPts val="1500"/>
              <a:buFont typeface="Arial"/>
              <a:buChar char="•"/>
              <a:defRPr sz="1500" b="0" i="0" u="none" strike="noStrike" cap="none">
                <a:solidFill>
                  <a:schemeClr val="dk1"/>
                </a:solidFill>
                <a:latin typeface="Alegreya Sans"/>
                <a:ea typeface="Alegreya Sans"/>
                <a:cs typeface="Alegreya Sans"/>
                <a:sym typeface="Alegreya Sans"/>
              </a:defRPr>
            </a:lvl3pPr>
            <a:lvl4pPr marL="1371600" marR="0" lvl="3" indent="-266700" algn="l" rtl="0">
              <a:lnSpc>
                <a:spcPct val="100000"/>
              </a:lnSpc>
              <a:spcBef>
                <a:spcPts val="450"/>
              </a:spcBef>
              <a:spcAft>
                <a:spcPts val="0"/>
              </a:spcAft>
              <a:buClr>
                <a:schemeClr val="accent3"/>
              </a:buClr>
              <a:buSzPts val="2000"/>
              <a:buFont typeface="NTR"/>
              <a:buChar char="‒"/>
              <a:defRPr sz="1500" b="0" i="0" u="none" strike="noStrike" cap="none">
                <a:solidFill>
                  <a:schemeClr val="dk1"/>
                </a:solidFill>
                <a:latin typeface="Alegreya Sans"/>
                <a:ea typeface="Alegreya Sans"/>
                <a:cs typeface="Alegreya Sans"/>
                <a:sym typeface="Alegreya Sans"/>
              </a:defRPr>
            </a:lvl4pPr>
            <a:lvl5pPr marL="1714500" marR="0" lvl="4" indent="-242888" algn="l" rtl="0">
              <a:lnSpc>
                <a:spcPct val="100000"/>
              </a:lnSpc>
              <a:spcBef>
                <a:spcPts val="450"/>
              </a:spcBef>
              <a:spcAft>
                <a:spcPts val="0"/>
              </a:spcAft>
              <a:buClr>
                <a:schemeClr val="dk2"/>
              </a:buClr>
              <a:buSzPts val="1500"/>
              <a:buFont typeface="Arial"/>
              <a:buChar char="•"/>
              <a:defRPr sz="1500" b="0" i="0" u="none" strike="noStrike" cap="none">
                <a:solidFill>
                  <a:schemeClr val="dk1"/>
                </a:solidFill>
                <a:latin typeface="Alegreya Sans"/>
                <a:ea typeface="Alegreya Sans"/>
                <a:cs typeface="Alegreya Sans"/>
                <a:sym typeface="Alegreya Sans"/>
              </a:defRPr>
            </a:lvl5pPr>
            <a:lvl6pPr marL="2057400" marR="0" lvl="5" indent="-257175"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87" name="Google Shape;87;p15"/>
          <p:cNvSpPr>
            <a:spLocks noGrp="1"/>
          </p:cNvSpPr>
          <p:nvPr>
            <p:ph type="pic" idx="8"/>
          </p:nvPr>
        </p:nvSpPr>
        <p:spPr>
          <a:xfrm>
            <a:off x="565147" y="1557212"/>
            <a:ext cx="1885950" cy="1885950"/>
          </a:xfrm>
          <a:prstGeom prst="ellipse">
            <a:avLst/>
          </a:prstGeom>
          <a:solidFill>
            <a:schemeClr val="accent3"/>
          </a:solidFill>
          <a:ln>
            <a:noFill/>
          </a:ln>
        </p:spPr>
        <p:txBody>
          <a:bodyPr/>
          <a:lstStyle/>
          <a:p>
            <a:endParaRPr lang="en-US"/>
          </a:p>
        </p:txBody>
      </p:sp>
      <p:sp>
        <p:nvSpPr>
          <p:cNvPr id="88" name="Google Shape;88;p15"/>
          <p:cNvSpPr txBox="1">
            <a:spLocks noGrp="1"/>
          </p:cNvSpPr>
          <p:nvPr>
            <p:ph type="body" idx="9"/>
          </p:nvPr>
        </p:nvSpPr>
        <p:spPr>
          <a:xfrm>
            <a:off x="1" y="3564886"/>
            <a:ext cx="3017141" cy="382763"/>
          </a:xfrm>
          <a:prstGeom prst="rect">
            <a:avLst/>
          </a:prstGeom>
          <a:noFill/>
          <a:ln>
            <a:noFill/>
          </a:ln>
        </p:spPr>
        <p:txBody>
          <a:bodyPr spcFirstLastPara="1" wrap="square" lIns="91425" tIns="45700" rIns="91425" bIns="45700" anchor="t" anchorCtr="0">
            <a:noAutofit/>
          </a:bodyPr>
          <a:lstStyle>
            <a:lvl1pPr marL="342900" marR="0" lvl="0" indent="-171450" algn="ctr" rtl="0">
              <a:lnSpc>
                <a:spcPct val="100000"/>
              </a:lnSpc>
              <a:spcBef>
                <a:spcPts val="450"/>
              </a:spcBef>
              <a:spcAft>
                <a:spcPts val="0"/>
              </a:spcAft>
              <a:buClr>
                <a:schemeClr val="accent1"/>
              </a:buClr>
              <a:buSzPts val="2400"/>
              <a:buFont typeface="Arial"/>
              <a:buNone/>
              <a:defRPr sz="1800" b="0" i="0" u="none" strike="noStrike" cap="none">
                <a:solidFill>
                  <a:schemeClr val="accent1"/>
                </a:solidFill>
                <a:latin typeface="Alegreya Sans"/>
                <a:ea typeface="Alegreya Sans"/>
                <a:cs typeface="Alegreya Sans"/>
                <a:sym typeface="Alegreya Sans"/>
              </a:defRPr>
            </a:lvl1pPr>
            <a:lvl2pPr marL="685800" marR="0" lvl="1" indent="-266700" algn="l" rtl="0">
              <a:lnSpc>
                <a:spcPct val="100000"/>
              </a:lnSpc>
              <a:spcBef>
                <a:spcPts val="450"/>
              </a:spcBef>
              <a:spcAft>
                <a:spcPts val="0"/>
              </a:spcAft>
              <a:buClr>
                <a:schemeClr val="accent1"/>
              </a:buClr>
              <a:buSzPts val="2000"/>
              <a:buFont typeface="NTR"/>
              <a:buChar char="‒"/>
              <a:defRPr sz="1500" b="0" i="0" u="none" strike="noStrike" cap="none">
                <a:solidFill>
                  <a:schemeClr val="dk1"/>
                </a:solidFill>
                <a:latin typeface="Alegreya Sans"/>
                <a:ea typeface="Alegreya Sans"/>
                <a:cs typeface="Alegreya Sans"/>
                <a:sym typeface="Alegreya Sans"/>
              </a:defRPr>
            </a:lvl2pPr>
            <a:lvl3pPr marL="1028700" marR="0" lvl="2" indent="-242888" algn="l" rtl="0">
              <a:lnSpc>
                <a:spcPct val="100000"/>
              </a:lnSpc>
              <a:spcBef>
                <a:spcPts val="450"/>
              </a:spcBef>
              <a:spcAft>
                <a:spcPts val="0"/>
              </a:spcAft>
              <a:buClr>
                <a:schemeClr val="accent3"/>
              </a:buClr>
              <a:buSzPts val="1500"/>
              <a:buFont typeface="Arial"/>
              <a:buChar char="•"/>
              <a:defRPr sz="1500" b="0" i="0" u="none" strike="noStrike" cap="none">
                <a:solidFill>
                  <a:schemeClr val="dk1"/>
                </a:solidFill>
                <a:latin typeface="Alegreya Sans"/>
                <a:ea typeface="Alegreya Sans"/>
                <a:cs typeface="Alegreya Sans"/>
                <a:sym typeface="Alegreya Sans"/>
              </a:defRPr>
            </a:lvl3pPr>
            <a:lvl4pPr marL="1371600" marR="0" lvl="3" indent="-266700" algn="l" rtl="0">
              <a:lnSpc>
                <a:spcPct val="100000"/>
              </a:lnSpc>
              <a:spcBef>
                <a:spcPts val="450"/>
              </a:spcBef>
              <a:spcAft>
                <a:spcPts val="0"/>
              </a:spcAft>
              <a:buClr>
                <a:schemeClr val="accent3"/>
              </a:buClr>
              <a:buSzPts val="2000"/>
              <a:buFont typeface="NTR"/>
              <a:buChar char="‒"/>
              <a:defRPr sz="1500" b="0" i="0" u="none" strike="noStrike" cap="none">
                <a:solidFill>
                  <a:schemeClr val="dk1"/>
                </a:solidFill>
                <a:latin typeface="Alegreya Sans"/>
                <a:ea typeface="Alegreya Sans"/>
                <a:cs typeface="Alegreya Sans"/>
                <a:sym typeface="Alegreya Sans"/>
              </a:defRPr>
            </a:lvl4pPr>
            <a:lvl5pPr marL="1714500" marR="0" lvl="4" indent="-242888" algn="l" rtl="0">
              <a:lnSpc>
                <a:spcPct val="100000"/>
              </a:lnSpc>
              <a:spcBef>
                <a:spcPts val="450"/>
              </a:spcBef>
              <a:spcAft>
                <a:spcPts val="0"/>
              </a:spcAft>
              <a:buClr>
                <a:schemeClr val="dk2"/>
              </a:buClr>
              <a:buSzPts val="1500"/>
              <a:buFont typeface="Arial"/>
              <a:buChar char="•"/>
              <a:defRPr sz="1500" b="0" i="0" u="none" strike="noStrike" cap="none">
                <a:solidFill>
                  <a:schemeClr val="dk1"/>
                </a:solidFill>
                <a:latin typeface="Alegreya Sans"/>
                <a:ea typeface="Alegreya Sans"/>
                <a:cs typeface="Alegreya Sans"/>
                <a:sym typeface="Alegreya Sans"/>
              </a:defRPr>
            </a:lvl5pPr>
            <a:lvl6pPr marL="2057400" marR="0" lvl="5" indent="-257175"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89" name="Google Shape;89;p15"/>
          <p:cNvSpPr txBox="1">
            <a:spLocks noGrp="1"/>
          </p:cNvSpPr>
          <p:nvPr>
            <p:ph type="body" idx="13"/>
          </p:nvPr>
        </p:nvSpPr>
        <p:spPr>
          <a:xfrm>
            <a:off x="1" y="3950794"/>
            <a:ext cx="3017141" cy="382763"/>
          </a:xfrm>
          <a:prstGeom prst="rect">
            <a:avLst/>
          </a:prstGeom>
          <a:noFill/>
          <a:ln>
            <a:noFill/>
          </a:ln>
        </p:spPr>
        <p:txBody>
          <a:bodyPr spcFirstLastPara="1" wrap="square" lIns="91425" tIns="45700" rIns="91425" bIns="45700" anchor="t" anchorCtr="0">
            <a:normAutofit/>
          </a:bodyPr>
          <a:lstStyle>
            <a:lvl1pPr marL="342900" marR="0" lvl="0" indent="-171450" algn="ctr" rtl="0">
              <a:lnSpc>
                <a:spcPct val="100000"/>
              </a:lnSpc>
              <a:spcBef>
                <a:spcPts val="450"/>
              </a:spcBef>
              <a:spcAft>
                <a:spcPts val="0"/>
              </a:spcAft>
              <a:buClr>
                <a:schemeClr val="accent1"/>
              </a:buClr>
              <a:buSzPts val="1800"/>
              <a:buFont typeface="Arial"/>
              <a:buNone/>
              <a:defRPr sz="1350" b="0" i="0" u="none" strike="noStrike" cap="none">
                <a:solidFill>
                  <a:schemeClr val="accent1"/>
                </a:solidFill>
                <a:latin typeface="Alegreya Sans"/>
                <a:ea typeface="Alegreya Sans"/>
                <a:cs typeface="Alegreya Sans"/>
                <a:sym typeface="Alegreya Sans"/>
              </a:defRPr>
            </a:lvl1pPr>
            <a:lvl2pPr marL="685800" marR="0" lvl="1" indent="-266700" algn="l" rtl="0">
              <a:lnSpc>
                <a:spcPct val="100000"/>
              </a:lnSpc>
              <a:spcBef>
                <a:spcPts val="450"/>
              </a:spcBef>
              <a:spcAft>
                <a:spcPts val="0"/>
              </a:spcAft>
              <a:buClr>
                <a:schemeClr val="accent1"/>
              </a:buClr>
              <a:buSzPts val="2000"/>
              <a:buFont typeface="NTR"/>
              <a:buChar char="‒"/>
              <a:defRPr sz="1500" b="0" i="0" u="none" strike="noStrike" cap="none">
                <a:solidFill>
                  <a:schemeClr val="dk1"/>
                </a:solidFill>
                <a:latin typeface="Alegreya Sans"/>
                <a:ea typeface="Alegreya Sans"/>
                <a:cs typeface="Alegreya Sans"/>
                <a:sym typeface="Alegreya Sans"/>
              </a:defRPr>
            </a:lvl2pPr>
            <a:lvl3pPr marL="1028700" marR="0" lvl="2" indent="-242888" algn="l" rtl="0">
              <a:lnSpc>
                <a:spcPct val="100000"/>
              </a:lnSpc>
              <a:spcBef>
                <a:spcPts val="450"/>
              </a:spcBef>
              <a:spcAft>
                <a:spcPts val="0"/>
              </a:spcAft>
              <a:buClr>
                <a:schemeClr val="accent3"/>
              </a:buClr>
              <a:buSzPts val="1500"/>
              <a:buFont typeface="Arial"/>
              <a:buChar char="•"/>
              <a:defRPr sz="1500" b="0" i="0" u="none" strike="noStrike" cap="none">
                <a:solidFill>
                  <a:schemeClr val="dk1"/>
                </a:solidFill>
                <a:latin typeface="Alegreya Sans"/>
                <a:ea typeface="Alegreya Sans"/>
                <a:cs typeface="Alegreya Sans"/>
                <a:sym typeface="Alegreya Sans"/>
              </a:defRPr>
            </a:lvl3pPr>
            <a:lvl4pPr marL="1371600" marR="0" lvl="3" indent="-266700" algn="l" rtl="0">
              <a:lnSpc>
                <a:spcPct val="100000"/>
              </a:lnSpc>
              <a:spcBef>
                <a:spcPts val="450"/>
              </a:spcBef>
              <a:spcAft>
                <a:spcPts val="0"/>
              </a:spcAft>
              <a:buClr>
                <a:schemeClr val="accent3"/>
              </a:buClr>
              <a:buSzPts val="2000"/>
              <a:buFont typeface="NTR"/>
              <a:buChar char="‒"/>
              <a:defRPr sz="1500" b="0" i="0" u="none" strike="noStrike" cap="none">
                <a:solidFill>
                  <a:schemeClr val="dk1"/>
                </a:solidFill>
                <a:latin typeface="Alegreya Sans"/>
                <a:ea typeface="Alegreya Sans"/>
                <a:cs typeface="Alegreya Sans"/>
                <a:sym typeface="Alegreya Sans"/>
              </a:defRPr>
            </a:lvl4pPr>
            <a:lvl5pPr marL="1714500" marR="0" lvl="4" indent="-242888" algn="l" rtl="0">
              <a:lnSpc>
                <a:spcPct val="100000"/>
              </a:lnSpc>
              <a:spcBef>
                <a:spcPts val="450"/>
              </a:spcBef>
              <a:spcAft>
                <a:spcPts val="0"/>
              </a:spcAft>
              <a:buClr>
                <a:schemeClr val="dk2"/>
              </a:buClr>
              <a:buSzPts val="1500"/>
              <a:buFont typeface="Arial"/>
              <a:buChar char="•"/>
              <a:defRPr sz="1500" b="0" i="0" u="none" strike="noStrike" cap="none">
                <a:solidFill>
                  <a:schemeClr val="dk1"/>
                </a:solidFill>
                <a:latin typeface="Alegreya Sans"/>
                <a:ea typeface="Alegreya Sans"/>
                <a:cs typeface="Alegreya Sans"/>
                <a:sym typeface="Alegreya Sans"/>
              </a:defRPr>
            </a:lvl5pPr>
            <a:lvl6pPr marL="2057400" marR="0" lvl="5" indent="-257175"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2456949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idebar 1">
  <p:cSld name="Sidebar 1">
    <p:spTree>
      <p:nvGrpSpPr>
        <p:cNvPr id="1" name="Shape 90"/>
        <p:cNvGrpSpPr/>
        <p:nvPr/>
      </p:nvGrpSpPr>
      <p:grpSpPr>
        <a:xfrm>
          <a:off x="0" y="0"/>
          <a:ext cx="0" cy="0"/>
          <a:chOff x="0" y="0"/>
          <a:chExt cx="0" cy="0"/>
        </a:xfrm>
      </p:grpSpPr>
      <p:sp>
        <p:nvSpPr>
          <p:cNvPr id="91" name="Google Shape;91;p16"/>
          <p:cNvSpPr txBox="1">
            <a:spLocks noGrp="1"/>
          </p:cNvSpPr>
          <p:nvPr>
            <p:ph type="body" idx="1"/>
          </p:nvPr>
        </p:nvSpPr>
        <p:spPr>
          <a:xfrm>
            <a:off x="3693226" y="1303162"/>
            <a:ext cx="4625528" cy="438770"/>
          </a:xfrm>
          <a:prstGeom prst="rect">
            <a:avLst/>
          </a:prstGeom>
          <a:noFill/>
          <a:ln>
            <a:noFill/>
          </a:ln>
        </p:spPr>
        <p:txBody>
          <a:bodyPr spcFirstLastPara="1" wrap="square" lIns="91425" tIns="45700" rIns="91425" bIns="45700" anchor="t" anchorCtr="0">
            <a:normAutofit/>
          </a:bodyPr>
          <a:lstStyle>
            <a:lvl1pPr marL="342900" marR="0" lvl="0" indent="-171450" algn="l" rtl="0">
              <a:lnSpc>
                <a:spcPct val="100000"/>
              </a:lnSpc>
              <a:spcBef>
                <a:spcPts val="450"/>
              </a:spcBef>
              <a:spcAft>
                <a:spcPts val="0"/>
              </a:spcAft>
              <a:buClr>
                <a:schemeClr val="accent1"/>
              </a:buClr>
              <a:buSzPts val="3200"/>
              <a:buFont typeface="Arial"/>
              <a:buNone/>
              <a:defRPr sz="2400" b="1" i="0" u="none" strike="noStrike" cap="none">
                <a:solidFill>
                  <a:schemeClr val="accent2"/>
                </a:solidFill>
                <a:latin typeface="Alegreya Sans"/>
                <a:ea typeface="Alegreya Sans"/>
                <a:cs typeface="Alegreya Sans"/>
                <a:sym typeface="Alegreya Sans"/>
              </a:defRPr>
            </a:lvl1pPr>
            <a:lvl2pPr marL="685800" marR="0" lvl="1" indent="-266700" algn="l" rtl="0">
              <a:lnSpc>
                <a:spcPct val="100000"/>
              </a:lnSpc>
              <a:spcBef>
                <a:spcPts val="450"/>
              </a:spcBef>
              <a:spcAft>
                <a:spcPts val="0"/>
              </a:spcAft>
              <a:buClr>
                <a:schemeClr val="accent1"/>
              </a:buClr>
              <a:buSzPts val="2000"/>
              <a:buFont typeface="NTR"/>
              <a:buChar char="‒"/>
              <a:defRPr sz="1500" b="0" i="0" u="none" strike="noStrike" cap="none">
                <a:solidFill>
                  <a:schemeClr val="dk1"/>
                </a:solidFill>
                <a:latin typeface="Alegreya Sans"/>
                <a:ea typeface="Alegreya Sans"/>
                <a:cs typeface="Alegreya Sans"/>
                <a:sym typeface="Alegreya Sans"/>
              </a:defRPr>
            </a:lvl2pPr>
            <a:lvl3pPr marL="1028700" marR="0" lvl="2" indent="-242888" algn="l" rtl="0">
              <a:lnSpc>
                <a:spcPct val="100000"/>
              </a:lnSpc>
              <a:spcBef>
                <a:spcPts val="450"/>
              </a:spcBef>
              <a:spcAft>
                <a:spcPts val="0"/>
              </a:spcAft>
              <a:buClr>
                <a:schemeClr val="accent3"/>
              </a:buClr>
              <a:buSzPts val="1500"/>
              <a:buFont typeface="Arial"/>
              <a:buChar char="•"/>
              <a:defRPr sz="1500" b="0" i="0" u="none" strike="noStrike" cap="none">
                <a:solidFill>
                  <a:schemeClr val="dk1"/>
                </a:solidFill>
                <a:latin typeface="Alegreya Sans"/>
                <a:ea typeface="Alegreya Sans"/>
                <a:cs typeface="Alegreya Sans"/>
                <a:sym typeface="Alegreya Sans"/>
              </a:defRPr>
            </a:lvl3pPr>
            <a:lvl4pPr marL="1371600" marR="0" lvl="3" indent="-266700" algn="l" rtl="0">
              <a:lnSpc>
                <a:spcPct val="100000"/>
              </a:lnSpc>
              <a:spcBef>
                <a:spcPts val="450"/>
              </a:spcBef>
              <a:spcAft>
                <a:spcPts val="0"/>
              </a:spcAft>
              <a:buClr>
                <a:schemeClr val="accent3"/>
              </a:buClr>
              <a:buSzPts val="2000"/>
              <a:buFont typeface="NTR"/>
              <a:buChar char="‒"/>
              <a:defRPr sz="1500" b="0" i="0" u="none" strike="noStrike" cap="none">
                <a:solidFill>
                  <a:schemeClr val="dk1"/>
                </a:solidFill>
                <a:latin typeface="Alegreya Sans"/>
                <a:ea typeface="Alegreya Sans"/>
                <a:cs typeface="Alegreya Sans"/>
                <a:sym typeface="Alegreya Sans"/>
              </a:defRPr>
            </a:lvl4pPr>
            <a:lvl5pPr marL="1714500" marR="0" lvl="4" indent="-242888" algn="l" rtl="0">
              <a:lnSpc>
                <a:spcPct val="100000"/>
              </a:lnSpc>
              <a:spcBef>
                <a:spcPts val="450"/>
              </a:spcBef>
              <a:spcAft>
                <a:spcPts val="0"/>
              </a:spcAft>
              <a:buClr>
                <a:schemeClr val="dk2"/>
              </a:buClr>
              <a:buSzPts val="1500"/>
              <a:buFont typeface="Arial"/>
              <a:buChar char="•"/>
              <a:defRPr sz="1500" b="0" i="0" u="none" strike="noStrike" cap="none">
                <a:solidFill>
                  <a:schemeClr val="dk1"/>
                </a:solidFill>
                <a:latin typeface="Alegreya Sans"/>
                <a:ea typeface="Alegreya Sans"/>
                <a:cs typeface="Alegreya Sans"/>
                <a:sym typeface="Alegreya Sans"/>
              </a:defRPr>
            </a:lvl5pPr>
            <a:lvl6pPr marL="2057400" marR="0" lvl="5" indent="-257175"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92" name="Google Shape;92;p16"/>
          <p:cNvSpPr txBox="1">
            <a:spLocks noGrp="1"/>
          </p:cNvSpPr>
          <p:nvPr>
            <p:ph type="body" idx="2"/>
          </p:nvPr>
        </p:nvSpPr>
        <p:spPr>
          <a:xfrm>
            <a:off x="3677350" y="1860264"/>
            <a:ext cx="4625528" cy="2515140"/>
          </a:xfrm>
          <a:prstGeom prst="rect">
            <a:avLst/>
          </a:prstGeom>
          <a:noFill/>
          <a:ln>
            <a:noFill/>
          </a:ln>
        </p:spPr>
        <p:txBody>
          <a:bodyPr spcFirstLastPara="1" wrap="square" lIns="91425" tIns="45700" rIns="91425" bIns="45700" anchor="t" anchorCtr="0">
            <a:noAutofit/>
          </a:bodyPr>
          <a:lstStyle>
            <a:lvl1pPr marL="342900" marR="0" lvl="0" indent="-171450" algn="l" rtl="0">
              <a:lnSpc>
                <a:spcPct val="100000"/>
              </a:lnSpc>
              <a:spcBef>
                <a:spcPts val="450"/>
              </a:spcBef>
              <a:spcAft>
                <a:spcPts val="0"/>
              </a:spcAft>
              <a:buClr>
                <a:schemeClr val="accent1"/>
              </a:buClr>
              <a:buSzPts val="2000"/>
              <a:buFont typeface="Arial"/>
              <a:buNone/>
              <a:defRPr sz="1500" b="0" i="0" u="none" strike="noStrike" cap="none">
                <a:solidFill>
                  <a:schemeClr val="dk1"/>
                </a:solidFill>
                <a:latin typeface="Alegreya Sans"/>
                <a:ea typeface="Alegreya Sans"/>
                <a:cs typeface="Alegreya Sans"/>
                <a:sym typeface="Alegreya Sans"/>
              </a:defRPr>
            </a:lvl1pPr>
            <a:lvl2pPr marL="685800" marR="0" lvl="1" indent="-266700" algn="l" rtl="0">
              <a:lnSpc>
                <a:spcPct val="100000"/>
              </a:lnSpc>
              <a:spcBef>
                <a:spcPts val="450"/>
              </a:spcBef>
              <a:spcAft>
                <a:spcPts val="0"/>
              </a:spcAft>
              <a:buClr>
                <a:schemeClr val="accent1"/>
              </a:buClr>
              <a:buSzPts val="2000"/>
              <a:buFont typeface="NTR"/>
              <a:buChar char="‒"/>
              <a:defRPr sz="1500" b="0" i="0" u="none" strike="noStrike" cap="none">
                <a:solidFill>
                  <a:schemeClr val="dk1"/>
                </a:solidFill>
                <a:latin typeface="Alegreya Sans"/>
                <a:ea typeface="Alegreya Sans"/>
                <a:cs typeface="Alegreya Sans"/>
                <a:sym typeface="Alegreya Sans"/>
              </a:defRPr>
            </a:lvl2pPr>
            <a:lvl3pPr marL="1028700" marR="0" lvl="2" indent="-242888" algn="l" rtl="0">
              <a:lnSpc>
                <a:spcPct val="100000"/>
              </a:lnSpc>
              <a:spcBef>
                <a:spcPts val="450"/>
              </a:spcBef>
              <a:spcAft>
                <a:spcPts val="0"/>
              </a:spcAft>
              <a:buClr>
                <a:schemeClr val="accent3"/>
              </a:buClr>
              <a:buSzPts val="1500"/>
              <a:buFont typeface="Arial"/>
              <a:buChar char="•"/>
              <a:defRPr sz="1500" b="0" i="0" u="none" strike="noStrike" cap="none">
                <a:solidFill>
                  <a:schemeClr val="dk1"/>
                </a:solidFill>
                <a:latin typeface="Alegreya Sans"/>
                <a:ea typeface="Alegreya Sans"/>
                <a:cs typeface="Alegreya Sans"/>
                <a:sym typeface="Alegreya Sans"/>
              </a:defRPr>
            </a:lvl3pPr>
            <a:lvl4pPr marL="1371600" marR="0" lvl="3" indent="-266700" algn="l" rtl="0">
              <a:lnSpc>
                <a:spcPct val="100000"/>
              </a:lnSpc>
              <a:spcBef>
                <a:spcPts val="450"/>
              </a:spcBef>
              <a:spcAft>
                <a:spcPts val="0"/>
              </a:spcAft>
              <a:buClr>
                <a:schemeClr val="accent3"/>
              </a:buClr>
              <a:buSzPts val="2000"/>
              <a:buFont typeface="NTR"/>
              <a:buChar char="‒"/>
              <a:defRPr sz="1500" b="0" i="0" u="none" strike="noStrike" cap="none">
                <a:solidFill>
                  <a:schemeClr val="dk1"/>
                </a:solidFill>
                <a:latin typeface="Alegreya Sans"/>
                <a:ea typeface="Alegreya Sans"/>
                <a:cs typeface="Alegreya Sans"/>
                <a:sym typeface="Alegreya Sans"/>
              </a:defRPr>
            </a:lvl4pPr>
            <a:lvl5pPr marL="1714500" marR="0" lvl="4" indent="-242888" algn="l" rtl="0">
              <a:lnSpc>
                <a:spcPct val="100000"/>
              </a:lnSpc>
              <a:spcBef>
                <a:spcPts val="450"/>
              </a:spcBef>
              <a:spcAft>
                <a:spcPts val="0"/>
              </a:spcAft>
              <a:buClr>
                <a:schemeClr val="dk2"/>
              </a:buClr>
              <a:buSzPts val="1500"/>
              <a:buFont typeface="Arial"/>
              <a:buChar char="•"/>
              <a:defRPr sz="1500" b="0" i="0" u="none" strike="noStrike" cap="none">
                <a:solidFill>
                  <a:schemeClr val="dk1"/>
                </a:solidFill>
                <a:latin typeface="Alegreya Sans"/>
                <a:ea typeface="Alegreya Sans"/>
                <a:cs typeface="Alegreya Sans"/>
                <a:sym typeface="Alegreya Sans"/>
              </a:defRPr>
            </a:lvl5pPr>
            <a:lvl6pPr marL="2057400" marR="0" lvl="5" indent="-257175"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93" name="Google Shape;93;p16"/>
          <p:cNvSpPr/>
          <p:nvPr/>
        </p:nvSpPr>
        <p:spPr>
          <a:xfrm>
            <a:off x="-421430" y="1301536"/>
            <a:ext cx="3478956" cy="1614261"/>
          </a:xfrm>
          <a:prstGeom prst="roundRect">
            <a:avLst>
              <a:gd name="adj" fmla="val 14394"/>
            </a:avLst>
          </a:prstGeom>
          <a:solidFill>
            <a:schemeClr val="accent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94" name="Google Shape;94;p16"/>
          <p:cNvSpPr txBox="1">
            <a:spLocks noGrp="1"/>
          </p:cNvSpPr>
          <p:nvPr>
            <p:ph type="body" idx="3"/>
          </p:nvPr>
        </p:nvSpPr>
        <p:spPr>
          <a:xfrm>
            <a:off x="472632" y="1534129"/>
            <a:ext cx="2455735" cy="394499"/>
          </a:xfrm>
          <a:prstGeom prst="rect">
            <a:avLst/>
          </a:prstGeom>
          <a:noFill/>
          <a:ln>
            <a:noFill/>
          </a:ln>
        </p:spPr>
        <p:txBody>
          <a:bodyPr spcFirstLastPara="1" wrap="square" lIns="91425" tIns="45700" rIns="91425" bIns="45700" anchor="t" anchorCtr="0">
            <a:normAutofit/>
          </a:bodyPr>
          <a:lstStyle>
            <a:lvl1pPr marL="342900" marR="0" lvl="0" indent="-171450" algn="l" rtl="0">
              <a:lnSpc>
                <a:spcPct val="100000"/>
              </a:lnSpc>
              <a:spcBef>
                <a:spcPts val="450"/>
              </a:spcBef>
              <a:spcAft>
                <a:spcPts val="0"/>
              </a:spcAft>
              <a:buClr>
                <a:schemeClr val="accent1"/>
              </a:buClr>
              <a:buSzPts val="2400"/>
              <a:buFont typeface="Arial"/>
              <a:buNone/>
              <a:defRPr sz="1800" b="0" i="0" u="none" strike="noStrike" cap="none">
                <a:solidFill>
                  <a:schemeClr val="lt1"/>
                </a:solidFill>
                <a:latin typeface="Alegreya Sans"/>
                <a:ea typeface="Alegreya Sans"/>
                <a:cs typeface="Alegreya Sans"/>
                <a:sym typeface="Alegreya Sans"/>
              </a:defRPr>
            </a:lvl1pPr>
            <a:lvl2pPr marL="685800" marR="0" lvl="1" indent="-266700" algn="l" rtl="0">
              <a:lnSpc>
                <a:spcPct val="100000"/>
              </a:lnSpc>
              <a:spcBef>
                <a:spcPts val="450"/>
              </a:spcBef>
              <a:spcAft>
                <a:spcPts val="0"/>
              </a:spcAft>
              <a:buClr>
                <a:schemeClr val="accent1"/>
              </a:buClr>
              <a:buSzPts val="2000"/>
              <a:buFont typeface="NTR"/>
              <a:buChar char="‒"/>
              <a:defRPr sz="1500" b="0" i="0" u="none" strike="noStrike" cap="none">
                <a:solidFill>
                  <a:schemeClr val="dk1"/>
                </a:solidFill>
                <a:latin typeface="Alegreya Sans"/>
                <a:ea typeface="Alegreya Sans"/>
                <a:cs typeface="Alegreya Sans"/>
                <a:sym typeface="Alegreya Sans"/>
              </a:defRPr>
            </a:lvl2pPr>
            <a:lvl3pPr marL="1028700" marR="0" lvl="2" indent="-242888" algn="l" rtl="0">
              <a:lnSpc>
                <a:spcPct val="100000"/>
              </a:lnSpc>
              <a:spcBef>
                <a:spcPts val="450"/>
              </a:spcBef>
              <a:spcAft>
                <a:spcPts val="0"/>
              </a:spcAft>
              <a:buClr>
                <a:schemeClr val="accent3"/>
              </a:buClr>
              <a:buSzPts val="1500"/>
              <a:buFont typeface="Arial"/>
              <a:buChar char="•"/>
              <a:defRPr sz="1500" b="0" i="0" u="none" strike="noStrike" cap="none">
                <a:solidFill>
                  <a:schemeClr val="dk1"/>
                </a:solidFill>
                <a:latin typeface="Alegreya Sans"/>
                <a:ea typeface="Alegreya Sans"/>
                <a:cs typeface="Alegreya Sans"/>
                <a:sym typeface="Alegreya Sans"/>
              </a:defRPr>
            </a:lvl3pPr>
            <a:lvl4pPr marL="1371600" marR="0" lvl="3" indent="-266700" algn="l" rtl="0">
              <a:lnSpc>
                <a:spcPct val="100000"/>
              </a:lnSpc>
              <a:spcBef>
                <a:spcPts val="450"/>
              </a:spcBef>
              <a:spcAft>
                <a:spcPts val="0"/>
              </a:spcAft>
              <a:buClr>
                <a:schemeClr val="accent3"/>
              </a:buClr>
              <a:buSzPts val="2000"/>
              <a:buFont typeface="NTR"/>
              <a:buChar char="‒"/>
              <a:defRPr sz="1500" b="0" i="0" u="none" strike="noStrike" cap="none">
                <a:solidFill>
                  <a:schemeClr val="dk1"/>
                </a:solidFill>
                <a:latin typeface="Alegreya Sans"/>
                <a:ea typeface="Alegreya Sans"/>
                <a:cs typeface="Alegreya Sans"/>
                <a:sym typeface="Alegreya Sans"/>
              </a:defRPr>
            </a:lvl4pPr>
            <a:lvl5pPr marL="1714500" marR="0" lvl="4" indent="-242888" algn="l" rtl="0">
              <a:lnSpc>
                <a:spcPct val="100000"/>
              </a:lnSpc>
              <a:spcBef>
                <a:spcPts val="450"/>
              </a:spcBef>
              <a:spcAft>
                <a:spcPts val="0"/>
              </a:spcAft>
              <a:buClr>
                <a:schemeClr val="dk2"/>
              </a:buClr>
              <a:buSzPts val="1500"/>
              <a:buFont typeface="Arial"/>
              <a:buChar char="•"/>
              <a:defRPr sz="1500" b="0" i="0" u="none" strike="noStrike" cap="none">
                <a:solidFill>
                  <a:schemeClr val="dk1"/>
                </a:solidFill>
                <a:latin typeface="Alegreya Sans"/>
                <a:ea typeface="Alegreya Sans"/>
                <a:cs typeface="Alegreya Sans"/>
                <a:sym typeface="Alegreya Sans"/>
              </a:defRPr>
            </a:lvl5pPr>
            <a:lvl6pPr marL="2057400" marR="0" lvl="5" indent="-257175"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95" name="Google Shape;95;p16"/>
          <p:cNvSpPr txBox="1">
            <a:spLocks noGrp="1"/>
          </p:cNvSpPr>
          <p:nvPr>
            <p:ph type="body" idx="4"/>
          </p:nvPr>
        </p:nvSpPr>
        <p:spPr>
          <a:xfrm>
            <a:off x="472632" y="1928628"/>
            <a:ext cx="2455735" cy="787141"/>
          </a:xfrm>
          <a:prstGeom prst="rect">
            <a:avLst/>
          </a:prstGeom>
          <a:noFill/>
          <a:ln>
            <a:noFill/>
          </a:ln>
        </p:spPr>
        <p:txBody>
          <a:bodyPr spcFirstLastPara="1" wrap="square" lIns="91425" tIns="45700" rIns="91425" bIns="45700" anchor="t" anchorCtr="0">
            <a:normAutofit/>
          </a:bodyPr>
          <a:lstStyle>
            <a:lvl1pPr marL="342900" marR="0" lvl="0" indent="-171450" algn="l" rtl="0">
              <a:lnSpc>
                <a:spcPct val="100000"/>
              </a:lnSpc>
              <a:spcBef>
                <a:spcPts val="450"/>
              </a:spcBef>
              <a:spcAft>
                <a:spcPts val="0"/>
              </a:spcAft>
              <a:buClr>
                <a:schemeClr val="accent1"/>
              </a:buClr>
              <a:buSzPts val="1800"/>
              <a:buFont typeface="Arial"/>
              <a:buNone/>
              <a:defRPr sz="1350" b="0" i="0" u="none" strike="noStrike" cap="none">
                <a:solidFill>
                  <a:schemeClr val="lt2"/>
                </a:solidFill>
                <a:latin typeface="Alegreya Sans"/>
                <a:ea typeface="Alegreya Sans"/>
                <a:cs typeface="Alegreya Sans"/>
                <a:sym typeface="Alegreya Sans"/>
              </a:defRPr>
            </a:lvl1pPr>
            <a:lvl2pPr marL="685800" marR="0" lvl="1" indent="-266700" algn="l" rtl="0">
              <a:lnSpc>
                <a:spcPct val="100000"/>
              </a:lnSpc>
              <a:spcBef>
                <a:spcPts val="450"/>
              </a:spcBef>
              <a:spcAft>
                <a:spcPts val="0"/>
              </a:spcAft>
              <a:buClr>
                <a:schemeClr val="accent1"/>
              </a:buClr>
              <a:buSzPts val="2000"/>
              <a:buFont typeface="NTR"/>
              <a:buChar char="‒"/>
              <a:defRPr sz="1500" b="0" i="0" u="none" strike="noStrike" cap="none">
                <a:solidFill>
                  <a:schemeClr val="dk1"/>
                </a:solidFill>
                <a:latin typeface="Alegreya Sans"/>
                <a:ea typeface="Alegreya Sans"/>
                <a:cs typeface="Alegreya Sans"/>
                <a:sym typeface="Alegreya Sans"/>
              </a:defRPr>
            </a:lvl2pPr>
            <a:lvl3pPr marL="1028700" marR="0" lvl="2" indent="-242888" algn="l" rtl="0">
              <a:lnSpc>
                <a:spcPct val="100000"/>
              </a:lnSpc>
              <a:spcBef>
                <a:spcPts val="450"/>
              </a:spcBef>
              <a:spcAft>
                <a:spcPts val="0"/>
              </a:spcAft>
              <a:buClr>
                <a:schemeClr val="accent3"/>
              </a:buClr>
              <a:buSzPts val="1500"/>
              <a:buFont typeface="Arial"/>
              <a:buChar char="•"/>
              <a:defRPr sz="1500" b="0" i="0" u="none" strike="noStrike" cap="none">
                <a:solidFill>
                  <a:schemeClr val="dk1"/>
                </a:solidFill>
                <a:latin typeface="Alegreya Sans"/>
                <a:ea typeface="Alegreya Sans"/>
                <a:cs typeface="Alegreya Sans"/>
                <a:sym typeface="Alegreya Sans"/>
              </a:defRPr>
            </a:lvl3pPr>
            <a:lvl4pPr marL="1371600" marR="0" lvl="3" indent="-266700" algn="l" rtl="0">
              <a:lnSpc>
                <a:spcPct val="100000"/>
              </a:lnSpc>
              <a:spcBef>
                <a:spcPts val="450"/>
              </a:spcBef>
              <a:spcAft>
                <a:spcPts val="0"/>
              </a:spcAft>
              <a:buClr>
                <a:schemeClr val="accent3"/>
              </a:buClr>
              <a:buSzPts val="2000"/>
              <a:buFont typeface="NTR"/>
              <a:buChar char="‒"/>
              <a:defRPr sz="1500" b="0" i="0" u="none" strike="noStrike" cap="none">
                <a:solidFill>
                  <a:schemeClr val="dk1"/>
                </a:solidFill>
                <a:latin typeface="Alegreya Sans"/>
                <a:ea typeface="Alegreya Sans"/>
                <a:cs typeface="Alegreya Sans"/>
                <a:sym typeface="Alegreya Sans"/>
              </a:defRPr>
            </a:lvl4pPr>
            <a:lvl5pPr marL="1714500" marR="0" lvl="4" indent="-242888" algn="l" rtl="0">
              <a:lnSpc>
                <a:spcPct val="100000"/>
              </a:lnSpc>
              <a:spcBef>
                <a:spcPts val="450"/>
              </a:spcBef>
              <a:spcAft>
                <a:spcPts val="0"/>
              </a:spcAft>
              <a:buClr>
                <a:schemeClr val="dk2"/>
              </a:buClr>
              <a:buSzPts val="1500"/>
              <a:buFont typeface="Arial"/>
              <a:buChar char="•"/>
              <a:defRPr sz="1500" b="0" i="0" u="none" strike="noStrike" cap="none">
                <a:solidFill>
                  <a:schemeClr val="dk1"/>
                </a:solidFill>
                <a:latin typeface="Alegreya Sans"/>
                <a:ea typeface="Alegreya Sans"/>
                <a:cs typeface="Alegreya Sans"/>
                <a:sym typeface="Alegreya Sans"/>
              </a:defRPr>
            </a:lvl5pPr>
            <a:lvl6pPr marL="2057400" marR="0" lvl="5" indent="-257175"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2990008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idebar 2">
  <p:cSld name="Sidebar 2">
    <p:spTree>
      <p:nvGrpSpPr>
        <p:cNvPr id="1" name="Shape 96"/>
        <p:cNvGrpSpPr/>
        <p:nvPr/>
      </p:nvGrpSpPr>
      <p:grpSpPr>
        <a:xfrm>
          <a:off x="0" y="0"/>
          <a:ext cx="0" cy="0"/>
          <a:chOff x="0" y="0"/>
          <a:chExt cx="0" cy="0"/>
        </a:xfrm>
      </p:grpSpPr>
      <p:sp>
        <p:nvSpPr>
          <p:cNvPr id="97" name="Google Shape;97;p17"/>
          <p:cNvSpPr/>
          <p:nvPr/>
        </p:nvSpPr>
        <p:spPr>
          <a:xfrm>
            <a:off x="-421430" y="1292442"/>
            <a:ext cx="3478956" cy="1972253"/>
          </a:xfrm>
          <a:prstGeom prst="roundRect">
            <a:avLst>
              <a:gd name="adj" fmla="val 14394"/>
            </a:avLst>
          </a:prstGeom>
          <a:solidFill>
            <a:schemeClr val="lt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98" name="Google Shape;98;p17"/>
          <p:cNvSpPr txBox="1">
            <a:spLocks noGrp="1"/>
          </p:cNvSpPr>
          <p:nvPr>
            <p:ph type="body" idx="1"/>
          </p:nvPr>
        </p:nvSpPr>
        <p:spPr>
          <a:xfrm>
            <a:off x="3677350" y="1501902"/>
            <a:ext cx="4625528" cy="870966"/>
          </a:xfrm>
          <a:prstGeom prst="rect">
            <a:avLst/>
          </a:prstGeom>
          <a:noFill/>
          <a:ln>
            <a:noFill/>
          </a:ln>
        </p:spPr>
        <p:txBody>
          <a:bodyPr spcFirstLastPara="1" wrap="square" lIns="91425" tIns="45700" rIns="91425" bIns="45700" anchor="t" anchorCtr="0">
            <a:noAutofit/>
          </a:bodyPr>
          <a:lstStyle>
            <a:lvl1pPr marL="342900" marR="0" lvl="0" indent="-171450" algn="l" rtl="0">
              <a:lnSpc>
                <a:spcPct val="100000"/>
              </a:lnSpc>
              <a:spcBef>
                <a:spcPts val="450"/>
              </a:spcBef>
              <a:spcAft>
                <a:spcPts val="0"/>
              </a:spcAft>
              <a:buClr>
                <a:schemeClr val="accent1"/>
              </a:buClr>
              <a:buSzPts val="2000"/>
              <a:buFont typeface="Arial"/>
              <a:buNone/>
              <a:defRPr sz="1500" b="0" i="0" u="none" strike="noStrike" cap="none">
                <a:solidFill>
                  <a:schemeClr val="dk1"/>
                </a:solidFill>
                <a:latin typeface="Alegreya Sans"/>
                <a:ea typeface="Alegreya Sans"/>
                <a:cs typeface="Alegreya Sans"/>
                <a:sym typeface="Alegreya Sans"/>
              </a:defRPr>
            </a:lvl1pPr>
            <a:lvl2pPr marL="685800" marR="0" lvl="1" indent="-266700" algn="l" rtl="0">
              <a:lnSpc>
                <a:spcPct val="100000"/>
              </a:lnSpc>
              <a:spcBef>
                <a:spcPts val="450"/>
              </a:spcBef>
              <a:spcAft>
                <a:spcPts val="0"/>
              </a:spcAft>
              <a:buClr>
                <a:schemeClr val="accent1"/>
              </a:buClr>
              <a:buSzPts val="2000"/>
              <a:buFont typeface="NTR"/>
              <a:buChar char="‒"/>
              <a:defRPr sz="1500" b="0" i="0" u="none" strike="noStrike" cap="none">
                <a:solidFill>
                  <a:schemeClr val="dk1"/>
                </a:solidFill>
                <a:latin typeface="Alegreya Sans"/>
                <a:ea typeface="Alegreya Sans"/>
                <a:cs typeface="Alegreya Sans"/>
                <a:sym typeface="Alegreya Sans"/>
              </a:defRPr>
            </a:lvl2pPr>
            <a:lvl3pPr marL="1028700" marR="0" lvl="2" indent="-242888" algn="l" rtl="0">
              <a:lnSpc>
                <a:spcPct val="100000"/>
              </a:lnSpc>
              <a:spcBef>
                <a:spcPts val="450"/>
              </a:spcBef>
              <a:spcAft>
                <a:spcPts val="0"/>
              </a:spcAft>
              <a:buClr>
                <a:schemeClr val="accent3"/>
              </a:buClr>
              <a:buSzPts val="1500"/>
              <a:buFont typeface="Arial"/>
              <a:buChar char="•"/>
              <a:defRPr sz="1500" b="0" i="0" u="none" strike="noStrike" cap="none">
                <a:solidFill>
                  <a:schemeClr val="dk1"/>
                </a:solidFill>
                <a:latin typeface="Alegreya Sans"/>
                <a:ea typeface="Alegreya Sans"/>
                <a:cs typeface="Alegreya Sans"/>
                <a:sym typeface="Alegreya Sans"/>
              </a:defRPr>
            </a:lvl3pPr>
            <a:lvl4pPr marL="1371600" marR="0" lvl="3" indent="-266700" algn="l" rtl="0">
              <a:lnSpc>
                <a:spcPct val="100000"/>
              </a:lnSpc>
              <a:spcBef>
                <a:spcPts val="450"/>
              </a:spcBef>
              <a:spcAft>
                <a:spcPts val="0"/>
              </a:spcAft>
              <a:buClr>
                <a:schemeClr val="accent3"/>
              </a:buClr>
              <a:buSzPts val="2000"/>
              <a:buFont typeface="NTR"/>
              <a:buChar char="‒"/>
              <a:defRPr sz="1500" b="0" i="0" u="none" strike="noStrike" cap="none">
                <a:solidFill>
                  <a:schemeClr val="dk1"/>
                </a:solidFill>
                <a:latin typeface="Alegreya Sans"/>
                <a:ea typeface="Alegreya Sans"/>
                <a:cs typeface="Alegreya Sans"/>
                <a:sym typeface="Alegreya Sans"/>
              </a:defRPr>
            </a:lvl4pPr>
            <a:lvl5pPr marL="1714500" marR="0" lvl="4" indent="-242888" algn="l" rtl="0">
              <a:lnSpc>
                <a:spcPct val="100000"/>
              </a:lnSpc>
              <a:spcBef>
                <a:spcPts val="450"/>
              </a:spcBef>
              <a:spcAft>
                <a:spcPts val="0"/>
              </a:spcAft>
              <a:buClr>
                <a:schemeClr val="dk2"/>
              </a:buClr>
              <a:buSzPts val="1500"/>
              <a:buFont typeface="Arial"/>
              <a:buChar char="•"/>
              <a:defRPr sz="1500" b="0" i="0" u="none" strike="noStrike" cap="none">
                <a:solidFill>
                  <a:schemeClr val="dk1"/>
                </a:solidFill>
                <a:latin typeface="Alegreya Sans"/>
                <a:ea typeface="Alegreya Sans"/>
                <a:cs typeface="Alegreya Sans"/>
                <a:sym typeface="Alegreya Sans"/>
              </a:defRPr>
            </a:lvl5pPr>
            <a:lvl6pPr marL="2057400" marR="0" lvl="5" indent="-257175"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99" name="Google Shape;99;p17"/>
          <p:cNvSpPr txBox="1">
            <a:spLocks noGrp="1"/>
          </p:cNvSpPr>
          <p:nvPr>
            <p:ph type="body" idx="2"/>
          </p:nvPr>
        </p:nvSpPr>
        <p:spPr>
          <a:xfrm>
            <a:off x="472632" y="1460755"/>
            <a:ext cx="2366581" cy="1625345"/>
          </a:xfrm>
          <a:prstGeom prst="rect">
            <a:avLst/>
          </a:prstGeom>
          <a:noFill/>
          <a:ln>
            <a:noFill/>
          </a:ln>
        </p:spPr>
        <p:txBody>
          <a:bodyPr spcFirstLastPara="1" wrap="square" lIns="91425" tIns="45700" rIns="91425" bIns="45700" anchor="ctr" anchorCtr="0">
            <a:normAutofit/>
          </a:bodyPr>
          <a:lstStyle>
            <a:lvl1pPr marL="342900" marR="0" lvl="0" indent="-171450" algn="l" rtl="0">
              <a:lnSpc>
                <a:spcPct val="100000"/>
              </a:lnSpc>
              <a:spcBef>
                <a:spcPts val="450"/>
              </a:spcBef>
              <a:spcAft>
                <a:spcPts val="0"/>
              </a:spcAft>
              <a:buClr>
                <a:schemeClr val="accent1"/>
              </a:buClr>
              <a:buSzPts val="2400"/>
              <a:buFont typeface="Arial"/>
              <a:buNone/>
              <a:defRPr sz="1800" b="1" i="0" u="none" strike="noStrike" cap="none">
                <a:solidFill>
                  <a:schemeClr val="accent1"/>
                </a:solidFill>
                <a:latin typeface="Alegreya Sans"/>
                <a:ea typeface="Alegreya Sans"/>
                <a:cs typeface="Alegreya Sans"/>
                <a:sym typeface="Alegreya Sans"/>
              </a:defRPr>
            </a:lvl1pPr>
            <a:lvl2pPr marL="685800" marR="0" lvl="1" indent="-266700" algn="l" rtl="0">
              <a:lnSpc>
                <a:spcPct val="100000"/>
              </a:lnSpc>
              <a:spcBef>
                <a:spcPts val="450"/>
              </a:spcBef>
              <a:spcAft>
                <a:spcPts val="0"/>
              </a:spcAft>
              <a:buClr>
                <a:schemeClr val="accent1"/>
              </a:buClr>
              <a:buSzPts val="2000"/>
              <a:buFont typeface="NTR"/>
              <a:buChar char="‒"/>
              <a:defRPr sz="1500" b="0" i="0" u="none" strike="noStrike" cap="none">
                <a:solidFill>
                  <a:schemeClr val="dk1"/>
                </a:solidFill>
                <a:latin typeface="Alegreya Sans"/>
                <a:ea typeface="Alegreya Sans"/>
                <a:cs typeface="Alegreya Sans"/>
                <a:sym typeface="Alegreya Sans"/>
              </a:defRPr>
            </a:lvl2pPr>
            <a:lvl3pPr marL="1028700" marR="0" lvl="2" indent="-242888" algn="l" rtl="0">
              <a:lnSpc>
                <a:spcPct val="100000"/>
              </a:lnSpc>
              <a:spcBef>
                <a:spcPts val="450"/>
              </a:spcBef>
              <a:spcAft>
                <a:spcPts val="0"/>
              </a:spcAft>
              <a:buClr>
                <a:schemeClr val="accent3"/>
              </a:buClr>
              <a:buSzPts val="1500"/>
              <a:buFont typeface="Arial"/>
              <a:buChar char="•"/>
              <a:defRPr sz="1500" b="0" i="0" u="none" strike="noStrike" cap="none">
                <a:solidFill>
                  <a:schemeClr val="dk1"/>
                </a:solidFill>
                <a:latin typeface="Alegreya Sans"/>
                <a:ea typeface="Alegreya Sans"/>
                <a:cs typeface="Alegreya Sans"/>
                <a:sym typeface="Alegreya Sans"/>
              </a:defRPr>
            </a:lvl3pPr>
            <a:lvl4pPr marL="1371600" marR="0" lvl="3" indent="-266700" algn="l" rtl="0">
              <a:lnSpc>
                <a:spcPct val="100000"/>
              </a:lnSpc>
              <a:spcBef>
                <a:spcPts val="450"/>
              </a:spcBef>
              <a:spcAft>
                <a:spcPts val="0"/>
              </a:spcAft>
              <a:buClr>
                <a:schemeClr val="accent3"/>
              </a:buClr>
              <a:buSzPts val="2000"/>
              <a:buFont typeface="NTR"/>
              <a:buChar char="‒"/>
              <a:defRPr sz="1500" b="0" i="0" u="none" strike="noStrike" cap="none">
                <a:solidFill>
                  <a:schemeClr val="dk1"/>
                </a:solidFill>
                <a:latin typeface="Alegreya Sans"/>
                <a:ea typeface="Alegreya Sans"/>
                <a:cs typeface="Alegreya Sans"/>
                <a:sym typeface="Alegreya Sans"/>
              </a:defRPr>
            </a:lvl4pPr>
            <a:lvl5pPr marL="1714500" marR="0" lvl="4" indent="-242888" algn="l" rtl="0">
              <a:lnSpc>
                <a:spcPct val="100000"/>
              </a:lnSpc>
              <a:spcBef>
                <a:spcPts val="450"/>
              </a:spcBef>
              <a:spcAft>
                <a:spcPts val="0"/>
              </a:spcAft>
              <a:buClr>
                <a:schemeClr val="dk2"/>
              </a:buClr>
              <a:buSzPts val="1500"/>
              <a:buFont typeface="Arial"/>
              <a:buChar char="•"/>
              <a:defRPr sz="1500" b="0" i="0" u="none" strike="noStrike" cap="none">
                <a:solidFill>
                  <a:schemeClr val="dk1"/>
                </a:solidFill>
                <a:latin typeface="Alegreya Sans"/>
                <a:ea typeface="Alegreya Sans"/>
                <a:cs typeface="Alegreya Sans"/>
                <a:sym typeface="Alegreya Sans"/>
              </a:defRPr>
            </a:lvl5pPr>
            <a:lvl6pPr marL="2057400" marR="0" lvl="5" indent="-257175"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00" name="Google Shape;100;p17"/>
          <p:cNvSpPr txBox="1">
            <a:spLocks noGrp="1"/>
          </p:cNvSpPr>
          <p:nvPr>
            <p:ph type="body" idx="3"/>
          </p:nvPr>
        </p:nvSpPr>
        <p:spPr>
          <a:xfrm>
            <a:off x="3677350" y="2571750"/>
            <a:ext cx="4625528" cy="1666875"/>
          </a:xfrm>
          <a:prstGeom prst="rect">
            <a:avLst/>
          </a:prstGeom>
          <a:noFill/>
          <a:ln>
            <a:noFill/>
          </a:ln>
        </p:spPr>
        <p:txBody>
          <a:bodyPr spcFirstLastPara="1" wrap="square" lIns="91425" tIns="45700" rIns="91425" bIns="45700" anchor="t" anchorCtr="0">
            <a:noAutofit/>
          </a:bodyPr>
          <a:lstStyle>
            <a:lvl1pPr marL="342900" marR="0" lvl="0" indent="-266700" algn="l" rtl="0">
              <a:lnSpc>
                <a:spcPct val="100000"/>
              </a:lnSpc>
              <a:spcBef>
                <a:spcPts val="450"/>
              </a:spcBef>
              <a:spcAft>
                <a:spcPts val="0"/>
              </a:spcAft>
              <a:buClr>
                <a:schemeClr val="accent1"/>
              </a:buClr>
              <a:buSzPts val="2000"/>
              <a:buFont typeface="Arial"/>
              <a:buChar char="•"/>
              <a:defRPr sz="1500" b="0" i="0" u="none" strike="noStrike" cap="none">
                <a:solidFill>
                  <a:schemeClr val="dk1"/>
                </a:solidFill>
                <a:latin typeface="Alegreya Sans"/>
                <a:ea typeface="Alegreya Sans"/>
                <a:cs typeface="Alegreya Sans"/>
                <a:sym typeface="Alegreya Sans"/>
              </a:defRPr>
            </a:lvl1pPr>
            <a:lvl2pPr marL="685800" marR="0" lvl="1" indent="-266700" algn="l" rtl="0">
              <a:lnSpc>
                <a:spcPct val="100000"/>
              </a:lnSpc>
              <a:spcBef>
                <a:spcPts val="450"/>
              </a:spcBef>
              <a:spcAft>
                <a:spcPts val="0"/>
              </a:spcAft>
              <a:buClr>
                <a:schemeClr val="accent1"/>
              </a:buClr>
              <a:buSzPts val="2000"/>
              <a:buFont typeface="NTR"/>
              <a:buChar char="‒"/>
              <a:defRPr sz="1500" b="0" i="0" u="none" strike="noStrike" cap="none">
                <a:solidFill>
                  <a:schemeClr val="dk1"/>
                </a:solidFill>
                <a:latin typeface="Alegreya Sans"/>
                <a:ea typeface="Alegreya Sans"/>
                <a:cs typeface="Alegreya Sans"/>
                <a:sym typeface="Alegreya Sans"/>
              </a:defRPr>
            </a:lvl2pPr>
            <a:lvl3pPr marL="1028700" marR="0" lvl="2" indent="-242888" algn="l" rtl="0">
              <a:lnSpc>
                <a:spcPct val="100000"/>
              </a:lnSpc>
              <a:spcBef>
                <a:spcPts val="450"/>
              </a:spcBef>
              <a:spcAft>
                <a:spcPts val="0"/>
              </a:spcAft>
              <a:buClr>
                <a:schemeClr val="accent3"/>
              </a:buClr>
              <a:buSzPts val="1500"/>
              <a:buFont typeface="Arial"/>
              <a:buChar char="•"/>
              <a:defRPr sz="1500" b="0" i="0" u="none" strike="noStrike" cap="none">
                <a:solidFill>
                  <a:schemeClr val="dk1"/>
                </a:solidFill>
                <a:latin typeface="Alegreya Sans"/>
                <a:ea typeface="Alegreya Sans"/>
                <a:cs typeface="Alegreya Sans"/>
                <a:sym typeface="Alegreya Sans"/>
              </a:defRPr>
            </a:lvl3pPr>
            <a:lvl4pPr marL="1371600" marR="0" lvl="3" indent="-266700" algn="l" rtl="0">
              <a:lnSpc>
                <a:spcPct val="100000"/>
              </a:lnSpc>
              <a:spcBef>
                <a:spcPts val="450"/>
              </a:spcBef>
              <a:spcAft>
                <a:spcPts val="0"/>
              </a:spcAft>
              <a:buClr>
                <a:schemeClr val="accent3"/>
              </a:buClr>
              <a:buSzPts val="2000"/>
              <a:buFont typeface="NTR"/>
              <a:buChar char="‒"/>
              <a:defRPr sz="1500" b="0" i="0" u="none" strike="noStrike" cap="none">
                <a:solidFill>
                  <a:schemeClr val="dk1"/>
                </a:solidFill>
                <a:latin typeface="Alegreya Sans"/>
                <a:ea typeface="Alegreya Sans"/>
                <a:cs typeface="Alegreya Sans"/>
                <a:sym typeface="Alegreya Sans"/>
              </a:defRPr>
            </a:lvl4pPr>
            <a:lvl5pPr marL="1714500" marR="0" lvl="4" indent="-242888" algn="l" rtl="0">
              <a:lnSpc>
                <a:spcPct val="100000"/>
              </a:lnSpc>
              <a:spcBef>
                <a:spcPts val="450"/>
              </a:spcBef>
              <a:spcAft>
                <a:spcPts val="0"/>
              </a:spcAft>
              <a:buClr>
                <a:schemeClr val="dk2"/>
              </a:buClr>
              <a:buSzPts val="1500"/>
              <a:buFont typeface="Arial"/>
              <a:buChar char="•"/>
              <a:defRPr sz="1500" b="0" i="0" u="none" strike="noStrike" cap="none">
                <a:solidFill>
                  <a:schemeClr val="dk1"/>
                </a:solidFill>
                <a:latin typeface="Alegreya Sans"/>
                <a:ea typeface="Alegreya Sans"/>
                <a:cs typeface="Alegreya Sans"/>
                <a:sym typeface="Alegreya Sans"/>
              </a:defRPr>
            </a:lvl5pPr>
            <a:lvl6pPr marL="2057400" marR="0" lvl="5" indent="-257175"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2219935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idebar 3">
  <p:cSld name="Sidebar 3">
    <p:spTree>
      <p:nvGrpSpPr>
        <p:cNvPr id="1" name="Shape 101"/>
        <p:cNvGrpSpPr/>
        <p:nvPr/>
      </p:nvGrpSpPr>
      <p:grpSpPr>
        <a:xfrm>
          <a:off x="0" y="0"/>
          <a:ext cx="0" cy="0"/>
          <a:chOff x="0" y="0"/>
          <a:chExt cx="0" cy="0"/>
        </a:xfrm>
      </p:grpSpPr>
      <p:sp>
        <p:nvSpPr>
          <p:cNvPr id="102" name="Google Shape;102;p18"/>
          <p:cNvSpPr/>
          <p:nvPr/>
        </p:nvSpPr>
        <p:spPr>
          <a:xfrm>
            <a:off x="5643563" y="951492"/>
            <a:ext cx="2178843" cy="3341902"/>
          </a:xfrm>
          <a:prstGeom prst="roundRect">
            <a:avLst>
              <a:gd name="adj" fmla="val 14394"/>
            </a:avLst>
          </a:prstGeom>
          <a:solidFill>
            <a:schemeClr val="accent2"/>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accent2"/>
              </a:solidFill>
              <a:latin typeface="Calibri"/>
              <a:ea typeface="Calibri"/>
              <a:cs typeface="Calibri"/>
              <a:sym typeface="Calibri"/>
            </a:endParaRPr>
          </a:p>
        </p:txBody>
      </p:sp>
      <p:sp>
        <p:nvSpPr>
          <p:cNvPr id="103" name="Google Shape;103;p18"/>
          <p:cNvSpPr txBox="1">
            <a:spLocks noGrp="1"/>
          </p:cNvSpPr>
          <p:nvPr>
            <p:ph type="body" idx="1"/>
          </p:nvPr>
        </p:nvSpPr>
        <p:spPr>
          <a:xfrm>
            <a:off x="1128334" y="951340"/>
            <a:ext cx="4161344" cy="438770"/>
          </a:xfrm>
          <a:prstGeom prst="rect">
            <a:avLst/>
          </a:prstGeom>
          <a:noFill/>
          <a:ln>
            <a:noFill/>
          </a:ln>
        </p:spPr>
        <p:txBody>
          <a:bodyPr spcFirstLastPara="1" wrap="square" lIns="91425" tIns="45700" rIns="91425" bIns="45700" anchor="t" anchorCtr="0">
            <a:normAutofit/>
          </a:bodyPr>
          <a:lstStyle>
            <a:lvl1pPr marL="342900" marR="0" lvl="0" indent="-171450" algn="l" rtl="0">
              <a:lnSpc>
                <a:spcPct val="100000"/>
              </a:lnSpc>
              <a:spcBef>
                <a:spcPts val="450"/>
              </a:spcBef>
              <a:spcAft>
                <a:spcPts val="0"/>
              </a:spcAft>
              <a:buClr>
                <a:schemeClr val="accent1"/>
              </a:buClr>
              <a:buSzPts val="3200"/>
              <a:buFont typeface="Arial"/>
              <a:buNone/>
              <a:defRPr sz="2400" b="1" i="0" u="none" strike="noStrike" cap="none">
                <a:solidFill>
                  <a:schemeClr val="accent2"/>
                </a:solidFill>
                <a:latin typeface="Alegreya Sans"/>
                <a:ea typeface="Alegreya Sans"/>
                <a:cs typeface="Alegreya Sans"/>
                <a:sym typeface="Alegreya Sans"/>
              </a:defRPr>
            </a:lvl1pPr>
            <a:lvl2pPr marL="685800" marR="0" lvl="1" indent="-266700" algn="l" rtl="0">
              <a:lnSpc>
                <a:spcPct val="100000"/>
              </a:lnSpc>
              <a:spcBef>
                <a:spcPts val="450"/>
              </a:spcBef>
              <a:spcAft>
                <a:spcPts val="0"/>
              </a:spcAft>
              <a:buClr>
                <a:schemeClr val="accent1"/>
              </a:buClr>
              <a:buSzPts val="2000"/>
              <a:buFont typeface="NTR"/>
              <a:buChar char="‒"/>
              <a:defRPr sz="1500" b="0" i="0" u="none" strike="noStrike" cap="none">
                <a:solidFill>
                  <a:schemeClr val="dk1"/>
                </a:solidFill>
                <a:latin typeface="Alegreya Sans"/>
                <a:ea typeface="Alegreya Sans"/>
                <a:cs typeface="Alegreya Sans"/>
                <a:sym typeface="Alegreya Sans"/>
              </a:defRPr>
            </a:lvl2pPr>
            <a:lvl3pPr marL="1028700" marR="0" lvl="2" indent="-242888" algn="l" rtl="0">
              <a:lnSpc>
                <a:spcPct val="100000"/>
              </a:lnSpc>
              <a:spcBef>
                <a:spcPts val="450"/>
              </a:spcBef>
              <a:spcAft>
                <a:spcPts val="0"/>
              </a:spcAft>
              <a:buClr>
                <a:schemeClr val="accent3"/>
              </a:buClr>
              <a:buSzPts val="1500"/>
              <a:buFont typeface="Arial"/>
              <a:buChar char="•"/>
              <a:defRPr sz="1500" b="0" i="0" u="none" strike="noStrike" cap="none">
                <a:solidFill>
                  <a:schemeClr val="dk1"/>
                </a:solidFill>
                <a:latin typeface="Alegreya Sans"/>
                <a:ea typeface="Alegreya Sans"/>
                <a:cs typeface="Alegreya Sans"/>
                <a:sym typeface="Alegreya Sans"/>
              </a:defRPr>
            </a:lvl3pPr>
            <a:lvl4pPr marL="1371600" marR="0" lvl="3" indent="-266700" algn="l" rtl="0">
              <a:lnSpc>
                <a:spcPct val="100000"/>
              </a:lnSpc>
              <a:spcBef>
                <a:spcPts val="450"/>
              </a:spcBef>
              <a:spcAft>
                <a:spcPts val="0"/>
              </a:spcAft>
              <a:buClr>
                <a:schemeClr val="accent3"/>
              </a:buClr>
              <a:buSzPts val="2000"/>
              <a:buFont typeface="NTR"/>
              <a:buChar char="‒"/>
              <a:defRPr sz="1500" b="0" i="0" u="none" strike="noStrike" cap="none">
                <a:solidFill>
                  <a:schemeClr val="dk1"/>
                </a:solidFill>
                <a:latin typeface="Alegreya Sans"/>
                <a:ea typeface="Alegreya Sans"/>
                <a:cs typeface="Alegreya Sans"/>
                <a:sym typeface="Alegreya Sans"/>
              </a:defRPr>
            </a:lvl4pPr>
            <a:lvl5pPr marL="1714500" marR="0" lvl="4" indent="-242888" algn="l" rtl="0">
              <a:lnSpc>
                <a:spcPct val="100000"/>
              </a:lnSpc>
              <a:spcBef>
                <a:spcPts val="450"/>
              </a:spcBef>
              <a:spcAft>
                <a:spcPts val="0"/>
              </a:spcAft>
              <a:buClr>
                <a:schemeClr val="dk2"/>
              </a:buClr>
              <a:buSzPts val="1500"/>
              <a:buFont typeface="Arial"/>
              <a:buChar char="•"/>
              <a:defRPr sz="1500" b="0" i="0" u="none" strike="noStrike" cap="none">
                <a:solidFill>
                  <a:schemeClr val="dk1"/>
                </a:solidFill>
                <a:latin typeface="Alegreya Sans"/>
                <a:ea typeface="Alegreya Sans"/>
                <a:cs typeface="Alegreya Sans"/>
                <a:sym typeface="Alegreya Sans"/>
              </a:defRPr>
            </a:lvl5pPr>
            <a:lvl6pPr marL="2057400" marR="0" lvl="5" indent="-257175"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04" name="Google Shape;104;p18"/>
          <p:cNvSpPr txBox="1">
            <a:spLocks noGrp="1"/>
          </p:cNvSpPr>
          <p:nvPr>
            <p:ph type="body" idx="2"/>
          </p:nvPr>
        </p:nvSpPr>
        <p:spPr>
          <a:xfrm>
            <a:off x="5909618" y="1235113"/>
            <a:ext cx="1716479" cy="394499"/>
          </a:xfrm>
          <a:prstGeom prst="rect">
            <a:avLst/>
          </a:prstGeom>
          <a:noFill/>
          <a:ln>
            <a:noFill/>
          </a:ln>
        </p:spPr>
        <p:txBody>
          <a:bodyPr spcFirstLastPara="1" wrap="square" lIns="91425" tIns="45700" rIns="91425" bIns="45700" anchor="t" anchorCtr="0">
            <a:normAutofit/>
          </a:bodyPr>
          <a:lstStyle>
            <a:lvl1pPr marL="342900" marR="0" lvl="0" indent="-171450" algn="l" rtl="0">
              <a:lnSpc>
                <a:spcPct val="100000"/>
              </a:lnSpc>
              <a:spcBef>
                <a:spcPts val="450"/>
              </a:spcBef>
              <a:spcAft>
                <a:spcPts val="0"/>
              </a:spcAft>
              <a:buClr>
                <a:schemeClr val="accent1"/>
              </a:buClr>
              <a:buSzPts val="2400"/>
              <a:buFont typeface="Arial"/>
              <a:buNone/>
              <a:defRPr sz="1800" b="0" i="0" u="none" strike="noStrike" cap="none">
                <a:solidFill>
                  <a:schemeClr val="lt1"/>
                </a:solidFill>
                <a:latin typeface="Alegreya Sans"/>
                <a:ea typeface="Alegreya Sans"/>
                <a:cs typeface="Alegreya Sans"/>
                <a:sym typeface="Alegreya Sans"/>
              </a:defRPr>
            </a:lvl1pPr>
            <a:lvl2pPr marL="685800" marR="0" lvl="1" indent="-266700" algn="l" rtl="0">
              <a:lnSpc>
                <a:spcPct val="100000"/>
              </a:lnSpc>
              <a:spcBef>
                <a:spcPts val="450"/>
              </a:spcBef>
              <a:spcAft>
                <a:spcPts val="0"/>
              </a:spcAft>
              <a:buClr>
                <a:schemeClr val="accent1"/>
              </a:buClr>
              <a:buSzPts val="2000"/>
              <a:buFont typeface="NTR"/>
              <a:buChar char="‒"/>
              <a:defRPr sz="1500" b="0" i="0" u="none" strike="noStrike" cap="none">
                <a:solidFill>
                  <a:schemeClr val="dk1"/>
                </a:solidFill>
                <a:latin typeface="Alegreya Sans"/>
                <a:ea typeface="Alegreya Sans"/>
                <a:cs typeface="Alegreya Sans"/>
                <a:sym typeface="Alegreya Sans"/>
              </a:defRPr>
            </a:lvl2pPr>
            <a:lvl3pPr marL="1028700" marR="0" lvl="2" indent="-242888" algn="l" rtl="0">
              <a:lnSpc>
                <a:spcPct val="100000"/>
              </a:lnSpc>
              <a:spcBef>
                <a:spcPts val="450"/>
              </a:spcBef>
              <a:spcAft>
                <a:spcPts val="0"/>
              </a:spcAft>
              <a:buClr>
                <a:schemeClr val="accent3"/>
              </a:buClr>
              <a:buSzPts val="1500"/>
              <a:buFont typeface="Arial"/>
              <a:buChar char="•"/>
              <a:defRPr sz="1500" b="0" i="0" u="none" strike="noStrike" cap="none">
                <a:solidFill>
                  <a:schemeClr val="dk1"/>
                </a:solidFill>
                <a:latin typeface="Alegreya Sans"/>
                <a:ea typeface="Alegreya Sans"/>
                <a:cs typeface="Alegreya Sans"/>
                <a:sym typeface="Alegreya Sans"/>
              </a:defRPr>
            </a:lvl3pPr>
            <a:lvl4pPr marL="1371600" marR="0" lvl="3" indent="-266700" algn="l" rtl="0">
              <a:lnSpc>
                <a:spcPct val="100000"/>
              </a:lnSpc>
              <a:spcBef>
                <a:spcPts val="450"/>
              </a:spcBef>
              <a:spcAft>
                <a:spcPts val="0"/>
              </a:spcAft>
              <a:buClr>
                <a:schemeClr val="accent3"/>
              </a:buClr>
              <a:buSzPts val="2000"/>
              <a:buFont typeface="NTR"/>
              <a:buChar char="‒"/>
              <a:defRPr sz="1500" b="0" i="0" u="none" strike="noStrike" cap="none">
                <a:solidFill>
                  <a:schemeClr val="dk1"/>
                </a:solidFill>
                <a:latin typeface="Alegreya Sans"/>
                <a:ea typeface="Alegreya Sans"/>
                <a:cs typeface="Alegreya Sans"/>
                <a:sym typeface="Alegreya Sans"/>
              </a:defRPr>
            </a:lvl4pPr>
            <a:lvl5pPr marL="1714500" marR="0" lvl="4" indent="-242888" algn="l" rtl="0">
              <a:lnSpc>
                <a:spcPct val="100000"/>
              </a:lnSpc>
              <a:spcBef>
                <a:spcPts val="450"/>
              </a:spcBef>
              <a:spcAft>
                <a:spcPts val="0"/>
              </a:spcAft>
              <a:buClr>
                <a:schemeClr val="dk2"/>
              </a:buClr>
              <a:buSzPts val="1500"/>
              <a:buFont typeface="Arial"/>
              <a:buChar char="•"/>
              <a:defRPr sz="1500" b="0" i="0" u="none" strike="noStrike" cap="none">
                <a:solidFill>
                  <a:schemeClr val="dk1"/>
                </a:solidFill>
                <a:latin typeface="Alegreya Sans"/>
                <a:ea typeface="Alegreya Sans"/>
                <a:cs typeface="Alegreya Sans"/>
                <a:sym typeface="Alegreya Sans"/>
              </a:defRPr>
            </a:lvl5pPr>
            <a:lvl6pPr marL="2057400" marR="0" lvl="5" indent="-257175"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05" name="Google Shape;105;p18"/>
          <p:cNvSpPr txBox="1">
            <a:spLocks noGrp="1"/>
          </p:cNvSpPr>
          <p:nvPr>
            <p:ph type="body" idx="3"/>
          </p:nvPr>
        </p:nvSpPr>
        <p:spPr>
          <a:xfrm>
            <a:off x="5909618" y="1629612"/>
            <a:ext cx="1716479" cy="2278777"/>
          </a:xfrm>
          <a:prstGeom prst="rect">
            <a:avLst/>
          </a:prstGeom>
          <a:noFill/>
          <a:ln>
            <a:noFill/>
          </a:ln>
        </p:spPr>
        <p:txBody>
          <a:bodyPr spcFirstLastPara="1" wrap="square" lIns="91425" tIns="45700" rIns="91425" bIns="45700" anchor="t" anchorCtr="0">
            <a:normAutofit/>
          </a:bodyPr>
          <a:lstStyle>
            <a:lvl1pPr marL="342900" marR="0" lvl="0" indent="-171450" algn="l" rtl="0">
              <a:lnSpc>
                <a:spcPct val="100000"/>
              </a:lnSpc>
              <a:spcBef>
                <a:spcPts val="450"/>
              </a:spcBef>
              <a:spcAft>
                <a:spcPts val="0"/>
              </a:spcAft>
              <a:buClr>
                <a:schemeClr val="accent1"/>
              </a:buClr>
              <a:buSzPts val="1800"/>
              <a:buFont typeface="Arial"/>
              <a:buNone/>
              <a:defRPr sz="1350" b="0" i="0" u="none" strike="noStrike" cap="none">
                <a:solidFill>
                  <a:schemeClr val="lt2"/>
                </a:solidFill>
                <a:latin typeface="Alegreya Sans"/>
                <a:ea typeface="Alegreya Sans"/>
                <a:cs typeface="Alegreya Sans"/>
                <a:sym typeface="Alegreya Sans"/>
              </a:defRPr>
            </a:lvl1pPr>
            <a:lvl2pPr marL="685800" marR="0" lvl="1" indent="-266700" algn="l" rtl="0">
              <a:lnSpc>
                <a:spcPct val="100000"/>
              </a:lnSpc>
              <a:spcBef>
                <a:spcPts val="450"/>
              </a:spcBef>
              <a:spcAft>
                <a:spcPts val="0"/>
              </a:spcAft>
              <a:buClr>
                <a:schemeClr val="accent1"/>
              </a:buClr>
              <a:buSzPts val="2000"/>
              <a:buFont typeface="NTR"/>
              <a:buChar char="‒"/>
              <a:defRPr sz="1500" b="0" i="0" u="none" strike="noStrike" cap="none">
                <a:solidFill>
                  <a:schemeClr val="dk1"/>
                </a:solidFill>
                <a:latin typeface="Alegreya Sans"/>
                <a:ea typeface="Alegreya Sans"/>
                <a:cs typeface="Alegreya Sans"/>
                <a:sym typeface="Alegreya Sans"/>
              </a:defRPr>
            </a:lvl2pPr>
            <a:lvl3pPr marL="1028700" marR="0" lvl="2" indent="-242888" algn="l" rtl="0">
              <a:lnSpc>
                <a:spcPct val="100000"/>
              </a:lnSpc>
              <a:spcBef>
                <a:spcPts val="450"/>
              </a:spcBef>
              <a:spcAft>
                <a:spcPts val="0"/>
              </a:spcAft>
              <a:buClr>
                <a:schemeClr val="accent3"/>
              </a:buClr>
              <a:buSzPts val="1500"/>
              <a:buFont typeface="Arial"/>
              <a:buChar char="•"/>
              <a:defRPr sz="1500" b="0" i="0" u="none" strike="noStrike" cap="none">
                <a:solidFill>
                  <a:schemeClr val="dk1"/>
                </a:solidFill>
                <a:latin typeface="Alegreya Sans"/>
                <a:ea typeface="Alegreya Sans"/>
                <a:cs typeface="Alegreya Sans"/>
                <a:sym typeface="Alegreya Sans"/>
              </a:defRPr>
            </a:lvl3pPr>
            <a:lvl4pPr marL="1371600" marR="0" lvl="3" indent="-266700" algn="l" rtl="0">
              <a:lnSpc>
                <a:spcPct val="100000"/>
              </a:lnSpc>
              <a:spcBef>
                <a:spcPts val="450"/>
              </a:spcBef>
              <a:spcAft>
                <a:spcPts val="0"/>
              </a:spcAft>
              <a:buClr>
                <a:schemeClr val="accent3"/>
              </a:buClr>
              <a:buSzPts val="2000"/>
              <a:buFont typeface="NTR"/>
              <a:buChar char="‒"/>
              <a:defRPr sz="1500" b="0" i="0" u="none" strike="noStrike" cap="none">
                <a:solidFill>
                  <a:schemeClr val="dk1"/>
                </a:solidFill>
                <a:latin typeface="Alegreya Sans"/>
                <a:ea typeface="Alegreya Sans"/>
                <a:cs typeface="Alegreya Sans"/>
                <a:sym typeface="Alegreya Sans"/>
              </a:defRPr>
            </a:lvl4pPr>
            <a:lvl5pPr marL="1714500" marR="0" lvl="4" indent="-242888" algn="l" rtl="0">
              <a:lnSpc>
                <a:spcPct val="100000"/>
              </a:lnSpc>
              <a:spcBef>
                <a:spcPts val="450"/>
              </a:spcBef>
              <a:spcAft>
                <a:spcPts val="0"/>
              </a:spcAft>
              <a:buClr>
                <a:schemeClr val="dk2"/>
              </a:buClr>
              <a:buSzPts val="1500"/>
              <a:buFont typeface="Arial"/>
              <a:buChar char="•"/>
              <a:defRPr sz="1500" b="0" i="0" u="none" strike="noStrike" cap="none">
                <a:solidFill>
                  <a:schemeClr val="dk1"/>
                </a:solidFill>
                <a:latin typeface="Alegreya Sans"/>
                <a:ea typeface="Alegreya Sans"/>
                <a:cs typeface="Alegreya Sans"/>
                <a:sym typeface="Alegreya Sans"/>
              </a:defRPr>
            </a:lvl5pPr>
            <a:lvl6pPr marL="2057400" marR="0" lvl="5" indent="-257175"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06" name="Google Shape;106;p18"/>
          <p:cNvSpPr txBox="1">
            <a:spLocks noGrp="1"/>
          </p:cNvSpPr>
          <p:nvPr>
            <p:ph type="body" idx="4"/>
          </p:nvPr>
        </p:nvSpPr>
        <p:spPr>
          <a:xfrm>
            <a:off x="1112458" y="1508225"/>
            <a:ext cx="4161344" cy="1063525"/>
          </a:xfrm>
          <a:prstGeom prst="rect">
            <a:avLst/>
          </a:prstGeom>
          <a:noFill/>
          <a:ln>
            <a:noFill/>
          </a:ln>
        </p:spPr>
        <p:txBody>
          <a:bodyPr spcFirstLastPara="1" wrap="square" lIns="91425" tIns="45700" rIns="91425" bIns="45700" anchor="t" anchorCtr="0">
            <a:noAutofit/>
          </a:bodyPr>
          <a:lstStyle>
            <a:lvl1pPr marL="342900" marR="0" lvl="0" indent="-171450" algn="l" rtl="0">
              <a:lnSpc>
                <a:spcPct val="100000"/>
              </a:lnSpc>
              <a:spcBef>
                <a:spcPts val="450"/>
              </a:spcBef>
              <a:spcAft>
                <a:spcPts val="0"/>
              </a:spcAft>
              <a:buClr>
                <a:schemeClr val="accent1"/>
              </a:buClr>
              <a:buSzPts val="2000"/>
              <a:buFont typeface="Arial"/>
              <a:buNone/>
              <a:defRPr sz="1500" b="0" i="0" u="none" strike="noStrike" cap="none">
                <a:solidFill>
                  <a:schemeClr val="dk1"/>
                </a:solidFill>
                <a:latin typeface="Alegreya Sans"/>
                <a:ea typeface="Alegreya Sans"/>
                <a:cs typeface="Alegreya Sans"/>
                <a:sym typeface="Alegreya Sans"/>
              </a:defRPr>
            </a:lvl1pPr>
            <a:lvl2pPr marL="685800" marR="0" lvl="1" indent="-266700" algn="l" rtl="0">
              <a:lnSpc>
                <a:spcPct val="100000"/>
              </a:lnSpc>
              <a:spcBef>
                <a:spcPts val="450"/>
              </a:spcBef>
              <a:spcAft>
                <a:spcPts val="0"/>
              </a:spcAft>
              <a:buClr>
                <a:schemeClr val="accent1"/>
              </a:buClr>
              <a:buSzPts val="2000"/>
              <a:buFont typeface="NTR"/>
              <a:buChar char="‒"/>
              <a:defRPr sz="1500" b="0" i="0" u="none" strike="noStrike" cap="none">
                <a:solidFill>
                  <a:schemeClr val="dk1"/>
                </a:solidFill>
                <a:latin typeface="Alegreya Sans"/>
                <a:ea typeface="Alegreya Sans"/>
                <a:cs typeface="Alegreya Sans"/>
                <a:sym typeface="Alegreya Sans"/>
              </a:defRPr>
            </a:lvl2pPr>
            <a:lvl3pPr marL="1028700" marR="0" lvl="2" indent="-242888" algn="l" rtl="0">
              <a:lnSpc>
                <a:spcPct val="100000"/>
              </a:lnSpc>
              <a:spcBef>
                <a:spcPts val="450"/>
              </a:spcBef>
              <a:spcAft>
                <a:spcPts val="0"/>
              </a:spcAft>
              <a:buClr>
                <a:schemeClr val="accent3"/>
              </a:buClr>
              <a:buSzPts val="1500"/>
              <a:buFont typeface="Arial"/>
              <a:buChar char="•"/>
              <a:defRPr sz="1500" b="0" i="0" u="none" strike="noStrike" cap="none">
                <a:solidFill>
                  <a:schemeClr val="dk1"/>
                </a:solidFill>
                <a:latin typeface="Alegreya Sans"/>
                <a:ea typeface="Alegreya Sans"/>
                <a:cs typeface="Alegreya Sans"/>
                <a:sym typeface="Alegreya Sans"/>
              </a:defRPr>
            </a:lvl3pPr>
            <a:lvl4pPr marL="1371600" marR="0" lvl="3" indent="-266700" algn="l" rtl="0">
              <a:lnSpc>
                <a:spcPct val="100000"/>
              </a:lnSpc>
              <a:spcBef>
                <a:spcPts val="450"/>
              </a:spcBef>
              <a:spcAft>
                <a:spcPts val="0"/>
              </a:spcAft>
              <a:buClr>
                <a:schemeClr val="accent3"/>
              </a:buClr>
              <a:buSzPts val="2000"/>
              <a:buFont typeface="NTR"/>
              <a:buChar char="‒"/>
              <a:defRPr sz="1500" b="0" i="0" u="none" strike="noStrike" cap="none">
                <a:solidFill>
                  <a:schemeClr val="dk1"/>
                </a:solidFill>
                <a:latin typeface="Alegreya Sans"/>
                <a:ea typeface="Alegreya Sans"/>
                <a:cs typeface="Alegreya Sans"/>
                <a:sym typeface="Alegreya Sans"/>
              </a:defRPr>
            </a:lvl4pPr>
            <a:lvl5pPr marL="1714500" marR="0" lvl="4" indent="-242888" algn="l" rtl="0">
              <a:lnSpc>
                <a:spcPct val="100000"/>
              </a:lnSpc>
              <a:spcBef>
                <a:spcPts val="450"/>
              </a:spcBef>
              <a:spcAft>
                <a:spcPts val="0"/>
              </a:spcAft>
              <a:buClr>
                <a:schemeClr val="dk2"/>
              </a:buClr>
              <a:buSzPts val="1500"/>
              <a:buFont typeface="Arial"/>
              <a:buChar char="•"/>
              <a:defRPr sz="1500" b="0" i="0" u="none" strike="noStrike" cap="none">
                <a:solidFill>
                  <a:schemeClr val="dk1"/>
                </a:solidFill>
                <a:latin typeface="Alegreya Sans"/>
                <a:ea typeface="Alegreya Sans"/>
                <a:cs typeface="Alegreya Sans"/>
                <a:sym typeface="Alegreya Sans"/>
              </a:defRPr>
            </a:lvl5pPr>
            <a:lvl6pPr marL="2057400" marR="0" lvl="5" indent="-257175"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07" name="Google Shape;107;p18"/>
          <p:cNvSpPr txBox="1">
            <a:spLocks noGrp="1"/>
          </p:cNvSpPr>
          <p:nvPr>
            <p:ph type="body" idx="5"/>
          </p:nvPr>
        </p:nvSpPr>
        <p:spPr>
          <a:xfrm>
            <a:off x="1112458" y="2646653"/>
            <a:ext cx="4161344" cy="1666875"/>
          </a:xfrm>
          <a:prstGeom prst="rect">
            <a:avLst/>
          </a:prstGeom>
          <a:noFill/>
          <a:ln>
            <a:noFill/>
          </a:ln>
        </p:spPr>
        <p:txBody>
          <a:bodyPr spcFirstLastPara="1" wrap="square" lIns="91425" tIns="45700" rIns="91425" bIns="45700" anchor="t" anchorCtr="0">
            <a:noAutofit/>
          </a:bodyPr>
          <a:lstStyle>
            <a:lvl1pPr marL="342900" marR="0" lvl="0" indent="-266700" algn="l" rtl="0">
              <a:lnSpc>
                <a:spcPct val="100000"/>
              </a:lnSpc>
              <a:spcBef>
                <a:spcPts val="450"/>
              </a:spcBef>
              <a:spcAft>
                <a:spcPts val="0"/>
              </a:spcAft>
              <a:buClr>
                <a:schemeClr val="accent1"/>
              </a:buClr>
              <a:buSzPts val="2000"/>
              <a:buFont typeface="Arial"/>
              <a:buChar char="•"/>
              <a:defRPr sz="1500" b="0" i="0" u="none" strike="noStrike" cap="none">
                <a:solidFill>
                  <a:schemeClr val="dk1"/>
                </a:solidFill>
                <a:latin typeface="Alegreya Sans"/>
                <a:ea typeface="Alegreya Sans"/>
                <a:cs typeface="Alegreya Sans"/>
                <a:sym typeface="Alegreya Sans"/>
              </a:defRPr>
            </a:lvl1pPr>
            <a:lvl2pPr marL="685800" marR="0" lvl="1" indent="-266700" algn="l" rtl="0">
              <a:lnSpc>
                <a:spcPct val="100000"/>
              </a:lnSpc>
              <a:spcBef>
                <a:spcPts val="450"/>
              </a:spcBef>
              <a:spcAft>
                <a:spcPts val="0"/>
              </a:spcAft>
              <a:buClr>
                <a:schemeClr val="accent1"/>
              </a:buClr>
              <a:buSzPts val="2000"/>
              <a:buFont typeface="NTR"/>
              <a:buChar char="‒"/>
              <a:defRPr sz="1500" b="0" i="0" u="none" strike="noStrike" cap="none">
                <a:solidFill>
                  <a:schemeClr val="dk1"/>
                </a:solidFill>
                <a:latin typeface="Alegreya Sans"/>
                <a:ea typeface="Alegreya Sans"/>
                <a:cs typeface="Alegreya Sans"/>
                <a:sym typeface="Alegreya Sans"/>
              </a:defRPr>
            </a:lvl2pPr>
            <a:lvl3pPr marL="1028700" marR="0" lvl="2" indent="-242888" algn="l" rtl="0">
              <a:lnSpc>
                <a:spcPct val="100000"/>
              </a:lnSpc>
              <a:spcBef>
                <a:spcPts val="450"/>
              </a:spcBef>
              <a:spcAft>
                <a:spcPts val="0"/>
              </a:spcAft>
              <a:buClr>
                <a:schemeClr val="accent3"/>
              </a:buClr>
              <a:buSzPts val="1500"/>
              <a:buFont typeface="Arial"/>
              <a:buChar char="•"/>
              <a:defRPr sz="1500" b="0" i="0" u="none" strike="noStrike" cap="none">
                <a:solidFill>
                  <a:schemeClr val="dk1"/>
                </a:solidFill>
                <a:latin typeface="Alegreya Sans"/>
                <a:ea typeface="Alegreya Sans"/>
                <a:cs typeface="Alegreya Sans"/>
                <a:sym typeface="Alegreya Sans"/>
              </a:defRPr>
            </a:lvl3pPr>
            <a:lvl4pPr marL="1371600" marR="0" lvl="3" indent="-266700" algn="l" rtl="0">
              <a:lnSpc>
                <a:spcPct val="100000"/>
              </a:lnSpc>
              <a:spcBef>
                <a:spcPts val="450"/>
              </a:spcBef>
              <a:spcAft>
                <a:spcPts val="0"/>
              </a:spcAft>
              <a:buClr>
                <a:schemeClr val="accent3"/>
              </a:buClr>
              <a:buSzPts val="2000"/>
              <a:buFont typeface="NTR"/>
              <a:buChar char="‒"/>
              <a:defRPr sz="1500" b="0" i="0" u="none" strike="noStrike" cap="none">
                <a:solidFill>
                  <a:schemeClr val="dk1"/>
                </a:solidFill>
                <a:latin typeface="Alegreya Sans"/>
                <a:ea typeface="Alegreya Sans"/>
                <a:cs typeface="Alegreya Sans"/>
                <a:sym typeface="Alegreya Sans"/>
              </a:defRPr>
            </a:lvl4pPr>
            <a:lvl5pPr marL="1714500" marR="0" lvl="4" indent="-242888" algn="l" rtl="0">
              <a:lnSpc>
                <a:spcPct val="100000"/>
              </a:lnSpc>
              <a:spcBef>
                <a:spcPts val="450"/>
              </a:spcBef>
              <a:spcAft>
                <a:spcPts val="0"/>
              </a:spcAft>
              <a:buClr>
                <a:schemeClr val="dk2"/>
              </a:buClr>
              <a:buSzPts val="1500"/>
              <a:buFont typeface="Arial"/>
              <a:buChar char="•"/>
              <a:defRPr sz="1500" b="0" i="0" u="none" strike="noStrike" cap="none">
                <a:solidFill>
                  <a:schemeClr val="dk1"/>
                </a:solidFill>
                <a:latin typeface="Alegreya Sans"/>
                <a:ea typeface="Alegreya Sans"/>
                <a:cs typeface="Alegreya Sans"/>
                <a:sym typeface="Alegreya Sans"/>
              </a:defRPr>
            </a:lvl5pPr>
            <a:lvl6pPr marL="2057400" marR="0" lvl="5" indent="-257175"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236411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08"/>
        <p:cNvGrpSpPr/>
        <p:nvPr/>
      </p:nvGrpSpPr>
      <p:grpSpPr>
        <a:xfrm>
          <a:off x="0" y="0"/>
          <a:ext cx="0" cy="0"/>
          <a:chOff x="0" y="0"/>
          <a:chExt cx="0" cy="0"/>
        </a:xfrm>
      </p:grpSpPr>
      <p:sp>
        <p:nvSpPr>
          <p:cNvPr id="109" name="Google Shape;109;p19"/>
          <p:cNvSpPr/>
          <p:nvPr/>
        </p:nvSpPr>
        <p:spPr>
          <a:xfrm>
            <a:off x="0" y="-1"/>
            <a:ext cx="9144000" cy="798535"/>
          </a:xfrm>
          <a:prstGeom prst="rect">
            <a:avLst/>
          </a:prstGeom>
          <a:solidFill>
            <a:schemeClr val="lt2"/>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Barlow Semi Condensed Medium"/>
              <a:ea typeface="Barlow Semi Condensed Medium"/>
              <a:cs typeface="Barlow Semi Condensed Medium"/>
              <a:sym typeface="Barlow Semi Condensed Medium"/>
            </a:endParaRPr>
          </a:p>
        </p:txBody>
      </p:sp>
      <p:sp>
        <p:nvSpPr>
          <p:cNvPr id="110" name="Google Shape;110;p19"/>
          <p:cNvSpPr txBox="1">
            <a:spLocks noGrp="1"/>
          </p:cNvSpPr>
          <p:nvPr>
            <p:ph type="body" idx="1"/>
          </p:nvPr>
        </p:nvSpPr>
        <p:spPr>
          <a:xfrm>
            <a:off x="2185298" y="223023"/>
            <a:ext cx="4773406" cy="352487"/>
          </a:xfrm>
          <a:prstGeom prst="rect">
            <a:avLst/>
          </a:prstGeom>
          <a:noFill/>
          <a:ln>
            <a:noFill/>
          </a:ln>
        </p:spPr>
        <p:txBody>
          <a:bodyPr spcFirstLastPara="1" wrap="square" lIns="91425" tIns="45700" rIns="91425" bIns="45700" anchor="t" anchorCtr="0">
            <a:noAutofit/>
          </a:bodyPr>
          <a:lstStyle>
            <a:lvl1pPr marL="342900" marR="0" lvl="0" indent="-171450" algn="ctr" rtl="0">
              <a:lnSpc>
                <a:spcPct val="100000"/>
              </a:lnSpc>
              <a:spcBef>
                <a:spcPts val="450"/>
              </a:spcBef>
              <a:spcAft>
                <a:spcPts val="0"/>
              </a:spcAft>
              <a:buClr>
                <a:schemeClr val="accent1"/>
              </a:buClr>
              <a:buSzPts val="2400"/>
              <a:buFont typeface="Arial"/>
              <a:buNone/>
              <a:defRPr sz="1800" b="0" i="0" u="none" strike="noStrike" cap="none">
                <a:solidFill>
                  <a:schemeClr val="accent1"/>
                </a:solidFill>
                <a:latin typeface="Alegreya Sans"/>
                <a:ea typeface="Alegreya Sans"/>
                <a:cs typeface="Alegreya Sans"/>
                <a:sym typeface="Alegreya Sans"/>
              </a:defRPr>
            </a:lvl1pPr>
            <a:lvl2pPr marL="685800" marR="0" lvl="1" indent="-266700" algn="l" rtl="0">
              <a:lnSpc>
                <a:spcPct val="100000"/>
              </a:lnSpc>
              <a:spcBef>
                <a:spcPts val="450"/>
              </a:spcBef>
              <a:spcAft>
                <a:spcPts val="0"/>
              </a:spcAft>
              <a:buClr>
                <a:schemeClr val="accent1"/>
              </a:buClr>
              <a:buSzPts val="2000"/>
              <a:buFont typeface="NTR"/>
              <a:buChar char="‒"/>
              <a:defRPr sz="1500" b="0" i="0" u="none" strike="noStrike" cap="none">
                <a:solidFill>
                  <a:schemeClr val="dk1"/>
                </a:solidFill>
                <a:latin typeface="Alegreya Sans"/>
                <a:ea typeface="Alegreya Sans"/>
                <a:cs typeface="Alegreya Sans"/>
                <a:sym typeface="Alegreya Sans"/>
              </a:defRPr>
            </a:lvl2pPr>
            <a:lvl3pPr marL="1028700" marR="0" lvl="2" indent="-242888" algn="l" rtl="0">
              <a:lnSpc>
                <a:spcPct val="100000"/>
              </a:lnSpc>
              <a:spcBef>
                <a:spcPts val="450"/>
              </a:spcBef>
              <a:spcAft>
                <a:spcPts val="0"/>
              </a:spcAft>
              <a:buClr>
                <a:schemeClr val="accent3"/>
              </a:buClr>
              <a:buSzPts val="1500"/>
              <a:buFont typeface="Arial"/>
              <a:buChar char="•"/>
              <a:defRPr sz="1500" b="0" i="0" u="none" strike="noStrike" cap="none">
                <a:solidFill>
                  <a:schemeClr val="dk1"/>
                </a:solidFill>
                <a:latin typeface="Alegreya Sans"/>
                <a:ea typeface="Alegreya Sans"/>
                <a:cs typeface="Alegreya Sans"/>
                <a:sym typeface="Alegreya Sans"/>
              </a:defRPr>
            </a:lvl3pPr>
            <a:lvl4pPr marL="1371600" marR="0" lvl="3" indent="-266700" algn="l" rtl="0">
              <a:lnSpc>
                <a:spcPct val="100000"/>
              </a:lnSpc>
              <a:spcBef>
                <a:spcPts val="450"/>
              </a:spcBef>
              <a:spcAft>
                <a:spcPts val="0"/>
              </a:spcAft>
              <a:buClr>
                <a:schemeClr val="accent3"/>
              </a:buClr>
              <a:buSzPts val="2000"/>
              <a:buFont typeface="NTR"/>
              <a:buChar char="‒"/>
              <a:defRPr sz="1500" b="0" i="0" u="none" strike="noStrike" cap="none">
                <a:solidFill>
                  <a:schemeClr val="dk1"/>
                </a:solidFill>
                <a:latin typeface="Alegreya Sans"/>
                <a:ea typeface="Alegreya Sans"/>
                <a:cs typeface="Alegreya Sans"/>
                <a:sym typeface="Alegreya Sans"/>
              </a:defRPr>
            </a:lvl4pPr>
            <a:lvl5pPr marL="1714500" marR="0" lvl="4" indent="-242888" algn="l" rtl="0">
              <a:lnSpc>
                <a:spcPct val="100000"/>
              </a:lnSpc>
              <a:spcBef>
                <a:spcPts val="450"/>
              </a:spcBef>
              <a:spcAft>
                <a:spcPts val="0"/>
              </a:spcAft>
              <a:buClr>
                <a:schemeClr val="dk2"/>
              </a:buClr>
              <a:buSzPts val="1500"/>
              <a:buFont typeface="Arial"/>
              <a:buChar char="•"/>
              <a:defRPr sz="1500" b="0" i="0" u="none" strike="noStrike" cap="none">
                <a:solidFill>
                  <a:schemeClr val="dk1"/>
                </a:solidFill>
                <a:latin typeface="Alegreya Sans"/>
                <a:ea typeface="Alegreya Sans"/>
                <a:cs typeface="Alegreya Sans"/>
                <a:sym typeface="Alegreya Sans"/>
              </a:defRPr>
            </a:lvl5pPr>
            <a:lvl6pPr marL="2057400" marR="0" lvl="5" indent="-257175"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11" name="Google Shape;111;p19"/>
          <p:cNvSpPr/>
          <p:nvPr/>
        </p:nvSpPr>
        <p:spPr>
          <a:xfrm>
            <a:off x="1314323" y="1504434"/>
            <a:ext cx="2902679" cy="2903261"/>
          </a:xfrm>
          <a:prstGeom prst="roundRect">
            <a:avLst>
              <a:gd name="adj" fmla="val 14394"/>
            </a:avLst>
          </a:prstGeom>
          <a:solidFill>
            <a:schemeClr val="accent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12" name="Google Shape;112;p19"/>
          <p:cNvSpPr/>
          <p:nvPr/>
        </p:nvSpPr>
        <p:spPr>
          <a:xfrm>
            <a:off x="4629023" y="1504434"/>
            <a:ext cx="2902679" cy="2903261"/>
          </a:xfrm>
          <a:prstGeom prst="roundRect">
            <a:avLst>
              <a:gd name="adj" fmla="val 14394"/>
            </a:avLst>
          </a:prstGeom>
          <a:solidFill>
            <a:schemeClr val="accent2"/>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accent2"/>
              </a:solidFill>
              <a:latin typeface="Calibri"/>
              <a:ea typeface="Calibri"/>
              <a:cs typeface="Calibri"/>
              <a:sym typeface="Calibri"/>
            </a:endParaRPr>
          </a:p>
        </p:txBody>
      </p:sp>
      <p:sp>
        <p:nvSpPr>
          <p:cNvPr id="113" name="Google Shape;113;p19"/>
          <p:cNvSpPr txBox="1">
            <a:spLocks noGrp="1"/>
          </p:cNvSpPr>
          <p:nvPr>
            <p:ph type="body" idx="2"/>
          </p:nvPr>
        </p:nvSpPr>
        <p:spPr>
          <a:xfrm>
            <a:off x="1695084" y="1763860"/>
            <a:ext cx="2141155" cy="394499"/>
          </a:xfrm>
          <a:prstGeom prst="rect">
            <a:avLst/>
          </a:prstGeom>
          <a:noFill/>
          <a:ln>
            <a:noFill/>
          </a:ln>
        </p:spPr>
        <p:txBody>
          <a:bodyPr spcFirstLastPara="1" wrap="square" lIns="91425" tIns="45700" rIns="91425" bIns="45700" anchor="t" anchorCtr="0">
            <a:normAutofit/>
          </a:bodyPr>
          <a:lstStyle>
            <a:lvl1pPr marL="342900" marR="0" lvl="0" indent="-171450" algn="ctr" rtl="0">
              <a:lnSpc>
                <a:spcPct val="100000"/>
              </a:lnSpc>
              <a:spcBef>
                <a:spcPts val="450"/>
              </a:spcBef>
              <a:spcAft>
                <a:spcPts val="0"/>
              </a:spcAft>
              <a:buClr>
                <a:schemeClr val="accent1"/>
              </a:buClr>
              <a:buSzPts val="2600"/>
              <a:buFont typeface="Arial"/>
              <a:buNone/>
              <a:defRPr sz="1950" b="0" i="0" u="none" strike="noStrike" cap="none">
                <a:solidFill>
                  <a:schemeClr val="lt1"/>
                </a:solidFill>
                <a:latin typeface="Alegreya Sans"/>
                <a:ea typeface="Alegreya Sans"/>
                <a:cs typeface="Alegreya Sans"/>
                <a:sym typeface="Alegreya Sans"/>
              </a:defRPr>
            </a:lvl1pPr>
            <a:lvl2pPr marL="685800" marR="0" lvl="1" indent="-266700" algn="l" rtl="0">
              <a:lnSpc>
                <a:spcPct val="100000"/>
              </a:lnSpc>
              <a:spcBef>
                <a:spcPts val="450"/>
              </a:spcBef>
              <a:spcAft>
                <a:spcPts val="0"/>
              </a:spcAft>
              <a:buClr>
                <a:schemeClr val="accent1"/>
              </a:buClr>
              <a:buSzPts val="2000"/>
              <a:buFont typeface="NTR"/>
              <a:buChar char="‒"/>
              <a:defRPr sz="1500" b="0" i="0" u="none" strike="noStrike" cap="none">
                <a:solidFill>
                  <a:schemeClr val="dk1"/>
                </a:solidFill>
                <a:latin typeface="Alegreya Sans"/>
                <a:ea typeface="Alegreya Sans"/>
                <a:cs typeface="Alegreya Sans"/>
                <a:sym typeface="Alegreya Sans"/>
              </a:defRPr>
            </a:lvl2pPr>
            <a:lvl3pPr marL="1028700" marR="0" lvl="2" indent="-242888" algn="l" rtl="0">
              <a:lnSpc>
                <a:spcPct val="100000"/>
              </a:lnSpc>
              <a:spcBef>
                <a:spcPts val="450"/>
              </a:spcBef>
              <a:spcAft>
                <a:spcPts val="0"/>
              </a:spcAft>
              <a:buClr>
                <a:schemeClr val="accent3"/>
              </a:buClr>
              <a:buSzPts val="1500"/>
              <a:buFont typeface="Arial"/>
              <a:buChar char="•"/>
              <a:defRPr sz="1500" b="0" i="0" u="none" strike="noStrike" cap="none">
                <a:solidFill>
                  <a:schemeClr val="dk1"/>
                </a:solidFill>
                <a:latin typeface="Alegreya Sans"/>
                <a:ea typeface="Alegreya Sans"/>
                <a:cs typeface="Alegreya Sans"/>
                <a:sym typeface="Alegreya Sans"/>
              </a:defRPr>
            </a:lvl3pPr>
            <a:lvl4pPr marL="1371600" marR="0" lvl="3" indent="-266700" algn="l" rtl="0">
              <a:lnSpc>
                <a:spcPct val="100000"/>
              </a:lnSpc>
              <a:spcBef>
                <a:spcPts val="450"/>
              </a:spcBef>
              <a:spcAft>
                <a:spcPts val="0"/>
              </a:spcAft>
              <a:buClr>
                <a:schemeClr val="accent3"/>
              </a:buClr>
              <a:buSzPts val="2000"/>
              <a:buFont typeface="NTR"/>
              <a:buChar char="‒"/>
              <a:defRPr sz="1500" b="0" i="0" u="none" strike="noStrike" cap="none">
                <a:solidFill>
                  <a:schemeClr val="dk1"/>
                </a:solidFill>
                <a:latin typeface="Alegreya Sans"/>
                <a:ea typeface="Alegreya Sans"/>
                <a:cs typeface="Alegreya Sans"/>
                <a:sym typeface="Alegreya Sans"/>
              </a:defRPr>
            </a:lvl4pPr>
            <a:lvl5pPr marL="1714500" marR="0" lvl="4" indent="-242888" algn="l" rtl="0">
              <a:lnSpc>
                <a:spcPct val="100000"/>
              </a:lnSpc>
              <a:spcBef>
                <a:spcPts val="450"/>
              </a:spcBef>
              <a:spcAft>
                <a:spcPts val="0"/>
              </a:spcAft>
              <a:buClr>
                <a:schemeClr val="dk2"/>
              </a:buClr>
              <a:buSzPts val="1500"/>
              <a:buFont typeface="Arial"/>
              <a:buChar char="•"/>
              <a:defRPr sz="1500" b="0" i="0" u="none" strike="noStrike" cap="none">
                <a:solidFill>
                  <a:schemeClr val="dk1"/>
                </a:solidFill>
                <a:latin typeface="Alegreya Sans"/>
                <a:ea typeface="Alegreya Sans"/>
                <a:cs typeface="Alegreya Sans"/>
                <a:sym typeface="Alegreya Sans"/>
              </a:defRPr>
            </a:lvl5pPr>
            <a:lvl6pPr marL="2057400" marR="0" lvl="5" indent="-257175"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14" name="Google Shape;114;p19"/>
          <p:cNvSpPr txBox="1">
            <a:spLocks noGrp="1"/>
          </p:cNvSpPr>
          <p:nvPr>
            <p:ph type="body" idx="3"/>
          </p:nvPr>
        </p:nvSpPr>
        <p:spPr>
          <a:xfrm>
            <a:off x="5021214" y="1763860"/>
            <a:ext cx="2141155" cy="394499"/>
          </a:xfrm>
          <a:prstGeom prst="rect">
            <a:avLst/>
          </a:prstGeom>
          <a:noFill/>
          <a:ln>
            <a:noFill/>
          </a:ln>
        </p:spPr>
        <p:txBody>
          <a:bodyPr spcFirstLastPara="1" wrap="square" lIns="91425" tIns="45700" rIns="91425" bIns="45700" anchor="t" anchorCtr="0">
            <a:normAutofit/>
          </a:bodyPr>
          <a:lstStyle>
            <a:lvl1pPr marL="342900" marR="0" lvl="0" indent="-171450" algn="ctr" rtl="0">
              <a:lnSpc>
                <a:spcPct val="100000"/>
              </a:lnSpc>
              <a:spcBef>
                <a:spcPts val="450"/>
              </a:spcBef>
              <a:spcAft>
                <a:spcPts val="0"/>
              </a:spcAft>
              <a:buClr>
                <a:schemeClr val="accent1"/>
              </a:buClr>
              <a:buSzPts val="2600"/>
              <a:buFont typeface="Arial"/>
              <a:buNone/>
              <a:defRPr sz="1950" b="0" i="0" u="none" strike="noStrike" cap="none">
                <a:solidFill>
                  <a:schemeClr val="lt1"/>
                </a:solidFill>
                <a:latin typeface="Alegreya Sans"/>
                <a:ea typeface="Alegreya Sans"/>
                <a:cs typeface="Alegreya Sans"/>
                <a:sym typeface="Alegreya Sans"/>
              </a:defRPr>
            </a:lvl1pPr>
            <a:lvl2pPr marL="685800" marR="0" lvl="1" indent="-266700" algn="l" rtl="0">
              <a:lnSpc>
                <a:spcPct val="100000"/>
              </a:lnSpc>
              <a:spcBef>
                <a:spcPts val="450"/>
              </a:spcBef>
              <a:spcAft>
                <a:spcPts val="0"/>
              </a:spcAft>
              <a:buClr>
                <a:schemeClr val="accent1"/>
              </a:buClr>
              <a:buSzPts val="2000"/>
              <a:buFont typeface="NTR"/>
              <a:buChar char="‒"/>
              <a:defRPr sz="1500" b="0" i="0" u="none" strike="noStrike" cap="none">
                <a:solidFill>
                  <a:schemeClr val="dk1"/>
                </a:solidFill>
                <a:latin typeface="Alegreya Sans"/>
                <a:ea typeface="Alegreya Sans"/>
                <a:cs typeface="Alegreya Sans"/>
                <a:sym typeface="Alegreya Sans"/>
              </a:defRPr>
            </a:lvl2pPr>
            <a:lvl3pPr marL="1028700" marR="0" lvl="2" indent="-242888" algn="l" rtl="0">
              <a:lnSpc>
                <a:spcPct val="100000"/>
              </a:lnSpc>
              <a:spcBef>
                <a:spcPts val="450"/>
              </a:spcBef>
              <a:spcAft>
                <a:spcPts val="0"/>
              </a:spcAft>
              <a:buClr>
                <a:schemeClr val="accent3"/>
              </a:buClr>
              <a:buSzPts val="1500"/>
              <a:buFont typeface="Arial"/>
              <a:buChar char="•"/>
              <a:defRPr sz="1500" b="0" i="0" u="none" strike="noStrike" cap="none">
                <a:solidFill>
                  <a:schemeClr val="dk1"/>
                </a:solidFill>
                <a:latin typeface="Alegreya Sans"/>
                <a:ea typeface="Alegreya Sans"/>
                <a:cs typeface="Alegreya Sans"/>
                <a:sym typeface="Alegreya Sans"/>
              </a:defRPr>
            </a:lvl3pPr>
            <a:lvl4pPr marL="1371600" marR="0" lvl="3" indent="-266700" algn="l" rtl="0">
              <a:lnSpc>
                <a:spcPct val="100000"/>
              </a:lnSpc>
              <a:spcBef>
                <a:spcPts val="450"/>
              </a:spcBef>
              <a:spcAft>
                <a:spcPts val="0"/>
              </a:spcAft>
              <a:buClr>
                <a:schemeClr val="accent3"/>
              </a:buClr>
              <a:buSzPts val="2000"/>
              <a:buFont typeface="NTR"/>
              <a:buChar char="‒"/>
              <a:defRPr sz="1500" b="0" i="0" u="none" strike="noStrike" cap="none">
                <a:solidFill>
                  <a:schemeClr val="dk1"/>
                </a:solidFill>
                <a:latin typeface="Alegreya Sans"/>
                <a:ea typeface="Alegreya Sans"/>
                <a:cs typeface="Alegreya Sans"/>
                <a:sym typeface="Alegreya Sans"/>
              </a:defRPr>
            </a:lvl4pPr>
            <a:lvl5pPr marL="1714500" marR="0" lvl="4" indent="-242888" algn="l" rtl="0">
              <a:lnSpc>
                <a:spcPct val="100000"/>
              </a:lnSpc>
              <a:spcBef>
                <a:spcPts val="450"/>
              </a:spcBef>
              <a:spcAft>
                <a:spcPts val="0"/>
              </a:spcAft>
              <a:buClr>
                <a:schemeClr val="dk2"/>
              </a:buClr>
              <a:buSzPts val="1500"/>
              <a:buFont typeface="Arial"/>
              <a:buChar char="•"/>
              <a:defRPr sz="1500" b="0" i="0" u="none" strike="noStrike" cap="none">
                <a:solidFill>
                  <a:schemeClr val="dk1"/>
                </a:solidFill>
                <a:latin typeface="Alegreya Sans"/>
                <a:ea typeface="Alegreya Sans"/>
                <a:cs typeface="Alegreya Sans"/>
                <a:sym typeface="Alegreya Sans"/>
              </a:defRPr>
            </a:lvl5pPr>
            <a:lvl6pPr marL="2057400" marR="0" lvl="5" indent="-257175"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15" name="Google Shape;115;p19"/>
          <p:cNvSpPr txBox="1">
            <a:spLocks noGrp="1"/>
          </p:cNvSpPr>
          <p:nvPr>
            <p:ph type="body" idx="4"/>
          </p:nvPr>
        </p:nvSpPr>
        <p:spPr>
          <a:xfrm>
            <a:off x="4814364" y="2243137"/>
            <a:ext cx="2513409" cy="1940243"/>
          </a:xfrm>
          <a:prstGeom prst="rect">
            <a:avLst/>
          </a:prstGeom>
          <a:noFill/>
          <a:ln>
            <a:noFill/>
          </a:ln>
        </p:spPr>
        <p:txBody>
          <a:bodyPr spcFirstLastPara="1" wrap="square" lIns="91425" tIns="45700" rIns="91425" bIns="45700" anchor="t" anchorCtr="0">
            <a:noAutofit/>
          </a:bodyPr>
          <a:lstStyle>
            <a:lvl1pPr marL="342900" marR="0" lvl="0" indent="-266700" algn="l" rtl="0">
              <a:lnSpc>
                <a:spcPct val="100000"/>
              </a:lnSpc>
              <a:spcBef>
                <a:spcPts val="450"/>
              </a:spcBef>
              <a:spcAft>
                <a:spcPts val="0"/>
              </a:spcAft>
              <a:buClr>
                <a:schemeClr val="accent3"/>
              </a:buClr>
              <a:buSzPts val="2000"/>
              <a:buFont typeface="Arial"/>
              <a:buChar char="•"/>
              <a:defRPr sz="1500" b="0" i="0" u="none" strike="noStrike" cap="none">
                <a:solidFill>
                  <a:schemeClr val="lt2"/>
                </a:solidFill>
                <a:latin typeface="Alegreya Sans"/>
                <a:ea typeface="Alegreya Sans"/>
                <a:cs typeface="Alegreya Sans"/>
                <a:sym typeface="Alegreya Sans"/>
              </a:defRPr>
            </a:lvl1pPr>
            <a:lvl2pPr marL="685800" marR="0" lvl="1" indent="-266700" algn="l" rtl="0">
              <a:lnSpc>
                <a:spcPct val="100000"/>
              </a:lnSpc>
              <a:spcBef>
                <a:spcPts val="450"/>
              </a:spcBef>
              <a:spcAft>
                <a:spcPts val="0"/>
              </a:spcAft>
              <a:buClr>
                <a:schemeClr val="accent1"/>
              </a:buClr>
              <a:buSzPts val="2000"/>
              <a:buFont typeface="NTR"/>
              <a:buChar char="‒"/>
              <a:defRPr sz="1500" b="0" i="0" u="none" strike="noStrike" cap="none">
                <a:solidFill>
                  <a:schemeClr val="dk1"/>
                </a:solidFill>
                <a:latin typeface="Alegreya Sans"/>
                <a:ea typeface="Alegreya Sans"/>
                <a:cs typeface="Alegreya Sans"/>
                <a:sym typeface="Alegreya Sans"/>
              </a:defRPr>
            </a:lvl2pPr>
            <a:lvl3pPr marL="1028700" marR="0" lvl="2" indent="-242888" algn="l" rtl="0">
              <a:lnSpc>
                <a:spcPct val="100000"/>
              </a:lnSpc>
              <a:spcBef>
                <a:spcPts val="450"/>
              </a:spcBef>
              <a:spcAft>
                <a:spcPts val="0"/>
              </a:spcAft>
              <a:buClr>
                <a:schemeClr val="accent3"/>
              </a:buClr>
              <a:buSzPts val="1500"/>
              <a:buFont typeface="Arial"/>
              <a:buChar char="•"/>
              <a:defRPr sz="1500" b="0" i="0" u="none" strike="noStrike" cap="none">
                <a:solidFill>
                  <a:schemeClr val="dk1"/>
                </a:solidFill>
                <a:latin typeface="Alegreya Sans"/>
                <a:ea typeface="Alegreya Sans"/>
                <a:cs typeface="Alegreya Sans"/>
                <a:sym typeface="Alegreya Sans"/>
              </a:defRPr>
            </a:lvl3pPr>
            <a:lvl4pPr marL="1371600" marR="0" lvl="3" indent="-266700" algn="l" rtl="0">
              <a:lnSpc>
                <a:spcPct val="100000"/>
              </a:lnSpc>
              <a:spcBef>
                <a:spcPts val="450"/>
              </a:spcBef>
              <a:spcAft>
                <a:spcPts val="0"/>
              </a:spcAft>
              <a:buClr>
                <a:schemeClr val="accent3"/>
              </a:buClr>
              <a:buSzPts val="2000"/>
              <a:buFont typeface="NTR"/>
              <a:buChar char="‒"/>
              <a:defRPr sz="1500" b="0" i="0" u="none" strike="noStrike" cap="none">
                <a:solidFill>
                  <a:schemeClr val="dk1"/>
                </a:solidFill>
                <a:latin typeface="Alegreya Sans"/>
                <a:ea typeface="Alegreya Sans"/>
                <a:cs typeface="Alegreya Sans"/>
                <a:sym typeface="Alegreya Sans"/>
              </a:defRPr>
            </a:lvl4pPr>
            <a:lvl5pPr marL="1714500" marR="0" lvl="4" indent="-242888" algn="l" rtl="0">
              <a:lnSpc>
                <a:spcPct val="100000"/>
              </a:lnSpc>
              <a:spcBef>
                <a:spcPts val="450"/>
              </a:spcBef>
              <a:spcAft>
                <a:spcPts val="0"/>
              </a:spcAft>
              <a:buClr>
                <a:schemeClr val="dk2"/>
              </a:buClr>
              <a:buSzPts val="1500"/>
              <a:buFont typeface="Arial"/>
              <a:buChar char="•"/>
              <a:defRPr sz="1500" b="0" i="0" u="none" strike="noStrike" cap="none">
                <a:solidFill>
                  <a:schemeClr val="dk1"/>
                </a:solidFill>
                <a:latin typeface="Alegreya Sans"/>
                <a:ea typeface="Alegreya Sans"/>
                <a:cs typeface="Alegreya Sans"/>
                <a:sym typeface="Alegreya Sans"/>
              </a:defRPr>
            </a:lvl5pPr>
            <a:lvl6pPr marL="2057400" marR="0" lvl="5" indent="-257175"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16" name="Google Shape;116;p19"/>
          <p:cNvSpPr txBox="1">
            <a:spLocks noGrp="1"/>
          </p:cNvSpPr>
          <p:nvPr>
            <p:ph type="body" idx="5"/>
          </p:nvPr>
        </p:nvSpPr>
        <p:spPr>
          <a:xfrm>
            <a:off x="1508808" y="2243137"/>
            <a:ext cx="2513409" cy="1940243"/>
          </a:xfrm>
          <a:prstGeom prst="rect">
            <a:avLst/>
          </a:prstGeom>
          <a:noFill/>
          <a:ln>
            <a:noFill/>
          </a:ln>
        </p:spPr>
        <p:txBody>
          <a:bodyPr spcFirstLastPara="1" wrap="square" lIns="91425" tIns="45700" rIns="91425" bIns="45700" anchor="t" anchorCtr="0">
            <a:noAutofit/>
          </a:bodyPr>
          <a:lstStyle>
            <a:lvl1pPr marL="342900" marR="0" lvl="0" indent="-266700" algn="l" rtl="0">
              <a:lnSpc>
                <a:spcPct val="100000"/>
              </a:lnSpc>
              <a:spcBef>
                <a:spcPts val="450"/>
              </a:spcBef>
              <a:spcAft>
                <a:spcPts val="0"/>
              </a:spcAft>
              <a:buClr>
                <a:schemeClr val="accent3"/>
              </a:buClr>
              <a:buSzPts val="2000"/>
              <a:buFont typeface="Arial"/>
              <a:buChar char="•"/>
              <a:defRPr sz="1500" b="0" i="0" u="none" strike="noStrike" cap="none">
                <a:solidFill>
                  <a:schemeClr val="lt2"/>
                </a:solidFill>
                <a:latin typeface="Alegreya Sans"/>
                <a:ea typeface="Alegreya Sans"/>
                <a:cs typeface="Alegreya Sans"/>
                <a:sym typeface="Alegreya Sans"/>
              </a:defRPr>
            </a:lvl1pPr>
            <a:lvl2pPr marL="685800" marR="0" lvl="1" indent="-266700" algn="l" rtl="0">
              <a:lnSpc>
                <a:spcPct val="100000"/>
              </a:lnSpc>
              <a:spcBef>
                <a:spcPts val="450"/>
              </a:spcBef>
              <a:spcAft>
                <a:spcPts val="0"/>
              </a:spcAft>
              <a:buClr>
                <a:schemeClr val="accent1"/>
              </a:buClr>
              <a:buSzPts val="2000"/>
              <a:buFont typeface="NTR"/>
              <a:buChar char="‒"/>
              <a:defRPr sz="1500" b="0" i="0" u="none" strike="noStrike" cap="none">
                <a:solidFill>
                  <a:schemeClr val="dk1"/>
                </a:solidFill>
                <a:latin typeface="Alegreya Sans"/>
                <a:ea typeface="Alegreya Sans"/>
                <a:cs typeface="Alegreya Sans"/>
                <a:sym typeface="Alegreya Sans"/>
              </a:defRPr>
            </a:lvl2pPr>
            <a:lvl3pPr marL="1028700" marR="0" lvl="2" indent="-242888" algn="l" rtl="0">
              <a:lnSpc>
                <a:spcPct val="100000"/>
              </a:lnSpc>
              <a:spcBef>
                <a:spcPts val="450"/>
              </a:spcBef>
              <a:spcAft>
                <a:spcPts val="0"/>
              </a:spcAft>
              <a:buClr>
                <a:schemeClr val="accent3"/>
              </a:buClr>
              <a:buSzPts val="1500"/>
              <a:buFont typeface="Arial"/>
              <a:buChar char="•"/>
              <a:defRPr sz="1500" b="0" i="0" u="none" strike="noStrike" cap="none">
                <a:solidFill>
                  <a:schemeClr val="dk1"/>
                </a:solidFill>
                <a:latin typeface="Alegreya Sans"/>
                <a:ea typeface="Alegreya Sans"/>
                <a:cs typeface="Alegreya Sans"/>
                <a:sym typeface="Alegreya Sans"/>
              </a:defRPr>
            </a:lvl3pPr>
            <a:lvl4pPr marL="1371600" marR="0" lvl="3" indent="-266700" algn="l" rtl="0">
              <a:lnSpc>
                <a:spcPct val="100000"/>
              </a:lnSpc>
              <a:spcBef>
                <a:spcPts val="450"/>
              </a:spcBef>
              <a:spcAft>
                <a:spcPts val="0"/>
              </a:spcAft>
              <a:buClr>
                <a:schemeClr val="accent3"/>
              </a:buClr>
              <a:buSzPts val="2000"/>
              <a:buFont typeface="NTR"/>
              <a:buChar char="‒"/>
              <a:defRPr sz="1500" b="0" i="0" u="none" strike="noStrike" cap="none">
                <a:solidFill>
                  <a:schemeClr val="dk1"/>
                </a:solidFill>
                <a:latin typeface="Alegreya Sans"/>
                <a:ea typeface="Alegreya Sans"/>
                <a:cs typeface="Alegreya Sans"/>
                <a:sym typeface="Alegreya Sans"/>
              </a:defRPr>
            </a:lvl4pPr>
            <a:lvl5pPr marL="1714500" marR="0" lvl="4" indent="-242888" algn="l" rtl="0">
              <a:lnSpc>
                <a:spcPct val="100000"/>
              </a:lnSpc>
              <a:spcBef>
                <a:spcPts val="450"/>
              </a:spcBef>
              <a:spcAft>
                <a:spcPts val="0"/>
              </a:spcAft>
              <a:buClr>
                <a:schemeClr val="dk2"/>
              </a:buClr>
              <a:buSzPts val="1500"/>
              <a:buFont typeface="Arial"/>
              <a:buChar char="•"/>
              <a:defRPr sz="1500" b="0" i="0" u="none" strike="noStrike" cap="none">
                <a:solidFill>
                  <a:schemeClr val="dk1"/>
                </a:solidFill>
                <a:latin typeface="Alegreya Sans"/>
                <a:ea typeface="Alegreya Sans"/>
                <a:cs typeface="Alegreya Sans"/>
                <a:sym typeface="Alegreya Sans"/>
              </a:defRPr>
            </a:lvl5pPr>
            <a:lvl6pPr marL="2057400" marR="0" lvl="5" indent="-257175"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2152973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Highlighted Stat">
  <p:cSld name="Highlighted Stat">
    <p:spTree>
      <p:nvGrpSpPr>
        <p:cNvPr id="1" name="Shape 117"/>
        <p:cNvGrpSpPr/>
        <p:nvPr/>
      </p:nvGrpSpPr>
      <p:grpSpPr>
        <a:xfrm>
          <a:off x="0" y="0"/>
          <a:ext cx="0" cy="0"/>
          <a:chOff x="0" y="0"/>
          <a:chExt cx="0" cy="0"/>
        </a:xfrm>
      </p:grpSpPr>
      <p:sp>
        <p:nvSpPr>
          <p:cNvPr id="118" name="Google Shape;118;p20"/>
          <p:cNvSpPr/>
          <p:nvPr/>
        </p:nvSpPr>
        <p:spPr>
          <a:xfrm>
            <a:off x="5643564" y="1334356"/>
            <a:ext cx="2328862" cy="2463221"/>
          </a:xfrm>
          <a:prstGeom prst="roundRect">
            <a:avLst>
              <a:gd name="adj" fmla="val 14394"/>
            </a:avLst>
          </a:prstGeom>
          <a:solidFill>
            <a:schemeClr val="lt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19" name="Google Shape;119;p20"/>
          <p:cNvSpPr txBox="1">
            <a:spLocks noGrp="1"/>
          </p:cNvSpPr>
          <p:nvPr>
            <p:ph type="body" idx="1"/>
          </p:nvPr>
        </p:nvSpPr>
        <p:spPr>
          <a:xfrm>
            <a:off x="5825310" y="1563624"/>
            <a:ext cx="1965378" cy="987552"/>
          </a:xfrm>
          <a:prstGeom prst="rect">
            <a:avLst/>
          </a:prstGeom>
          <a:noFill/>
          <a:ln>
            <a:noFill/>
          </a:ln>
        </p:spPr>
        <p:txBody>
          <a:bodyPr spcFirstLastPara="1" wrap="square" lIns="91425" tIns="45700" rIns="91425" bIns="45700" anchor="ctr" anchorCtr="0">
            <a:normAutofit/>
          </a:bodyPr>
          <a:lstStyle>
            <a:lvl1pPr marL="342900" marR="0" lvl="0" indent="-171450" algn="ctr" rtl="0">
              <a:lnSpc>
                <a:spcPct val="100000"/>
              </a:lnSpc>
              <a:spcBef>
                <a:spcPts val="450"/>
              </a:spcBef>
              <a:spcAft>
                <a:spcPts val="0"/>
              </a:spcAft>
              <a:buClr>
                <a:schemeClr val="accent1"/>
              </a:buClr>
              <a:buSzPts val="9600"/>
              <a:buFont typeface="Arial"/>
              <a:buNone/>
              <a:defRPr sz="7200" b="0" i="0" u="none" strike="noStrike" cap="none">
                <a:solidFill>
                  <a:schemeClr val="accent1"/>
                </a:solidFill>
                <a:latin typeface="Alegreya Sans"/>
                <a:ea typeface="Alegreya Sans"/>
                <a:cs typeface="Alegreya Sans"/>
                <a:sym typeface="Alegreya Sans"/>
              </a:defRPr>
            </a:lvl1pPr>
            <a:lvl2pPr marL="685800" marR="0" lvl="1" indent="-266700" algn="l" rtl="0">
              <a:lnSpc>
                <a:spcPct val="100000"/>
              </a:lnSpc>
              <a:spcBef>
                <a:spcPts val="450"/>
              </a:spcBef>
              <a:spcAft>
                <a:spcPts val="0"/>
              </a:spcAft>
              <a:buClr>
                <a:schemeClr val="accent1"/>
              </a:buClr>
              <a:buSzPts val="2000"/>
              <a:buFont typeface="NTR"/>
              <a:buChar char="‒"/>
              <a:defRPr sz="1500" b="0" i="0" u="none" strike="noStrike" cap="none">
                <a:solidFill>
                  <a:schemeClr val="dk1"/>
                </a:solidFill>
                <a:latin typeface="Alegreya Sans"/>
                <a:ea typeface="Alegreya Sans"/>
                <a:cs typeface="Alegreya Sans"/>
                <a:sym typeface="Alegreya Sans"/>
              </a:defRPr>
            </a:lvl2pPr>
            <a:lvl3pPr marL="1028700" marR="0" lvl="2" indent="-242888" algn="l" rtl="0">
              <a:lnSpc>
                <a:spcPct val="100000"/>
              </a:lnSpc>
              <a:spcBef>
                <a:spcPts val="450"/>
              </a:spcBef>
              <a:spcAft>
                <a:spcPts val="0"/>
              </a:spcAft>
              <a:buClr>
                <a:schemeClr val="accent3"/>
              </a:buClr>
              <a:buSzPts val="1500"/>
              <a:buFont typeface="Arial"/>
              <a:buChar char="•"/>
              <a:defRPr sz="1500" b="0" i="0" u="none" strike="noStrike" cap="none">
                <a:solidFill>
                  <a:schemeClr val="dk1"/>
                </a:solidFill>
                <a:latin typeface="Alegreya Sans"/>
                <a:ea typeface="Alegreya Sans"/>
                <a:cs typeface="Alegreya Sans"/>
                <a:sym typeface="Alegreya Sans"/>
              </a:defRPr>
            </a:lvl3pPr>
            <a:lvl4pPr marL="1371600" marR="0" lvl="3" indent="-266700" algn="l" rtl="0">
              <a:lnSpc>
                <a:spcPct val="100000"/>
              </a:lnSpc>
              <a:spcBef>
                <a:spcPts val="450"/>
              </a:spcBef>
              <a:spcAft>
                <a:spcPts val="0"/>
              </a:spcAft>
              <a:buClr>
                <a:schemeClr val="accent3"/>
              </a:buClr>
              <a:buSzPts val="2000"/>
              <a:buFont typeface="NTR"/>
              <a:buChar char="‒"/>
              <a:defRPr sz="1500" b="0" i="0" u="none" strike="noStrike" cap="none">
                <a:solidFill>
                  <a:schemeClr val="dk1"/>
                </a:solidFill>
                <a:latin typeface="Alegreya Sans"/>
                <a:ea typeface="Alegreya Sans"/>
                <a:cs typeface="Alegreya Sans"/>
                <a:sym typeface="Alegreya Sans"/>
              </a:defRPr>
            </a:lvl4pPr>
            <a:lvl5pPr marL="1714500" marR="0" lvl="4" indent="-242888" algn="l" rtl="0">
              <a:lnSpc>
                <a:spcPct val="100000"/>
              </a:lnSpc>
              <a:spcBef>
                <a:spcPts val="450"/>
              </a:spcBef>
              <a:spcAft>
                <a:spcPts val="0"/>
              </a:spcAft>
              <a:buClr>
                <a:schemeClr val="dk2"/>
              </a:buClr>
              <a:buSzPts val="1500"/>
              <a:buFont typeface="Arial"/>
              <a:buChar char="•"/>
              <a:defRPr sz="1500" b="0" i="0" u="none" strike="noStrike" cap="none">
                <a:solidFill>
                  <a:schemeClr val="dk1"/>
                </a:solidFill>
                <a:latin typeface="Alegreya Sans"/>
                <a:ea typeface="Alegreya Sans"/>
                <a:cs typeface="Alegreya Sans"/>
                <a:sym typeface="Alegreya Sans"/>
              </a:defRPr>
            </a:lvl5pPr>
            <a:lvl6pPr marL="2057400" marR="0" lvl="5" indent="-257175"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0" name="Google Shape;120;p20"/>
          <p:cNvSpPr txBox="1">
            <a:spLocks noGrp="1"/>
          </p:cNvSpPr>
          <p:nvPr>
            <p:ph type="body" idx="2"/>
          </p:nvPr>
        </p:nvSpPr>
        <p:spPr>
          <a:xfrm>
            <a:off x="1128907" y="1027405"/>
            <a:ext cx="4048883" cy="3471443"/>
          </a:xfrm>
          <a:prstGeom prst="rect">
            <a:avLst/>
          </a:prstGeom>
          <a:noFill/>
          <a:ln>
            <a:noFill/>
          </a:ln>
        </p:spPr>
        <p:txBody>
          <a:bodyPr spcFirstLastPara="1" wrap="square" lIns="91425" tIns="45700" rIns="91425" bIns="45700" anchor="t" anchorCtr="0">
            <a:noAutofit/>
          </a:bodyPr>
          <a:lstStyle>
            <a:lvl1pPr marL="342900" marR="0" lvl="0" indent="-266700" algn="l" rtl="0">
              <a:lnSpc>
                <a:spcPct val="100000"/>
              </a:lnSpc>
              <a:spcBef>
                <a:spcPts val="450"/>
              </a:spcBef>
              <a:spcAft>
                <a:spcPts val="0"/>
              </a:spcAft>
              <a:buClr>
                <a:schemeClr val="accent1"/>
              </a:buClr>
              <a:buSzPts val="2000"/>
              <a:buFont typeface="Arial"/>
              <a:buChar char="•"/>
              <a:defRPr sz="1500" b="0" i="0" u="none" strike="noStrike" cap="none">
                <a:solidFill>
                  <a:schemeClr val="dk1"/>
                </a:solidFill>
                <a:latin typeface="Alegreya Sans"/>
                <a:ea typeface="Alegreya Sans"/>
                <a:cs typeface="Alegreya Sans"/>
                <a:sym typeface="Alegreya Sans"/>
              </a:defRPr>
            </a:lvl1pPr>
            <a:lvl2pPr marL="685800" marR="0" lvl="1" indent="-266700" algn="l" rtl="0">
              <a:lnSpc>
                <a:spcPct val="100000"/>
              </a:lnSpc>
              <a:spcBef>
                <a:spcPts val="450"/>
              </a:spcBef>
              <a:spcAft>
                <a:spcPts val="0"/>
              </a:spcAft>
              <a:buClr>
                <a:schemeClr val="accent1"/>
              </a:buClr>
              <a:buSzPts val="2000"/>
              <a:buFont typeface="NTR"/>
              <a:buChar char="‒"/>
              <a:defRPr sz="1500" b="0" i="0" u="none" strike="noStrike" cap="none">
                <a:solidFill>
                  <a:schemeClr val="dk1"/>
                </a:solidFill>
                <a:latin typeface="Alegreya Sans"/>
                <a:ea typeface="Alegreya Sans"/>
                <a:cs typeface="Alegreya Sans"/>
                <a:sym typeface="Alegreya Sans"/>
              </a:defRPr>
            </a:lvl2pPr>
            <a:lvl3pPr marL="1028700" marR="0" lvl="2" indent="-242888" algn="l" rtl="0">
              <a:lnSpc>
                <a:spcPct val="100000"/>
              </a:lnSpc>
              <a:spcBef>
                <a:spcPts val="450"/>
              </a:spcBef>
              <a:spcAft>
                <a:spcPts val="0"/>
              </a:spcAft>
              <a:buClr>
                <a:schemeClr val="accent3"/>
              </a:buClr>
              <a:buSzPts val="1500"/>
              <a:buFont typeface="Arial"/>
              <a:buChar char="•"/>
              <a:defRPr sz="1500" b="0" i="0" u="none" strike="noStrike" cap="none">
                <a:solidFill>
                  <a:schemeClr val="dk1"/>
                </a:solidFill>
                <a:latin typeface="Alegreya Sans"/>
                <a:ea typeface="Alegreya Sans"/>
                <a:cs typeface="Alegreya Sans"/>
                <a:sym typeface="Alegreya Sans"/>
              </a:defRPr>
            </a:lvl3pPr>
            <a:lvl4pPr marL="1371600" marR="0" lvl="3" indent="-266700" algn="l" rtl="0">
              <a:lnSpc>
                <a:spcPct val="100000"/>
              </a:lnSpc>
              <a:spcBef>
                <a:spcPts val="450"/>
              </a:spcBef>
              <a:spcAft>
                <a:spcPts val="0"/>
              </a:spcAft>
              <a:buClr>
                <a:schemeClr val="accent3"/>
              </a:buClr>
              <a:buSzPts val="2000"/>
              <a:buFont typeface="NTR"/>
              <a:buChar char="‒"/>
              <a:defRPr sz="1500" b="0" i="0" u="none" strike="noStrike" cap="none">
                <a:solidFill>
                  <a:schemeClr val="dk1"/>
                </a:solidFill>
                <a:latin typeface="Alegreya Sans"/>
                <a:ea typeface="Alegreya Sans"/>
                <a:cs typeface="Alegreya Sans"/>
                <a:sym typeface="Alegreya Sans"/>
              </a:defRPr>
            </a:lvl4pPr>
            <a:lvl5pPr marL="1714500" marR="0" lvl="4" indent="-242888" algn="l" rtl="0">
              <a:lnSpc>
                <a:spcPct val="100000"/>
              </a:lnSpc>
              <a:spcBef>
                <a:spcPts val="450"/>
              </a:spcBef>
              <a:spcAft>
                <a:spcPts val="0"/>
              </a:spcAft>
              <a:buClr>
                <a:schemeClr val="dk2"/>
              </a:buClr>
              <a:buSzPts val="1500"/>
              <a:buFont typeface="Arial"/>
              <a:buChar char="•"/>
              <a:defRPr sz="1500" b="0" i="0" u="none" strike="noStrike" cap="none">
                <a:solidFill>
                  <a:schemeClr val="dk1"/>
                </a:solidFill>
                <a:latin typeface="Alegreya Sans"/>
                <a:ea typeface="Alegreya Sans"/>
                <a:cs typeface="Alegreya Sans"/>
                <a:sym typeface="Alegreya Sans"/>
              </a:defRPr>
            </a:lvl5pPr>
            <a:lvl6pPr marL="2057400" marR="0" lvl="5" indent="-257175"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1" name="Google Shape;121;p20"/>
          <p:cNvSpPr txBox="1">
            <a:spLocks noGrp="1"/>
          </p:cNvSpPr>
          <p:nvPr>
            <p:ph type="body" idx="3"/>
          </p:nvPr>
        </p:nvSpPr>
        <p:spPr>
          <a:xfrm>
            <a:off x="5825305" y="2736342"/>
            <a:ext cx="1965378" cy="900247"/>
          </a:xfrm>
          <a:prstGeom prst="rect">
            <a:avLst/>
          </a:prstGeom>
          <a:noFill/>
          <a:ln>
            <a:noFill/>
          </a:ln>
        </p:spPr>
        <p:txBody>
          <a:bodyPr spcFirstLastPara="1" wrap="square" lIns="91425" tIns="45700" rIns="91425" bIns="45700" anchor="t" anchorCtr="0">
            <a:normAutofit/>
          </a:bodyPr>
          <a:lstStyle>
            <a:lvl1pPr marL="342900" marR="0" lvl="0" indent="-171450" algn="l" rtl="0">
              <a:lnSpc>
                <a:spcPct val="100000"/>
              </a:lnSpc>
              <a:spcBef>
                <a:spcPts val="450"/>
              </a:spcBef>
              <a:spcAft>
                <a:spcPts val="0"/>
              </a:spcAft>
              <a:buClr>
                <a:schemeClr val="accent1"/>
              </a:buClr>
              <a:buSzPts val="1800"/>
              <a:buFont typeface="Arial"/>
              <a:buNone/>
              <a:defRPr sz="1350" b="0" i="0" u="none" strike="noStrike" cap="none">
                <a:solidFill>
                  <a:schemeClr val="accent1"/>
                </a:solidFill>
                <a:latin typeface="Alegreya Sans"/>
                <a:ea typeface="Alegreya Sans"/>
                <a:cs typeface="Alegreya Sans"/>
                <a:sym typeface="Alegreya Sans"/>
              </a:defRPr>
            </a:lvl1pPr>
            <a:lvl2pPr marL="685800" marR="0" lvl="1" indent="-266700" algn="l" rtl="0">
              <a:lnSpc>
                <a:spcPct val="100000"/>
              </a:lnSpc>
              <a:spcBef>
                <a:spcPts val="450"/>
              </a:spcBef>
              <a:spcAft>
                <a:spcPts val="0"/>
              </a:spcAft>
              <a:buClr>
                <a:schemeClr val="accent1"/>
              </a:buClr>
              <a:buSzPts val="2000"/>
              <a:buFont typeface="NTR"/>
              <a:buChar char="‒"/>
              <a:defRPr sz="1500" b="0" i="0" u="none" strike="noStrike" cap="none">
                <a:solidFill>
                  <a:schemeClr val="dk1"/>
                </a:solidFill>
                <a:latin typeface="Alegreya Sans"/>
                <a:ea typeface="Alegreya Sans"/>
                <a:cs typeface="Alegreya Sans"/>
                <a:sym typeface="Alegreya Sans"/>
              </a:defRPr>
            </a:lvl2pPr>
            <a:lvl3pPr marL="1028700" marR="0" lvl="2" indent="-242888" algn="l" rtl="0">
              <a:lnSpc>
                <a:spcPct val="100000"/>
              </a:lnSpc>
              <a:spcBef>
                <a:spcPts val="450"/>
              </a:spcBef>
              <a:spcAft>
                <a:spcPts val="0"/>
              </a:spcAft>
              <a:buClr>
                <a:schemeClr val="accent3"/>
              </a:buClr>
              <a:buSzPts val="1500"/>
              <a:buFont typeface="Arial"/>
              <a:buChar char="•"/>
              <a:defRPr sz="1500" b="0" i="0" u="none" strike="noStrike" cap="none">
                <a:solidFill>
                  <a:schemeClr val="dk1"/>
                </a:solidFill>
                <a:latin typeface="Alegreya Sans"/>
                <a:ea typeface="Alegreya Sans"/>
                <a:cs typeface="Alegreya Sans"/>
                <a:sym typeface="Alegreya Sans"/>
              </a:defRPr>
            </a:lvl3pPr>
            <a:lvl4pPr marL="1371600" marR="0" lvl="3" indent="-266700" algn="l" rtl="0">
              <a:lnSpc>
                <a:spcPct val="100000"/>
              </a:lnSpc>
              <a:spcBef>
                <a:spcPts val="450"/>
              </a:spcBef>
              <a:spcAft>
                <a:spcPts val="0"/>
              </a:spcAft>
              <a:buClr>
                <a:schemeClr val="accent3"/>
              </a:buClr>
              <a:buSzPts val="2000"/>
              <a:buFont typeface="NTR"/>
              <a:buChar char="‒"/>
              <a:defRPr sz="1500" b="0" i="0" u="none" strike="noStrike" cap="none">
                <a:solidFill>
                  <a:schemeClr val="dk1"/>
                </a:solidFill>
                <a:latin typeface="Alegreya Sans"/>
                <a:ea typeface="Alegreya Sans"/>
                <a:cs typeface="Alegreya Sans"/>
                <a:sym typeface="Alegreya Sans"/>
              </a:defRPr>
            </a:lvl4pPr>
            <a:lvl5pPr marL="1714500" marR="0" lvl="4" indent="-242888" algn="l" rtl="0">
              <a:lnSpc>
                <a:spcPct val="100000"/>
              </a:lnSpc>
              <a:spcBef>
                <a:spcPts val="450"/>
              </a:spcBef>
              <a:spcAft>
                <a:spcPts val="0"/>
              </a:spcAft>
              <a:buClr>
                <a:schemeClr val="dk2"/>
              </a:buClr>
              <a:buSzPts val="1500"/>
              <a:buFont typeface="Arial"/>
              <a:buChar char="•"/>
              <a:defRPr sz="1500" b="0" i="0" u="none" strike="noStrike" cap="none">
                <a:solidFill>
                  <a:schemeClr val="dk1"/>
                </a:solidFill>
                <a:latin typeface="Alegreya Sans"/>
                <a:ea typeface="Alegreya Sans"/>
                <a:cs typeface="Alegreya Sans"/>
                <a:sym typeface="Alegreya Sans"/>
              </a:defRPr>
            </a:lvl5pPr>
            <a:lvl6pPr marL="2057400" marR="0" lvl="5" indent="-257175"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594052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ultiple Photos and Sidebar">
  <p:cSld name="Multiple Photos and Sidebar">
    <p:spTree>
      <p:nvGrpSpPr>
        <p:cNvPr id="1" name="Shape 122"/>
        <p:cNvGrpSpPr/>
        <p:nvPr/>
      </p:nvGrpSpPr>
      <p:grpSpPr>
        <a:xfrm>
          <a:off x="0" y="0"/>
          <a:ext cx="0" cy="0"/>
          <a:chOff x="0" y="0"/>
          <a:chExt cx="0" cy="0"/>
        </a:xfrm>
      </p:grpSpPr>
      <p:sp>
        <p:nvSpPr>
          <p:cNvPr id="123" name="Google Shape;123;p21"/>
          <p:cNvSpPr/>
          <p:nvPr/>
        </p:nvSpPr>
        <p:spPr>
          <a:xfrm>
            <a:off x="-464294" y="354703"/>
            <a:ext cx="5093444" cy="1353067"/>
          </a:xfrm>
          <a:prstGeom prst="roundRect">
            <a:avLst>
              <a:gd name="adj" fmla="val 14394"/>
            </a:avLst>
          </a:prstGeom>
          <a:solidFill>
            <a:schemeClr val="accent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accent1"/>
              </a:solidFill>
              <a:latin typeface="Calibri"/>
              <a:ea typeface="Calibri"/>
              <a:cs typeface="Calibri"/>
              <a:sym typeface="Calibri"/>
            </a:endParaRPr>
          </a:p>
        </p:txBody>
      </p:sp>
      <p:sp>
        <p:nvSpPr>
          <p:cNvPr id="124" name="Google Shape;124;p21"/>
          <p:cNvSpPr>
            <a:spLocks noGrp="1"/>
          </p:cNvSpPr>
          <p:nvPr>
            <p:ph type="pic" idx="2"/>
          </p:nvPr>
        </p:nvSpPr>
        <p:spPr>
          <a:xfrm>
            <a:off x="0" y="1953592"/>
            <a:ext cx="3236976" cy="2424515"/>
          </a:xfrm>
          <a:prstGeom prst="rect">
            <a:avLst/>
          </a:prstGeom>
          <a:solidFill>
            <a:schemeClr val="accent3"/>
          </a:solidFill>
          <a:ln>
            <a:noFill/>
          </a:ln>
        </p:spPr>
      </p:sp>
      <p:sp>
        <p:nvSpPr>
          <p:cNvPr id="125" name="Google Shape;125;p21"/>
          <p:cNvSpPr>
            <a:spLocks noGrp="1"/>
          </p:cNvSpPr>
          <p:nvPr>
            <p:ph type="pic" idx="3"/>
          </p:nvPr>
        </p:nvSpPr>
        <p:spPr>
          <a:xfrm>
            <a:off x="3195828" y="1953592"/>
            <a:ext cx="3530516" cy="2424515"/>
          </a:xfrm>
          <a:prstGeom prst="rect">
            <a:avLst/>
          </a:prstGeom>
          <a:solidFill>
            <a:schemeClr val="accent3"/>
          </a:solidFill>
          <a:ln>
            <a:noFill/>
          </a:ln>
        </p:spPr>
      </p:sp>
      <p:sp>
        <p:nvSpPr>
          <p:cNvPr id="126" name="Google Shape;126;p21"/>
          <p:cNvSpPr>
            <a:spLocks noGrp="1"/>
          </p:cNvSpPr>
          <p:nvPr>
            <p:ph type="pic" idx="4"/>
          </p:nvPr>
        </p:nvSpPr>
        <p:spPr>
          <a:xfrm>
            <a:off x="6719485" y="1953592"/>
            <a:ext cx="2424515" cy="2424515"/>
          </a:xfrm>
          <a:prstGeom prst="rect">
            <a:avLst/>
          </a:prstGeom>
          <a:solidFill>
            <a:schemeClr val="accent3"/>
          </a:solidFill>
          <a:ln>
            <a:noFill/>
          </a:ln>
        </p:spPr>
      </p:sp>
      <p:sp>
        <p:nvSpPr>
          <p:cNvPr id="127" name="Google Shape;127;p21"/>
          <p:cNvSpPr txBox="1">
            <a:spLocks noGrp="1"/>
          </p:cNvSpPr>
          <p:nvPr>
            <p:ph type="body" idx="1"/>
          </p:nvPr>
        </p:nvSpPr>
        <p:spPr>
          <a:xfrm>
            <a:off x="311986" y="579587"/>
            <a:ext cx="4035986" cy="394500"/>
          </a:xfrm>
          <a:prstGeom prst="rect">
            <a:avLst/>
          </a:prstGeom>
          <a:noFill/>
          <a:ln>
            <a:noFill/>
          </a:ln>
        </p:spPr>
        <p:txBody>
          <a:bodyPr spcFirstLastPara="1" wrap="square" lIns="91425" tIns="45700" rIns="91425" bIns="45700" anchor="t" anchorCtr="0">
            <a:normAutofit/>
          </a:bodyPr>
          <a:lstStyle>
            <a:lvl1pPr marL="342900" marR="0" lvl="0" indent="-171450" algn="l" rtl="0">
              <a:lnSpc>
                <a:spcPct val="100000"/>
              </a:lnSpc>
              <a:spcBef>
                <a:spcPts val="450"/>
              </a:spcBef>
              <a:spcAft>
                <a:spcPts val="0"/>
              </a:spcAft>
              <a:buClr>
                <a:schemeClr val="accent1"/>
              </a:buClr>
              <a:buSzPts val="2400"/>
              <a:buFont typeface="Arial"/>
              <a:buNone/>
              <a:defRPr sz="1800" b="0" i="0" u="none" strike="noStrike" cap="none">
                <a:solidFill>
                  <a:schemeClr val="lt1"/>
                </a:solidFill>
                <a:latin typeface="Alegreya Sans"/>
                <a:ea typeface="Alegreya Sans"/>
                <a:cs typeface="Alegreya Sans"/>
                <a:sym typeface="Alegreya Sans"/>
              </a:defRPr>
            </a:lvl1pPr>
            <a:lvl2pPr marL="685800" marR="0" lvl="1" indent="-266700" algn="l" rtl="0">
              <a:lnSpc>
                <a:spcPct val="100000"/>
              </a:lnSpc>
              <a:spcBef>
                <a:spcPts val="450"/>
              </a:spcBef>
              <a:spcAft>
                <a:spcPts val="0"/>
              </a:spcAft>
              <a:buClr>
                <a:schemeClr val="accent1"/>
              </a:buClr>
              <a:buSzPts val="2000"/>
              <a:buFont typeface="NTR"/>
              <a:buChar char="‒"/>
              <a:defRPr sz="1500" b="0" i="0" u="none" strike="noStrike" cap="none">
                <a:solidFill>
                  <a:schemeClr val="dk1"/>
                </a:solidFill>
                <a:latin typeface="Alegreya Sans"/>
                <a:ea typeface="Alegreya Sans"/>
                <a:cs typeface="Alegreya Sans"/>
                <a:sym typeface="Alegreya Sans"/>
              </a:defRPr>
            </a:lvl2pPr>
            <a:lvl3pPr marL="1028700" marR="0" lvl="2" indent="-242888" algn="l" rtl="0">
              <a:lnSpc>
                <a:spcPct val="100000"/>
              </a:lnSpc>
              <a:spcBef>
                <a:spcPts val="450"/>
              </a:spcBef>
              <a:spcAft>
                <a:spcPts val="0"/>
              </a:spcAft>
              <a:buClr>
                <a:schemeClr val="accent3"/>
              </a:buClr>
              <a:buSzPts val="1500"/>
              <a:buFont typeface="Arial"/>
              <a:buChar char="•"/>
              <a:defRPr sz="1500" b="0" i="0" u="none" strike="noStrike" cap="none">
                <a:solidFill>
                  <a:schemeClr val="dk1"/>
                </a:solidFill>
                <a:latin typeface="Alegreya Sans"/>
                <a:ea typeface="Alegreya Sans"/>
                <a:cs typeface="Alegreya Sans"/>
                <a:sym typeface="Alegreya Sans"/>
              </a:defRPr>
            </a:lvl3pPr>
            <a:lvl4pPr marL="1371600" marR="0" lvl="3" indent="-266700" algn="l" rtl="0">
              <a:lnSpc>
                <a:spcPct val="100000"/>
              </a:lnSpc>
              <a:spcBef>
                <a:spcPts val="450"/>
              </a:spcBef>
              <a:spcAft>
                <a:spcPts val="0"/>
              </a:spcAft>
              <a:buClr>
                <a:schemeClr val="accent3"/>
              </a:buClr>
              <a:buSzPts val="2000"/>
              <a:buFont typeface="NTR"/>
              <a:buChar char="‒"/>
              <a:defRPr sz="1500" b="0" i="0" u="none" strike="noStrike" cap="none">
                <a:solidFill>
                  <a:schemeClr val="dk1"/>
                </a:solidFill>
                <a:latin typeface="Alegreya Sans"/>
                <a:ea typeface="Alegreya Sans"/>
                <a:cs typeface="Alegreya Sans"/>
                <a:sym typeface="Alegreya Sans"/>
              </a:defRPr>
            </a:lvl4pPr>
            <a:lvl5pPr marL="1714500" marR="0" lvl="4" indent="-242888" algn="l" rtl="0">
              <a:lnSpc>
                <a:spcPct val="100000"/>
              </a:lnSpc>
              <a:spcBef>
                <a:spcPts val="450"/>
              </a:spcBef>
              <a:spcAft>
                <a:spcPts val="0"/>
              </a:spcAft>
              <a:buClr>
                <a:schemeClr val="dk2"/>
              </a:buClr>
              <a:buSzPts val="1500"/>
              <a:buFont typeface="Arial"/>
              <a:buChar char="•"/>
              <a:defRPr sz="1500" b="0" i="0" u="none" strike="noStrike" cap="none">
                <a:solidFill>
                  <a:schemeClr val="dk1"/>
                </a:solidFill>
                <a:latin typeface="Alegreya Sans"/>
                <a:ea typeface="Alegreya Sans"/>
                <a:cs typeface="Alegreya Sans"/>
                <a:sym typeface="Alegreya Sans"/>
              </a:defRPr>
            </a:lvl5pPr>
            <a:lvl6pPr marL="2057400" marR="0" lvl="5" indent="-257175"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8" name="Google Shape;128;p21"/>
          <p:cNvSpPr txBox="1">
            <a:spLocks noGrp="1"/>
          </p:cNvSpPr>
          <p:nvPr>
            <p:ph type="body" idx="5"/>
          </p:nvPr>
        </p:nvSpPr>
        <p:spPr>
          <a:xfrm>
            <a:off x="311986" y="974087"/>
            <a:ext cx="4035986" cy="562106"/>
          </a:xfrm>
          <a:prstGeom prst="rect">
            <a:avLst/>
          </a:prstGeom>
          <a:noFill/>
          <a:ln>
            <a:noFill/>
          </a:ln>
        </p:spPr>
        <p:txBody>
          <a:bodyPr spcFirstLastPara="1" wrap="square" lIns="91425" tIns="45700" rIns="91425" bIns="45700" anchor="t" anchorCtr="0">
            <a:normAutofit/>
          </a:bodyPr>
          <a:lstStyle>
            <a:lvl1pPr marL="342900" marR="0" lvl="0" indent="-171450" algn="l" rtl="0">
              <a:lnSpc>
                <a:spcPct val="100000"/>
              </a:lnSpc>
              <a:spcBef>
                <a:spcPts val="450"/>
              </a:spcBef>
              <a:spcAft>
                <a:spcPts val="0"/>
              </a:spcAft>
              <a:buClr>
                <a:schemeClr val="accent1"/>
              </a:buClr>
              <a:buSzPts val="1800"/>
              <a:buFont typeface="Arial"/>
              <a:buNone/>
              <a:defRPr sz="1350" b="0" i="0" u="none" strike="noStrike" cap="none">
                <a:solidFill>
                  <a:schemeClr val="lt2"/>
                </a:solidFill>
                <a:latin typeface="Alegreya Sans"/>
                <a:ea typeface="Alegreya Sans"/>
                <a:cs typeface="Alegreya Sans"/>
                <a:sym typeface="Alegreya Sans"/>
              </a:defRPr>
            </a:lvl1pPr>
            <a:lvl2pPr marL="685800" marR="0" lvl="1" indent="-266700" algn="l" rtl="0">
              <a:lnSpc>
                <a:spcPct val="100000"/>
              </a:lnSpc>
              <a:spcBef>
                <a:spcPts val="450"/>
              </a:spcBef>
              <a:spcAft>
                <a:spcPts val="0"/>
              </a:spcAft>
              <a:buClr>
                <a:schemeClr val="accent1"/>
              </a:buClr>
              <a:buSzPts val="2000"/>
              <a:buFont typeface="NTR"/>
              <a:buChar char="‒"/>
              <a:defRPr sz="1500" b="0" i="0" u="none" strike="noStrike" cap="none">
                <a:solidFill>
                  <a:schemeClr val="dk1"/>
                </a:solidFill>
                <a:latin typeface="Alegreya Sans"/>
                <a:ea typeface="Alegreya Sans"/>
                <a:cs typeface="Alegreya Sans"/>
                <a:sym typeface="Alegreya Sans"/>
              </a:defRPr>
            </a:lvl2pPr>
            <a:lvl3pPr marL="1028700" marR="0" lvl="2" indent="-242888" algn="l" rtl="0">
              <a:lnSpc>
                <a:spcPct val="100000"/>
              </a:lnSpc>
              <a:spcBef>
                <a:spcPts val="450"/>
              </a:spcBef>
              <a:spcAft>
                <a:spcPts val="0"/>
              </a:spcAft>
              <a:buClr>
                <a:schemeClr val="accent3"/>
              </a:buClr>
              <a:buSzPts val="1500"/>
              <a:buFont typeface="Arial"/>
              <a:buChar char="•"/>
              <a:defRPr sz="1500" b="0" i="0" u="none" strike="noStrike" cap="none">
                <a:solidFill>
                  <a:schemeClr val="dk1"/>
                </a:solidFill>
                <a:latin typeface="Alegreya Sans"/>
                <a:ea typeface="Alegreya Sans"/>
                <a:cs typeface="Alegreya Sans"/>
                <a:sym typeface="Alegreya Sans"/>
              </a:defRPr>
            </a:lvl3pPr>
            <a:lvl4pPr marL="1371600" marR="0" lvl="3" indent="-266700" algn="l" rtl="0">
              <a:lnSpc>
                <a:spcPct val="100000"/>
              </a:lnSpc>
              <a:spcBef>
                <a:spcPts val="450"/>
              </a:spcBef>
              <a:spcAft>
                <a:spcPts val="0"/>
              </a:spcAft>
              <a:buClr>
                <a:schemeClr val="accent3"/>
              </a:buClr>
              <a:buSzPts val="2000"/>
              <a:buFont typeface="NTR"/>
              <a:buChar char="‒"/>
              <a:defRPr sz="1500" b="0" i="0" u="none" strike="noStrike" cap="none">
                <a:solidFill>
                  <a:schemeClr val="dk1"/>
                </a:solidFill>
                <a:latin typeface="Alegreya Sans"/>
                <a:ea typeface="Alegreya Sans"/>
                <a:cs typeface="Alegreya Sans"/>
                <a:sym typeface="Alegreya Sans"/>
              </a:defRPr>
            </a:lvl4pPr>
            <a:lvl5pPr marL="1714500" marR="0" lvl="4" indent="-242888" algn="l" rtl="0">
              <a:lnSpc>
                <a:spcPct val="100000"/>
              </a:lnSpc>
              <a:spcBef>
                <a:spcPts val="450"/>
              </a:spcBef>
              <a:spcAft>
                <a:spcPts val="0"/>
              </a:spcAft>
              <a:buClr>
                <a:schemeClr val="dk2"/>
              </a:buClr>
              <a:buSzPts val="1500"/>
              <a:buFont typeface="Arial"/>
              <a:buChar char="•"/>
              <a:defRPr sz="1500" b="0" i="0" u="none" strike="noStrike" cap="none">
                <a:solidFill>
                  <a:schemeClr val="dk1"/>
                </a:solidFill>
                <a:latin typeface="Alegreya Sans"/>
                <a:ea typeface="Alegreya Sans"/>
                <a:cs typeface="Alegreya Sans"/>
                <a:sym typeface="Alegreya Sans"/>
              </a:defRPr>
            </a:lvl5pPr>
            <a:lvl6pPr marL="2057400" marR="0" lvl="5" indent="-257175"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1864528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ation 2">
  <p:cSld name="Quotation 2">
    <p:spTree>
      <p:nvGrpSpPr>
        <p:cNvPr id="1" name="Shape 129"/>
        <p:cNvGrpSpPr/>
        <p:nvPr/>
      </p:nvGrpSpPr>
      <p:grpSpPr>
        <a:xfrm>
          <a:off x="0" y="0"/>
          <a:ext cx="0" cy="0"/>
          <a:chOff x="0" y="0"/>
          <a:chExt cx="0" cy="0"/>
        </a:xfrm>
      </p:grpSpPr>
      <p:sp>
        <p:nvSpPr>
          <p:cNvPr id="130" name="Google Shape;130;p22"/>
          <p:cNvSpPr txBox="1">
            <a:spLocks noGrp="1"/>
          </p:cNvSpPr>
          <p:nvPr>
            <p:ph type="body" idx="1"/>
          </p:nvPr>
        </p:nvSpPr>
        <p:spPr>
          <a:xfrm>
            <a:off x="1336731" y="1786204"/>
            <a:ext cx="2922087" cy="1174811"/>
          </a:xfrm>
          <a:prstGeom prst="rect">
            <a:avLst/>
          </a:prstGeom>
          <a:noFill/>
          <a:ln>
            <a:noFill/>
          </a:ln>
        </p:spPr>
        <p:txBody>
          <a:bodyPr spcFirstLastPara="1" wrap="square" lIns="91425" tIns="45700" rIns="91425" bIns="45700" anchor="t" anchorCtr="0">
            <a:noAutofit/>
          </a:bodyPr>
          <a:lstStyle>
            <a:lvl1pPr marL="342900" marR="0" lvl="0" indent="-171450" algn="l" rtl="0">
              <a:lnSpc>
                <a:spcPct val="100000"/>
              </a:lnSpc>
              <a:spcBef>
                <a:spcPts val="450"/>
              </a:spcBef>
              <a:spcAft>
                <a:spcPts val="0"/>
              </a:spcAft>
              <a:buClr>
                <a:schemeClr val="accent1"/>
              </a:buClr>
              <a:buSzPts val="2000"/>
              <a:buFont typeface="Arial"/>
              <a:buNone/>
              <a:defRPr sz="1500" b="0" i="0" u="none" strike="noStrike" cap="none">
                <a:solidFill>
                  <a:schemeClr val="dk1"/>
                </a:solidFill>
                <a:latin typeface="Alegreya Sans"/>
                <a:ea typeface="Alegreya Sans"/>
                <a:cs typeface="Alegreya Sans"/>
                <a:sym typeface="Alegreya Sans"/>
              </a:defRPr>
            </a:lvl1pPr>
            <a:lvl2pPr marL="685800" marR="0" lvl="1" indent="-266700" algn="l" rtl="0">
              <a:lnSpc>
                <a:spcPct val="100000"/>
              </a:lnSpc>
              <a:spcBef>
                <a:spcPts val="450"/>
              </a:spcBef>
              <a:spcAft>
                <a:spcPts val="0"/>
              </a:spcAft>
              <a:buClr>
                <a:schemeClr val="accent1"/>
              </a:buClr>
              <a:buSzPts val="2000"/>
              <a:buFont typeface="NTR"/>
              <a:buChar char="‒"/>
              <a:defRPr sz="1500" b="0" i="0" u="none" strike="noStrike" cap="none">
                <a:solidFill>
                  <a:schemeClr val="dk1"/>
                </a:solidFill>
                <a:latin typeface="Alegreya Sans"/>
                <a:ea typeface="Alegreya Sans"/>
                <a:cs typeface="Alegreya Sans"/>
                <a:sym typeface="Alegreya Sans"/>
              </a:defRPr>
            </a:lvl2pPr>
            <a:lvl3pPr marL="1028700" marR="0" lvl="2" indent="-242888" algn="l" rtl="0">
              <a:lnSpc>
                <a:spcPct val="100000"/>
              </a:lnSpc>
              <a:spcBef>
                <a:spcPts val="450"/>
              </a:spcBef>
              <a:spcAft>
                <a:spcPts val="0"/>
              </a:spcAft>
              <a:buClr>
                <a:schemeClr val="accent3"/>
              </a:buClr>
              <a:buSzPts val="1500"/>
              <a:buFont typeface="Arial"/>
              <a:buChar char="•"/>
              <a:defRPr sz="1500" b="0" i="0" u="none" strike="noStrike" cap="none">
                <a:solidFill>
                  <a:schemeClr val="dk1"/>
                </a:solidFill>
                <a:latin typeface="Alegreya Sans"/>
                <a:ea typeface="Alegreya Sans"/>
                <a:cs typeface="Alegreya Sans"/>
                <a:sym typeface="Alegreya Sans"/>
              </a:defRPr>
            </a:lvl3pPr>
            <a:lvl4pPr marL="1371600" marR="0" lvl="3" indent="-266700" algn="l" rtl="0">
              <a:lnSpc>
                <a:spcPct val="100000"/>
              </a:lnSpc>
              <a:spcBef>
                <a:spcPts val="450"/>
              </a:spcBef>
              <a:spcAft>
                <a:spcPts val="0"/>
              </a:spcAft>
              <a:buClr>
                <a:schemeClr val="accent3"/>
              </a:buClr>
              <a:buSzPts val="2000"/>
              <a:buFont typeface="NTR"/>
              <a:buChar char="‒"/>
              <a:defRPr sz="1500" b="0" i="0" u="none" strike="noStrike" cap="none">
                <a:solidFill>
                  <a:schemeClr val="dk1"/>
                </a:solidFill>
                <a:latin typeface="Alegreya Sans"/>
                <a:ea typeface="Alegreya Sans"/>
                <a:cs typeface="Alegreya Sans"/>
                <a:sym typeface="Alegreya Sans"/>
              </a:defRPr>
            </a:lvl4pPr>
            <a:lvl5pPr marL="1714500" marR="0" lvl="4" indent="-242888" algn="l" rtl="0">
              <a:lnSpc>
                <a:spcPct val="100000"/>
              </a:lnSpc>
              <a:spcBef>
                <a:spcPts val="450"/>
              </a:spcBef>
              <a:spcAft>
                <a:spcPts val="0"/>
              </a:spcAft>
              <a:buClr>
                <a:schemeClr val="dk2"/>
              </a:buClr>
              <a:buSzPts val="1500"/>
              <a:buFont typeface="Arial"/>
              <a:buChar char="•"/>
              <a:defRPr sz="1500" b="0" i="0" u="none" strike="noStrike" cap="none">
                <a:solidFill>
                  <a:schemeClr val="dk1"/>
                </a:solidFill>
                <a:latin typeface="Alegreya Sans"/>
                <a:ea typeface="Alegreya Sans"/>
                <a:cs typeface="Alegreya Sans"/>
                <a:sym typeface="Alegreya Sans"/>
              </a:defRPr>
            </a:lvl5pPr>
            <a:lvl6pPr marL="2057400" marR="0" lvl="5" indent="-257175"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31" name="Google Shape;131;p22"/>
          <p:cNvSpPr txBox="1">
            <a:spLocks noGrp="1"/>
          </p:cNvSpPr>
          <p:nvPr>
            <p:ph type="body" idx="2"/>
          </p:nvPr>
        </p:nvSpPr>
        <p:spPr>
          <a:xfrm>
            <a:off x="1337581" y="3178393"/>
            <a:ext cx="3146135" cy="738104"/>
          </a:xfrm>
          <a:prstGeom prst="rect">
            <a:avLst/>
          </a:prstGeom>
          <a:noFill/>
          <a:ln>
            <a:noFill/>
          </a:ln>
        </p:spPr>
        <p:txBody>
          <a:bodyPr spcFirstLastPara="1" wrap="square" lIns="91425" tIns="45700" rIns="91425" bIns="45700" anchor="t" anchorCtr="0">
            <a:normAutofit/>
          </a:bodyPr>
          <a:lstStyle>
            <a:lvl1pPr marL="342900" marR="0" lvl="0" indent="-171450" algn="l" rtl="0">
              <a:lnSpc>
                <a:spcPct val="100000"/>
              </a:lnSpc>
              <a:spcBef>
                <a:spcPts val="450"/>
              </a:spcBef>
              <a:spcAft>
                <a:spcPts val="0"/>
              </a:spcAft>
              <a:buClr>
                <a:schemeClr val="accent1"/>
              </a:buClr>
              <a:buSzPts val="1600"/>
              <a:buFont typeface="Arial"/>
              <a:buNone/>
              <a:defRPr sz="1200" b="0" i="0" u="none" strike="noStrike" cap="none">
                <a:solidFill>
                  <a:schemeClr val="accent1"/>
                </a:solidFill>
                <a:latin typeface="Alegreya Sans"/>
                <a:ea typeface="Alegreya Sans"/>
                <a:cs typeface="Alegreya Sans"/>
                <a:sym typeface="Alegreya Sans"/>
              </a:defRPr>
            </a:lvl1pPr>
            <a:lvl2pPr marL="685800" marR="0" lvl="1" indent="-266700" algn="l" rtl="0">
              <a:lnSpc>
                <a:spcPct val="100000"/>
              </a:lnSpc>
              <a:spcBef>
                <a:spcPts val="450"/>
              </a:spcBef>
              <a:spcAft>
                <a:spcPts val="0"/>
              </a:spcAft>
              <a:buClr>
                <a:schemeClr val="accent1"/>
              </a:buClr>
              <a:buSzPts val="2000"/>
              <a:buFont typeface="NTR"/>
              <a:buChar char="‒"/>
              <a:defRPr sz="1500" b="0" i="0" u="none" strike="noStrike" cap="none">
                <a:solidFill>
                  <a:schemeClr val="dk1"/>
                </a:solidFill>
                <a:latin typeface="Alegreya Sans"/>
                <a:ea typeface="Alegreya Sans"/>
                <a:cs typeface="Alegreya Sans"/>
                <a:sym typeface="Alegreya Sans"/>
              </a:defRPr>
            </a:lvl2pPr>
            <a:lvl3pPr marL="1028700" marR="0" lvl="2" indent="-242888" algn="l" rtl="0">
              <a:lnSpc>
                <a:spcPct val="100000"/>
              </a:lnSpc>
              <a:spcBef>
                <a:spcPts val="450"/>
              </a:spcBef>
              <a:spcAft>
                <a:spcPts val="0"/>
              </a:spcAft>
              <a:buClr>
                <a:schemeClr val="accent3"/>
              </a:buClr>
              <a:buSzPts val="1500"/>
              <a:buFont typeface="Arial"/>
              <a:buChar char="•"/>
              <a:defRPr sz="1500" b="0" i="0" u="none" strike="noStrike" cap="none">
                <a:solidFill>
                  <a:schemeClr val="dk1"/>
                </a:solidFill>
                <a:latin typeface="Alegreya Sans"/>
                <a:ea typeface="Alegreya Sans"/>
                <a:cs typeface="Alegreya Sans"/>
                <a:sym typeface="Alegreya Sans"/>
              </a:defRPr>
            </a:lvl3pPr>
            <a:lvl4pPr marL="1371600" marR="0" lvl="3" indent="-266700" algn="l" rtl="0">
              <a:lnSpc>
                <a:spcPct val="100000"/>
              </a:lnSpc>
              <a:spcBef>
                <a:spcPts val="450"/>
              </a:spcBef>
              <a:spcAft>
                <a:spcPts val="0"/>
              </a:spcAft>
              <a:buClr>
                <a:schemeClr val="accent3"/>
              </a:buClr>
              <a:buSzPts val="2000"/>
              <a:buFont typeface="NTR"/>
              <a:buChar char="‒"/>
              <a:defRPr sz="1500" b="0" i="0" u="none" strike="noStrike" cap="none">
                <a:solidFill>
                  <a:schemeClr val="dk1"/>
                </a:solidFill>
                <a:latin typeface="Alegreya Sans"/>
                <a:ea typeface="Alegreya Sans"/>
                <a:cs typeface="Alegreya Sans"/>
                <a:sym typeface="Alegreya Sans"/>
              </a:defRPr>
            </a:lvl4pPr>
            <a:lvl5pPr marL="1714500" marR="0" lvl="4" indent="-242888" algn="l" rtl="0">
              <a:lnSpc>
                <a:spcPct val="100000"/>
              </a:lnSpc>
              <a:spcBef>
                <a:spcPts val="450"/>
              </a:spcBef>
              <a:spcAft>
                <a:spcPts val="0"/>
              </a:spcAft>
              <a:buClr>
                <a:schemeClr val="dk2"/>
              </a:buClr>
              <a:buSzPts val="1500"/>
              <a:buFont typeface="Arial"/>
              <a:buChar char="•"/>
              <a:defRPr sz="1500" b="0" i="0" u="none" strike="noStrike" cap="none">
                <a:solidFill>
                  <a:schemeClr val="dk1"/>
                </a:solidFill>
                <a:latin typeface="Alegreya Sans"/>
                <a:ea typeface="Alegreya Sans"/>
                <a:cs typeface="Alegreya Sans"/>
                <a:sym typeface="Alegreya Sans"/>
              </a:defRPr>
            </a:lvl5pPr>
            <a:lvl6pPr marL="2057400" marR="0" lvl="5" indent="-257175"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pic>
        <p:nvPicPr>
          <p:cNvPr id="132" name="Google Shape;132;p22"/>
          <p:cNvPicPr preferRelativeResize="0"/>
          <p:nvPr/>
        </p:nvPicPr>
        <p:blipFill rotWithShape="1">
          <a:blip r:embed="rId2">
            <a:alphaModFix/>
          </a:blip>
          <a:srcRect/>
          <a:stretch/>
        </p:blipFill>
        <p:spPr>
          <a:xfrm>
            <a:off x="550363" y="1490286"/>
            <a:ext cx="785226" cy="661382"/>
          </a:xfrm>
          <a:prstGeom prst="rect">
            <a:avLst/>
          </a:prstGeom>
          <a:noFill/>
          <a:ln>
            <a:noFill/>
          </a:ln>
        </p:spPr>
      </p:pic>
      <p:sp>
        <p:nvSpPr>
          <p:cNvPr id="133" name="Google Shape;133;p22"/>
          <p:cNvSpPr>
            <a:spLocks noGrp="1"/>
          </p:cNvSpPr>
          <p:nvPr>
            <p:ph type="pic" idx="3"/>
          </p:nvPr>
        </p:nvSpPr>
        <p:spPr>
          <a:xfrm>
            <a:off x="4514850" y="731742"/>
            <a:ext cx="3429000" cy="3429000"/>
          </a:xfrm>
          <a:prstGeom prst="ellipse">
            <a:avLst/>
          </a:prstGeom>
          <a:solidFill>
            <a:schemeClr val="accent3"/>
          </a:solidFill>
          <a:ln>
            <a:noFill/>
          </a:ln>
        </p:spPr>
      </p:sp>
    </p:spTree>
    <p:extLst>
      <p:ext uri="{BB962C8B-B14F-4D97-AF65-F5344CB8AC3E}">
        <p14:creationId xmlns:p14="http://schemas.microsoft.com/office/powerpoint/2010/main" val="41443784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ublication and Flowchart">
  <p:cSld name="Publication and Flowchart">
    <p:bg>
      <p:bgPr>
        <a:solidFill>
          <a:schemeClr val="lt1"/>
        </a:solidFill>
        <a:effectLst/>
      </p:bgPr>
    </p:bg>
    <p:spTree>
      <p:nvGrpSpPr>
        <p:cNvPr id="1" name="Shape 134"/>
        <p:cNvGrpSpPr/>
        <p:nvPr/>
      </p:nvGrpSpPr>
      <p:grpSpPr>
        <a:xfrm>
          <a:off x="0" y="0"/>
          <a:ext cx="0" cy="0"/>
          <a:chOff x="0" y="0"/>
          <a:chExt cx="0" cy="0"/>
        </a:xfrm>
      </p:grpSpPr>
      <p:sp>
        <p:nvSpPr>
          <p:cNvPr id="135" name="Google Shape;135;p23"/>
          <p:cNvSpPr>
            <a:spLocks noGrp="1"/>
          </p:cNvSpPr>
          <p:nvPr>
            <p:ph type="pic" idx="2"/>
          </p:nvPr>
        </p:nvSpPr>
        <p:spPr>
          <a:xfrm rot="-727262">
            <a:off x="884682" y="925426"/>
            <a:ext cx="2544319" cy="3292648"/>
          </a:xfrm>
          <a:prstGeom prst="rect">
            <a:avLst/>
          </a:prstGeom>
          <a:solidFill>
            <a:schemeClr val="accent3"/>
          </a:solidFill>
          <a:ln>
            <a:noFill/>
          </a:ln>
          <a:effectLst>
            <a:outerShdw blurRad="317500" dist="127000" dir="2400000" algn="ctr" rotWithShape="0">
              <a:srgbClr val="000000">
                <a:alpha val="40000"/>
              </a:srgbClr>
            </a:outerShdw>
          </a:effectLst>
        </p:spPr>
      </p:sp>
      <p:sp>
        <p:nvSpPr>
          <p:cNvPr id="136" name="Google Shape;136;p23"/>
          <p:cNvSpPr/>
          <p:nvPr/>
        </p:nvSpPr>
        <p:spPr>
          <a:xfrm>
            <a:off x="4150752" y="1597384"/>
            <a:ext cx="4325488" cy="1948733"/>
          </a:xfrm>
          <a:prstGeom prst="rightArrow">
            <a:avLst>
              <a:gd name="adj1" fmla="val 50000"/>
              <a:gd name="adj2" fmla="val 50000"/>
            </a:avLst>
          </a:prstGeom>
          <a:solidFill>
            <a:srgbClr val="ABCDDE"/>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37" name="Google Shape;137;p23"/>
          <p:cNvSpPr>
            <a:spLocks noGrp="1"/>
          </p:cNvSpPr>
          <p:nvPr>
            <p:ph type="body" idx="1"/>
          </p:nvPr>
        </p:nvSpPr>
        <p:spPr>
          <a:xfrm>
            <a:off x="4471988" y="2337017"/>
            <a:ext cx="1082993" cy="469464"/>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lvl1pPr marL="342900" marR="0" lvl="0" indent="-171450" algn="ctr" rtl="0">
              <a:lnSpc>
                <a:spcPct val="100000"/>
              </a:lnSpc>
              <a:spcBef>
                <a:spcPts val="450"/>
              </a:spcBef>
              <a:spcAft>
                <a:spcPts val="0"/>
              </a:spcAft>
              <a:buClr>
                <a:schemeClr val="accent1"/>
              </a:buClr>
              <a:buSzPts val="2000"/>
              <a:buFont typeface="Arial"/>
              <a:buNone/>
              <a:defRPr sz="1500" b="0" i="0" u="none" strike="noStrike" cap="none">
                <a:solidFill>
                  <a:schemeClr val="lt1"/>
                </a:solidFill>
                <a:latin typeface="Alegreya Sans"/>
                <a:ea typeface="Alegreya Sans"/>
                <a:cs typeface="Alegreya Sans"/>
                <a:sym typeface="Alegreya Sans"/>
              </a:defRPr>
            </a:lvl1pPr>
            <a:lvl2pPr marL="685800" marR="0" lvl="1" indent="-266700" algn="l" rtl="0">
              <a:lnSpc>
                <a:spcPct val="100000"/>
              </a:lnSpc>
              <a:spcBef>
                <a:spcPts val="450"/>
              </a:spcBef>
              <a:spcAft>
                <a:spcPts val="0"/>
              </a:spcAft>
              <a:buClr>
                <a:schemeClr val="accent1"/>
              </a:buClr>
              <a:buSzPts val="2000"/>
              <a:buFont typeface="NTR"/>
              <a:buChar char="‒"/>
              <a:defRPr sz="1500" b="0" i="0" u="none" strike="noStrike" cap="none">
                <a:solidFill>
                  <a:schemeClr val="dk1"/>
                </a:solidFill>
                <a:latin typeface="Alegreya Sans"/>
                <a:ea typeface="Alegreya Sans"/>
                <a:cs typeface="Alegreya Sans"/>
                <a:sym typeface="Alegreya Sans"/>
              </a:defRPr>
            </a:lvl2pPr>
            <a:lvl3pPr marL="1028700" marR="0" lvl="2" indent="-242888" algn="l" rtl="0">
              <a:lnSpc>
                <a:spcPct val="100000"/>
              </a:lnSpc>
              <a:spcBef>
                <a:spcPts val="450"/>
              </a:spcBef>
              <a:spcAft>
                <a:spcPts val="0"/>
              </a:spcAft>
              <a:buClr>
                <a:schemeClr val="accent3"/>
              </a:buClr>
              <a:buSzPts val="1500"/>
              <a:buFont typeface="Arial"/>
              <a:buChar char="•"/>
              <a:defRPr sz="1500" b="0" i="0" u="none" strike="noStrike" cap="none">
                <a:solidFill>
                  <a:schemeClr val="dk1"/>
                </a:solidFill>
                <a:latin typeface="Alegreya Sans"/>
                <a:ea typeface="Alegreya Sans"/>
                <a:cs typeface="Alegreya Sans"/>
                <a:sym typeface="Alegreya Sans"/>
              </a:defRPr>
            </a:lvl3pPr>
            <a:lvl4pPr marL="1371600" marR="0" lvl="3" indent="-266700" algn="l" rtl="0">
              <a:lnSpc>
                <a:spcPct val="100000"/>
              </a:lnSpc>
              <a:spcBef>
                <a:spcPts val="450"/>
              </a:spcBef>
              <a:spcAft>
                <a:spcPts val="0"/>
              </a:spcAft>
              <a:buClr>
                <a:schemeClr val="accent3"/>
              </a:buClr>
              <a:buSzPts val="2000"/>
              <a:buFont typeface="NTR"/>
              <a:buChar char="‒"/>
              <a:defRPr sz="1500" b="0" i="0" u="none" strike="noStrike" cap="none">
                <a:solidFill>
                  <a:schemeClr val="dk1"/>
                </a:solidFill>
                <a:latin typeface="Alegreya Sans"/>
                <a:ea typeface="Alegreya Sans"/>
                <a:cs typeface="Alegreya Sans"/>
                <a:sym typeface="Alegreya Sans"/>
              </a:defRPr>
            </a:lvl4pPr>
            <a:lvl5pPr marL="1714500" marR="0" lvl="4" indent="-242888" algn="l" rtl="0">
              <a:lnSpc>
                <a:spcPct val="100000"/>
              </a:lnSpc>
              <a:spcBef>
                <a:spcPts val="450"/>
              </a:spcBef>
              <a:spcAft>
                <a:spcPts val="0"/>
              </a:spcAft>
              <a:buClr>
                <a:schemeClr val="dk2"/>
              </a:buClr>
              <a:buSzPts val="1500"/>
              <a:buFont typeface="Arial"/>
              <a:buChar char="•"/>
              <a:defRPr sz="1500" b="0" i="0" u="none" strike="noStrike" cap="none">
                <a:solidFill>
                  <a:schemeClr val="dk1"/>
                </a:solidFill>
                <a:latin typeface="Alegreya Sans"/>
                <a:ea typeface="Alegreya Sans"/>
                <a:cs typeface="Alegreya Sans"/>
                <a:sym typeface="Alegreya Sans"/>
              </a:defRPr>
            </a:lvl5pPr>
            <a:lvl6pPr marL="2057400" marR="0" lvl="5" indent="-257175"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38" name="Google Shape;138;p23"/>
          <p:cNvSpPr>
            <a:spLocks noGrp="1"/>
          </p:cNvSpPr>
          <p:nvPr>
            <p:ph type="body" idx="3"/>
          </p:nvPr>
        </p:nvSpPr>
        <p:spPr>
          <a:xfrm>
            <a:off x="5778438" y="2337017"/>
            <a:ext cx="863536" cy="469464"/>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lvl1pPr marL="342900" marR="0" lvl="0" indent="-171450" algn="ctr" rtl="0">
              <a:lnSpc>
                <a:spcPct val="100000"/>
              </a:lnSpc>
              <a:spcBef>
                <a:spcPts val="450"/>
              </a:spcBef>
              <a:spcAft>
                <a:spcPts val="0"/>
              </a:spcAft>
              <a:buClr>
                <a:schemeClr val="accent1"/>
              </a:buClr>
              <a:buSzPts val="2000"/>
              <a:buFont typeface="Arial"/>
              <a:buNone/>
              <a:defRPr sz="1500" b="0" i="0" u="none" strike="noStrike" cap="none">
                <a:solidFill>
                  <a:schemeClr val="lt1"/>
                </a:solidFill>
                <a:latin typeface="Alegreya Sans"/>
                <a:ea typeface="Alegreya Sans"/>
                <a:cs typeface="Alegreya Sans"/>
                <a:sym typeface="Alegreya Sans"/>
              </a:defRPr>
            </a:lvl1pPr>
            <a:lvl2pPr marL="685800" marR="0" lvl="1" indent="-266700" algn="l" rtl="0">
              <a:lnSpc>
                <a:spcPct val="100000"/>
              </a:lnSpc>
              <a:spcBef>
                <a:spcPts val="450"/>
              </a:spcBef>
              <a:spcAft>
                <a:spcPts val="0"/>
              </a:spcAft>
              <a:buClr>
                <a:schemeClr val="accent1"/>
              </a:buClr>
              <a:buSzPts val="2000"/>
              <a:buFont typeface="NTR"/>
              <a:buChar char="‒"/>
              <a:defRPr sz="1500" b="0" i="0" u="none" strike="noStrike" cap="none">
                <a:solidFill>
                  <a:schemeClr val="dk1"/>
                </a:solidFill>
                <a:latin typeface="Alegreya Sans"/>
                <a:ea typeface="Alegreya Sans"/>
                <a:cs typeface="Alegreya Sans"/>
                <a:sym typeface="Alegreya Sans"/>
              </a:defRPr>
            </a:lvl2pPr>
            <a:lvl3pPr marL="1028700" marR="0" lvl="2" indent="-242888" algn="l" rtl="0">
              <a:lnSpc>
                <a:spcPct val="100000"/>
              </a:lnSpc>
              <a:spcBef>
                <a:spcPts val="450"/>
              </a:spcBef>
              <a:spcAft>
                <a:spcPts val="0"/>
              </a:spcAft>
              <a:buClr>
                <a:schemeClr val="accent3"/>
              </a:buClr>
              <a:buSzPts val="1500"/>
              <a:buFont typeface="Arial"/>
              <a:buChar char="•"/>
              <a:defRPr sz="1500" b="0" i="0" u="none" strike="noStrike" cap="none">
                <a:solidFill>
                  <a:schemeClr val="dk1"/>
                </a:solidFill>
                <a:latin typeface="Alegreya Sans"/>
                <a:ea typeface="Alegreya Sans"/>
                <a:cs typeface="Alegreya Sans"/>
                <a:sym typeface="Alegreya Sans"/>
              </a:defRPr>
            </a:lvl3pPr>
            <a:lvl4pPr marL="1371600" marR="0" lvl="3" indent="-266700" algn="l" rtl="0">
              <a:lnSpc>
                <a:spcPct val="100000"/>
              </a:lnSpc>
              <a:spcBef>
                <a:spcPts val="450"/>
              </a:spcBef>
              <a:spcAft>
                <a:spcPts val="0"/>
              </a:spcAft>
              <a:buClr>
                <a:schemeClr val="accent3"/>
              </a:buClr>
              <a:buSzPts val="2000"/>
              <a:buFont typeface="NTR"/>
              <a:buChar char="‒"/>
              <a:defRPr sz="1500" b="0" i="0" u="none" strike="noStrike" cap="none">
                <a:solidFill>
                  <a:schemeClr val="dk1"/>
                </a:solidFill>
                <a:latin typeface="Alegreya Sans"/>
                <a:ea typeface="Alegreya Sans"/>
                <a:cs typeface="Alegreya Sans"/>
                <a:sym typeface="Alegreya Sans"/>
              </a:defRPr>
            </a:lvl4pPr>
            <a:lvl5pPr marL="1714500" marR="0" lvl="4" indent="-242888" algn="l" rtl="0">
              <a:lnSpc>
                <a:spcPct val="100000"/>
              </a:lnSpc>
              <a:spcBef>
                <a:spcPts val="450"/>
              </a:spcBef>
              <a:spcAft>
                <a:spcPts val="0"/>
              </a:spcAft>
              <a:buClr>
                <a:schemeClr val="dk2"/>
              </a:buClr>
              <a:buSzPts val="1500"/>
              <a:buFont typeface="Arial"/>
              <a:buChar char="•"/>
              <a:defRPr sz="1500" b="0" i="0" u="none" strike="noStrike" cap="none">
                <a:solidFill>
                  <a:schemeClr val="dk1"/>
                </a:solidFill>
                <a:latin typeface="Alegreya Sans"/>
                <a:ea typeface="Alegreya Sans"/>
                <a:cs typeface="Alegreya Sans"/>
                <a:sym typeface="Alegreya Sans"/>
              </a:defRPr>
            </a:lvl5pPr>
            <a:lvl6pPr marL="2057400" marR="0" lvl="5" indent="-257175"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39" name="Google Shape;139;p23"/>
          <p:cNvSpPr>
            <a:spLocks noGrp="1"/>
          </p:cNvSpPr>
          <p:nvPr>
            <p:ph type="body" idx="4"/>
          </p:nvPr>
        </p:nvSpPr>
        <p:spPr>
          <a:xfrm>
            <a:off x="6865431" y="2337017"/>
            <a:ext cx="1007554" cy="469464"/>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lvl1pPr marL="342900" marR="0" lvl="0" indent="-171450" algn="ctr" rtl="0">
              <a:lnSpc>
                <a:spcPct val="100000"/>
              </a:lnSpc>
              <a:spcBef>
                <a:spcPts val="450"/>
              </a:spcBef>
              <a:spcAft>
                <a:spcPts val="0"/>
              </a:spcAft>
              <a:buClr>
                <a:schemeClr val="accent1"/>
              </a:buClr>
              <a:buSzPts val="2000"/>
              <a:buFont typeface="Arial"/>
              <a:buNone/>
              <a:defRPr sz="1500" b="0" i="0" u="none" strike="noStrike" cap="none">
                <a:solidFill>
                  <a:schemeClr val="lt1"/>
                </a:solidFill>
                <a:latin typeface="Alegreya Sans"/>
                <a:ea typeface="Alegreya Sans"/>
                <a:cs typeface="Alegreya Sans"/>
                <a:sym typeface="Alegreya Sans"/>
              </a:defRPr>
            </a:lvl1pPr>
            <a:lvl2pPr marL="685800" marR="0" lvl="1" indent="-266700" algn="l" rtl="0">
              <a:lnSpc>
                <a:spcPct val="100000"/>
              </a:lnSpc>
              <a:spcBef>
                <a:spcPts val="450"/>
              </a:spcBef>
              <a:spcAft>
                <a:spcPts val="0"/>
              </a:spcAft>
              <a:buClr>
                <a:schemeClr val="accent1"/>
              </a:buClr>
              <a:buSzPts val="2000"/>
              <a:buFont typeface="NTR"/>
              <a:buChar char="‒"/>
              <a:defRPr sz="1500" b="0" i="0" u="none" strike="noStrike" cap="none">
                <a:solidFill>
                  <a:schemeClr val="dk1"/>
                </a:solidFill>
                <a:latin typeface="Alegreya Sans"/>
                <a:ea typeface="Alegreya Sans"/>
                <a:cs typeface="Alegreya Sans"/>
                <a:sym typeface="Alegreya Sans"/>
              </a:defRPr>
            </a:lvl2pPr>
            <a:lvl3pPr marL="1028700" marR="0" lvl="2" indent="-242888" algn="l" rtl="0">
              <a:lnSpc>
                <a:spcPct val="100000"/>
              </a:lnSpc>
              <a:spcBef>
                <a:spcPts val="450"/>
              </a:spcBef>
              <a:spcAft>
                <a:spcPts val="0"/>
              </a:spcAft>
              <a:buClr>
                <a:schemeClr val="accent3"/>
              </a:buClr>
              <a:buSzPts val="1500"/>
              <a:buFont typeface="Arial"/>
              <a:buChar char="•"/>
              <a:defRPr sz="1500" b="0" i="0" u="none" strike="noStrike" cap="none">
                <a:solidFill>
                  <a:schemeClr val="dk1"/>
                </a:solidFill>
                <a:latin typeface="Alegreya Sans"/>
                <a:ea typeface="Alegreya Sans"/>
                <a:cs typeface="Alegreya Sans"/>
                <a:sym typeface="Alegreya Sans"/>
              </a:defRPr>
            </a:lvl3pPr>
            <a:lvl4pPr marL="1371600" marR="0" lvl="3" indent="-266700" algn="l" rtl="0">
              <a:lnSpc>
                <a:spcPct val="100000"/>
              </a:lnSpc>
              <a:spcBef>
                <a:spcPts val="450"/>
              </a:spcBef>
              <a:spcAft>
                <a:spcPts val="0"/>
              </a:spcAft>
              <a:buClr>
                <a:schemeClr val="accent3"/>
              </a:buClr>
              <a:buSzPts val="2000"/>
              <a:buFont typeface="NTR"/>
              <a:buChar char="‒"/>
              <a:defRPr sz="1500" b="0" i="0" u="none" strike="noStrike" cap="none">
                <a:solidFill>
                  <a:schemeClr val="dk1"/>
                </a:solidFill>
                <a:latin typeface="Alegreya Sans"/>
                <a:ea typeface="Alegreya Sans"/>
                <a:cs typeface="Alegreya Sans"/>
                <a:sym typeface="Alegreya Sans"/>
              </a:defRPr>
            </a:lvl4pPr>
            <a:lvl5pPr marL="1714500" marR="0" lvl="4" indent="-242888" algn="l" rtl="0">
              <a:lnSpc>
                <a:spcPct val="100000"/>
              </a:lnSpc>
              <a:spcBef>
                <a:spcPts val="450"/>
              </a:spcBef>
              <a:spcAft>
                <a:spcPts val="0"/>
              </a:spcAft>
              <a:buClr>
                <a:schemeClr val="dk2"/>
              </a:buClr>
              <a:buSzPts val="1500"/>
              <a:buFont typeface="Arial"/>
              <a:buChar char="•"/>
              <a:defRPr sz="1500" b="0" i="0" u="none" strike="noStrike" cap="none">
                <a:solidFill>
                  <a:schemeClr val="dk1"/>
                </a:solidFill>
                <a:latin typeface="Alegreya Sans"/>
                <a:ea typeface="Alegreya Sans"/>
                <a:cs typeface="Alegreya Sans"/>
                <a:sym typeface="Alegreya Sans"/>
              </a:defRPr>
            </a:lvl5pPr>
            <a:lvl6pPr marL="2057400" marR="0" lvl="5" indent="-257175"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877139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Ending Slide">
  <p:cSld name="Ending Slide">
    <p:spTree>
      <p:nvGrpSpPr>
        <p:cNvPr id="1" name="Shape 23"/>
        <p:cNvGrpSpPr/>
        <p:nvPr/>
      </p:nvGrpSpPr>
      <p:grpSpPr>
        <a:xfrm>
          <a:off x="0" y="0"/>
          <a:ext cx="0" cy="0"/>
          <a:chOff x="0" y="0"/>
          <a:chExt cx="0" cy="0"/>
        </a:xfrm>
      </p:grpSpPr>
      <p:sp>
        <p:nvSpPr>
          <p:cNvPr id="24" name="Google Shape;24;p4"/>
          <p:cNvSpPr/>
          <p:nvPr/>
        </p:nvSpPr>
        <p:spPr>
          <a:xfrm>
            <a:off x="-656754" y="791569"/>
            <a:ext cx="9144000" cy="2037002"/>
          </a:xfrm>
          <a:prstGeom prst="roundRect">
            <a:avLst>
              <a:gd name="adj" fmla="val 14394"/>
            </a:avLst>
          </a:prstGeom>
          <a:solidFill>
            <a:schemeClr val="accent2"/>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5" name="Google Shape;25;p4"/>
          <p:cNvSpPr txBox="1">
            <a:spLocks noGrp="1"/>
          </p:cNvSpPr>
          <p:nvPr>
            <p:ph type="body" idx="1"/>
          </p:nvPr>
        </p:nvSpPr>
        <p:spPr>
          <a:xfrm>
            <a:off x="4071198" y="999075"/>
            <a:ext cx="4192692" cy="1572676"/>
          </a:xfrm>
          <a:prstGeom prst="rect">
            <a:avLst/>
          </a:prstGeom>
          <a:noFill/>
          <a:ln>
            <a:noFill/>
          </a:ln>
        </p:spPr>
        <p:txBody>
          <a:bodyPr spcFirstLastPara="1" wrap="square" lIns="91425" tIns="45700" rIns="91425" bIns="45700" anchor="ctr" anchorCtr="0">
            <a:normAutofit/>
          </a:bodyPr>
          <a:lstStyle>
            <a:lvl1pPr marL="342900" marR="0" lvl="0" indent="-171450" algn="l" rtl="0">
              <a:lnSpc>
                <a:spcPct val="90000"/>
              </a:lnSpc>
              <a:spcBef>
                <a:spcPts val="750"/>
              </a:spcBef>
              <a:spcAft>
                <a:spcPts val="0"/>
              </a:spcAft>
              <a:buClr>
                <a:schemeClr val="lt2"/>
              </a:buClr>
              <a:buSzPts val="5400"/>
              <a:buFont typeface="Arial"/>
              <a:buNone/>
              <a:defRPr sz="4050" b="1" i="0" u="none" strike="noStrike" cap="none">
                <a:solidFill>
                  <a:schemeClr val="lt2"/>
                </a:solidFill>
                <a:latin typeface="Alegreya Sans"/>
                <a:ea typeface="Alegreya Sans"/>
                <a:cs typeface="Alegreya Sans"/>
                <a:sym typeface="Alegreya Sans"/>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6" name="Google Shape;26;p4"/>
          <p:cNvSpPr>
            <a:spLocks noGrp="1"/>
          </p:cNvSpPr>
          <p:nvPr>
            <p:ph type="pic" idx="2"/>
          </p:nvPr>
        </p:nvSpPr>
        <p:spPr>
          <a:xfrm>
            <a:off x="-1" y="1"/>
            <a:ext cx="3624442" cy="5143499"/>
          </a:xfrm>
          <a:prstGeom prst="rect">
            <a:avLst/>
          </a:prstGeom>
          <a:solidFill>
            <a:schemeClr val="lt2"/>
          </a:solidFill>
          <a:ln>
            <a:noFill/>
          </a:ln>
        </p:spPr>
        <p:txBody>
          <a:bodyPr/>
          <a:lstStyle/>
          <a:p>
            <a:endParaRPr lang="en-US"/>
          </a:p>
        </p:txBody>
      </p:sp>
    </p:spTree>
    <p:extLst>
      <p:ext uri="{BB962C8B-B14F-4D97-AF65-F5344CB8AC3E}">
        <p14:creationId xmlns:p14="http://schemas.microsoft.com/office/powerpoint/2010/main" val="1337185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25063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597610"/>
            <a:ext cx="7886700" cy="99417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726324"/>
            <a:ext cx="7886700" cy="290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60442259-652C-F71A-E18B-AA3327B96F80}"/>
              </a:ext>
            </a:extLst>
          </p:cNvPr>
          <p:cNvSpPr>
            <a:spLocks noGrp="1"/>
          </p:cNvSpPr>
          <p:nvPr>
            <p:ph type="sldNum" sz="quarter" idx="4"/>
          </p:nvPr>
        </p:nvSpPr>
        <p:spPr>
          <a:xfrm>
            <a:off x="274626" y="4740273"/>
            <a:ext cx="879133"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D39142C-D8C7-8A49-B342-401310A5CB7A}" type="slidenum">
              <a:rPr lang="en-US" smtClean="0"/>
              <a:t>‹#›</a:t>
            </a:fld>
            <a:endParaRPr lang="en-US"/>
          </a:p>
        </p:txBody>
      </p:sp>
      <p:sp>
        <p:nvSpPr>
          <p:cNvPr id="8" name="Footer Placeholder 7">
            <a:extLst>
              <a:ext uri="{FF2B5EF4-FFF2-40B4-BE49-F238E27FC236}">
                <a16:creationId xmlns:a16="http://schemas.microsoft.com/office/drawing/2014/main" id="{17638460-5B9C-5EC9-8077-B9D4B75F401D}"/>
              </a:ext>
            </a:extLst>
          </p:cNvPr>
          <p:cNvSpPr>
            <a:spLocks noGrp="1"/>
          </p:cNvSpPr>
          <p:nvPr>
            <p:ph type="ftr" sz="quarter" idx="3"/>
          </p:nvPr>
        </p:nvSpPr>
        <p:spPr>
          <a:xfrm>
            <a:off x="1242027" y="4740273"/>
            <a:ext cx="4128785" cy="268727"/>
          </a:xfrm>
          <a:prstGeom prst="rect">
            <a:avLst/>
          </a:prstGeom>
        </p:spPr>
        <p:txBody>
          <a:bodyPr vert="horz" lIns="91440" tIns="45720" rIns="91440" bIns="45720" rtlCol="0" anchor="ctr"/>
          <a:lstStyle>
            <a:lvl1pPr algn="ctr">
              <a:defRPr sz="788">
                <a:solidFill>
                  <a:schemeClr val="tx1">
                    <a:tint val="75000"/>
                  </a:schemeClr>
                </a:solidFill>
              </a:defRPr>
            </a:lvl1pPr>
          </a:lstStyle>
          <a:p>
            <a:endParaRPr lang="en-US"/>
          </a:p>
        </p:txBody>
      </p:sp>
    </p:spTree>
    <p:extLst>
      <p:ext uri="{BB962C8B-B14F-4D97-AF65-F5344CB8AC3E}">
        <p14:creationId xmlns:p14="http://schemas.microsoft.com/office/powerpoint/2010/main" val="2259564366"/>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464497" y="308811"/>
            <a:ext cx="8215006" cy="161583"/>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371600" y="2880360"/>
            <a:ext cx="6400800" cy="161583"/>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3/5/2026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002656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1F320-D886-47B8-9E9D-B00E7B4242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148869-6279-40DD-8CF4-61382CD2E9ED}"/>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F5B923-5870-4732-939D-99A35844C99D}"/>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FF8C0C-36AC-46CE-BB0A-060CE3F35384}"/>
              </a:ext>
            </a:extLst>
          </p:cNvPr>
          <p:cNvSpPr>
            <a:spLocks noGrp="1"/>
          </p:cNvSpPr>
          <p:nvPr>
            <p:ph type="dt" sz="half" idx="10"/>
          </p:nvPr>
        </p:nvSpPr>
        <p:spPr/>
        <p:txBody>
          <a:bodyPr/>
          <a:lstStyle/>
          <a:p>
            <a:pPr defTabSz="685800">
              <a:buClrTx/>
              <a:defRPr/>
            </a:pPr>
            <a:fld id="{D55CAB6E-41B9-42D0-9367-D2493E27A291}" type="datetimeFigureOut">
              <a:rPr lang="en-US" sz="1350" kern="1200" smtClean="0">
                <a:solidFill>
                  <a:prstClr val="black"/>
                </a:solidFill>
                <a:latin typeface="Calibri" panose="020F0502020204030204"/>
                <a:ea typeface="+mn-ea"/>
                <a:cs typeface="+mn-cs"/>
              </a:rPr>
              <a:pPr defTabSz="685800">
                <a:buClrTx/>
                <a:defRPr/>
              </a:pPr>
              <a:t>3/5/2026</a:t>
            </a:fld>
            <a:endParaRPr lang="en-US" sz="1350" kern="1200">
              <a:solidFill>
                <a:prstClr val="black"/>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A4855C70-0791-4934-B0B3-B2DF53306266}"/>
              </a:ext>
            </a:extLst>
          </p:cNvPr>
          <p:cNvSpPr>
            <a:spLocks noGrp="1"/>
          </p:cNvSpPr>
          <p:nvPr>
            <p:ph type="ftr" sz="quarter" idx="11"/>
          </p:nvPr>
        </p:nvSpPr>
        <p:spPr/>
        <p:txBody>
          <a:bodyPr/>
          <a:lstStyle/>
          <a:p>
            <a:pPr defTabSz="685800">
              <a:buClrTx/>
              <a:defRPr/>
            </a:pPr>
            <a:endParaRPr lang="en-US" sz="1350" kern="1200">
              <a:solidFill>
                <a:prstClr val="black"/>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DD89261-C0F0-4E9A-9763-427A395AF872}"/>
              </a:ext>
            </a:extLst>
          </p:cNvPr>
          <p:cNvSpPr>
            <a:spLocks noGrp="1"/>
          </p:cNvSpPr>
          <p:nvPr>
            <p:ph type="sldNum" sz="quarter" idx="12"/>
          </p:nvPr>
        </p:nvSpPr>
        <p:spPr/>
        <p:txBody>
          <a:bodyPr/>
          <a:lstStyle/>
          <a:p>
            <a:pPr defTabSz="685800">
              <a:buClrTx/>
              <a:defRPr/>
            </a:pPr>
            <a:fld id="{6C438451-0F09-4072-8E5D-B0625E49B226}" type="slidenum">
              <a:rPr lang="en-US" sz="1350" kern="1200" smtClean="0">
                <a:solidFill>
                  <a:prstClr val="black"/>
                </a:solidFill>
                <a:latin typeface="Calibri" panose="020F0502020204030204"/>
                <a:ea typeface="+mn-ea"/>
                <a:cs typeface="+mn-cs"/>
              </a:rPr>
              <a:pPr defTabSz="685800">
                <a:buClrTx/>
                <a:defRPr/>
              </a:pPr>
              <a:t>‹#›</a:t>
            </a:fld>
            <a:endParaRPr lang="en-US" sz="135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5453014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able Slide">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B2F57A2-27BF-8B48-BF07-B3FC82A2A0C4}"/>
              </a:ext>
            </a:extLst>
          </p:cNvPr>
          <p:cNvSpPr>
            <a:spLocks noGrp="1"/>
          </p:cNvSpPr>
          <p:nvPr>
            <p:ph type="body" sz="quarter" idx="11" hasCustomPrompt="1"/>
          </p:nvPr>
        </p:nvSpPr>
        <p:spPr>
          <a:xfrm>
            <a:off x="2185298" y="223023"/>
            <a:ext cx="4773406" cy="352487"/>
          </a:xfrm>
          <a:prstGeom prst="rect">
            <a:avLst/>
          </a:prstGeom>
        </p:spPr>
        <p:txBody>
          <a:bodyPr>
            <a:noAutofit/>
          </a:bodyPr>
          <a:lstStyle>
            <a:lvl1pPr marL="0" indent="0" algn="ctr" defTabSz="685800" rtl="0" eaLnBrk="1" latinLnBrk="0" hangingPunct="1">
              <a:buNone/>
              <a:defRPr lang="en-US" sz="1800" kern="1200" dirty="0">
                <a:solidFill>
                  <a:schemeClr val="accent2"/>
                </a:solidFill>
                <a:latin typeface="Alegreya Sans" pitchFamily="2" charset="0"/>
                <a:ea typeface="+mn-ea"/>
                <a:cs typeface="+mn-cs"/>
              </a:defRPr>
            </a:lvl1pPr>
          </a:lstStyle>
          <a:p>
            <a:pPr lvl="0"/>
            <a:r>
              <a:rPr lang="en-US"/>
              <a:t>Table Title</a:t>
            </a:r>
          </a:p>
        </p:txBody>
      </p:sp>
      <p:sp>
        <p:nvSpPr>
          <p:cNvPr id="14" name="Table Placeholder 13">
            <a:extLst>
              <a:ext uri="{FF2B5EF4-FFF2-40B4-BE49-F238E27FC236}">
                <a16:creationId xmlns:a16="http://schemas.microsoft.com/office/drawing/2014/main" id="{CCAE23F9-2C4C-8244-9549-D436B20F3119}"/>
              </a:ext>
            </a:extLst>
          </p:cNvPr>
          <p:cNvSpPr>
            <a:spLocks noGrp="1"/>
          </p:cNvSpPr>
          <p:nvPr>
            <p:ph type="tbl" sz="quarter" idx="12" hasCustomPrompt="1"/>
          </p:nvPr>
        </p:nvSpPr>
        <p:spPr>
          <a:xfrm>
            <a:off x="919163" y="1289304"/>
            <a:ext cx="7241381" cy="3024331"/>
          </a:xfrm>
          <a:prstGeom prst="rect">
            <a:avLst/>
          </a:prstGeom>
        </p:spPr>
        <p:txBody>
          <a:bodyPr anchor="ctr"/>
          <a:lstStyle>
            <a:lvl1pPr marL="0" indent="0" algn="ctr">
              <a:buNone/>
              <a:defRPr sz="1500">
                <a:latin typeface="Alegreya Sans" pitchFamily="2" charset="0"/>
              </a:defRPr>
            </a:lvl1pPr>
          </a:lstStyle>
          <a:p>
            <a:r>
              <a:rPr lang="en-US"/>
              <a:t>Insert Table Here</a:t>
            </a:r>
          </a:p>
        </p:txBody>
      </p:sp>
      <p:sp>
        <p:nvSpPr>
          <p:cNvPr id="5" name="Text Placeholder 2">
            <a:extLst>
              <a:ext uri="{FF2B5EF4-FFF2-40B4-BE49-F238E27FC236}">
                <a16:creationId xmlns:a16="http://schemas.microsoft.com/office/drawing/2014/main" id="{9C25BFED-C896-FA45-B855-A10261A83EA9}"/>
              </a:ext>
            </a:extLst>
          </p:cNvPr>
          <p:cNvSpPr>
            <a:spLocks noGrp="1"/>
          </p:cNvSpPr>
          <p:nvPr>
            <p:ph type="body" sz="quarter" idx="13" hasCustomPrompt="1"/>
          </p:nvPr>
        </p:nvSpPr>
        <p:spPr>
          <a:xfrm>
            <a:off x="1021557" y="4574382"/>
            <a:ext cx="3621881" cy="350044"/>
          </a:xfrm>
          <a:prstGeom prst="rect">
            <a:avLst/>
          </a:prstGeom>
        </p:spPr>
        <p:txBody>
          <a:bodyPr/>
          <a:lstStyle>
            <a:lvl1pPr>
              <a:buNone/>
              <a:defRPr sz="1050" baseline="0">
                <a:solidFill>
                  <a:schemeClr val="accent2"/>
                </a:solidFill>
                <a:latin typeface="Alegreya Sans"/>
              </a:defRPr>
            </a:lvl1pPr>
          </a:lstStyle>
          <a:p>
            <a:pPr lvl="0"/>
            <a:r>
              <a:rPr lang="en-US"/>
              <a:t>Chart Citation/Source</a:t>
            </a:r>
          </a:p>
        </p:txBody>
      </p:sp>
    </p:spTree>
    <p:extLst>
      <p:ext uri="{BB962C8B-B14F-4D97-AF65-F5344CB8AC3E}">
        <p14:creationId xmlns:p14="http://schemas.microsoft.com/office/powerpoint/2010/main" val="12015685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General Slid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FE6D19A-4846-F74B-BE86-2765770DAFAD}"/>
              </a:ext>
            </a:extLst>
          </p:cNvPr>
          <p:cNvSpPr/>
          <p:nvPr userDrawn="1"/>
        </p:nvSpPr>
        <p:spPr>
          <a:xfrm>
            <a:off x="0" y="-1"/>
            <a:ext cx="3435858" cy="51435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5">
                  <a:lumMod val="20000"/>
                  <a:lumOff val="80000"/>
                </a:schemeClr>
              </a:solidFill>
              <a:latin typeface="Barlow Semi Condensed Medium" pitchFamily="2" charset="77"/>
            </a:endParaRPr>
          </a:p>
        </p:txBody>
      </p:sp>
      <p:sp>
        <p:nvSpPr>
          <p:cNvPr id="3" name="Text Placeholder 2">
            <a:extLst>
              <a:ext uri="{FF2B5EF4-FFF2-40B4-BE49-F238E27FC236}">
                <a16:creationId xmlns:a16="http://schemas.microsoft.com/office/drawing/2014/main" id="{556E4298-BB5F-3E41-A5F9-3230771043C3}"/>
              </a:ext>
            </a:extLst>
          </p:cNvPr>
          <p:cNvSpPr>
            <a:spLocks noGrp="1"/>
          </p:cNvSpPr>
          <p:nvPr>
            <p:ph type="body" sz="quarter" idx="10" hasCustomPrompt="1"/>
          </p:nvPr>
        </p:nvSpPr>
        <p:spPr>
          <a:xfrm>
            <a:off x="522072" y="1220471"/>
            <a:ext cx="2461158" cy="767586"/>
          </a:xfrm>
          <a:prstGeom prst="rect">
            <a:avLst/>
          </a:prstGeom>
        </p:spPr>
        <p:txBody>
          <a:bodyPr>
            <a:normAutofit/>
          </a:bodyPr>
          <a:lstStyle>
            <a:lvl1pPr marL="0" indent="0" algn="l" defTabSz="685800" rtl="0" eaLnBrk="1" latinLnBrk="0" hangingPunct="1">
              <a:buNone/>
              <a:defRPr lang="en-US" sz="2400" b="1" kern="1200" dirty="0">
                <a:solidFill>
                  <a:schemeClr val="accent2"/>
                </a:solidFill>
                <a:latin typeface="Alegreya Sans" pitchFamily="2" charset="0"/>
                <a:ea typeface="+mn-ea"/>
                <a:cs typeface="+mn-cs"/>
              </a:defRPr>
            </a:lvl1pPr>
          </a:lstStyle>
          <a:p>
            <a:pPr lvl="0"/>
            <a:r>
              <a:rPr lang="en-US"/>
              <a:t>Slide Heading Here</a:t>
            </a:r>
          </a:p>
        </p:txBody>
      </p:sp>
      <p:sp>
        <p:nvSpPr>
          <p:cNvPr id="6" name="Text Placeholder 5">
            <a:extLst>
              <a:ext uri="{FF2B5EF4-FFF2-40B4-BE49-F238E27FC236}">
                <a16:creationId xmlns:a16="http://schemas.microsoft.com/office/drawing/2014/main" id="{2AF82AAF-855D-7040-8CB7-205316DADEE0}"/>
              </a:ext>
            </a:extLst>
          </p:cNvPr>
          <p:cNvSpPr>
            <a:spLocks noGrp="1"/>
          </p:cNvSpPr>
          <p:nvPr>
            <p:ph type="body" sz="quarter" idx="11" hasCustomPrompt="1"/>
          </p:nvPr>
        </p:nvSpPr>
        <p:spPr>
          <a:xfrm>
            <a:off x="522072" y="2047023"/>
            <a:ext cx="2461158" cy="675603"/>
          </a:xfrm>
          <a:prstGeom prst="rect">
            <a:avLst/>
          </a:prstGeom>
        </p:spPr>
        <p:txBody>
          <a:bodyPr>
            <a:normAutofit/>
          </a:bodyPr>
          <a:lstStyle>
            <a:lvl1pPr marL="0" indent="0" algn="l" defTabSz="685800" rtl="0" eaLnBrk="1" latinLnBrk="0" hangingPunct="1">
              <a:buNone/>
              <a:defRPr lang="en-US" sz="1650" kern="1200" dirty="0">
                <a:solidFill>
                  <a:schemeClr val="accent1"/>
                </a:solidFill>
                <a:latin typeface="Alegreya Sans" pitchFamily="2" charset="0"/>
                <a:ea typeface="+mn-ea"/>
                <a:cs typeface="+mn-cs"/>
              </a:defRPr>
            </a:lvl1pPr>
          </a:lstStyle>
          <a:p>
            <a:pPr lvl="0"/>
            <a:r>
              <a:rPr lang="en-US"/>
              <a:t>Slide Subheading Goes Here</a:t>
            </a:r>
          </a:p>
        </p:txBody>
      </p:sp>
      <p:sp>
        <p:nvSpPr>
          <p:cNvPr id="12" name="Text Placeholder 19">
            <a:extLst>
              <a:ext uri="{FF2B5EF4-FFF2-40B4-BE49-F238E27FC236}">
                <a16:creationId xmlns:a16="http://schemas.microsoft.com/office/drawing/2014/main" id="{B71E8B22-B8EA-6F46-8D1E-3A0BA20D1870}"/>
              </a:ext>
            </a:extLst>
          </p:cNvPr>
          <p:cNvSpPr>
            <a:spLocks noGrp="1"/>
          </p:cNvSpPr>
          <p:nvPr>
            <p:ph type="body" sz="quarter" idx="14" hasCustomPrompt="1"/>
          </p:nvPr>
        </p:nvSpPr>
        <p:spPr>
          <a:xfrm>
            <a:off x="4006799" y="1097242"/>
            <a:ext cx="4209085" cy="3065564"/>
          </a:xfrm>
          <a:prstGeom prst="rect">
            <a:avLst/>
          </a:prstGeom>
        </p:spPr>
        <p:txBody>
          <a:bodyPr/>
          <a:lstStyle>
            <a:lvl1pPr marL="257175" indent="-257175" algn="l">
              <a:buFont typeface="Arial" panose="020B0604020202020204" pitchFamily="34" charset="0"/>
              <a:buChar char="•"/>
              <a:defRPr/>
            </a:lvl1pPr>
          </a:lstStyle>
          <a:p>
            <a:pPr lvl="0"/>
            <a:r>
              <a:rPr lang="en-US"/>
              <a:t>This is a sample bullet list item.</a:t>
            </a:r>
          </a:p>
          <a:p>
            <a:pPr lvl="0"/>
            <a:r>
              <a:rPr lang="en-US"/>
              <a:t>Sample bullet list item here. Lorem ipsum dolor.</a:t>
            </a:r>
          </a:p>
          <a:p>
            <a:pPr lvl="0"/>
            <a:r>
              <a:rPr lang="en-US"/>
              <a:t>Sed </a:t>
            </a:r>
            <a:r>
              <a:rPr lang="en-US" err="1"/>
              <a:t>nec</a:t>
            </a:r>
            <a:r>
              <a:rPr lang="en-US"/>
              <a:t> libero </a:t>
            </a:r>
            <a:r>
              <a:rPr lang="en-US" err="1"/>
              <a:t>lacus</a:t>
            </a:r>
            <a:r>
              <a:rPr lang="en-US"/>
              <a:t>, </a:t>
            </a:r>
            <a:r>
              <a:rPr lang="en-US" err="1"/>
              <a:t>donec</a:t>
            </a:r>
            <a:r>
              <a:rPr lang="en-US"/>
              <a:t> cursus vel </a:t>
            </a:r>
            <a:r>
              <a:rPr lang="en-US" err="1"/>
              <a:t>quam</a:t>
            </a:r>
            <a:r>
              <a:rPr lang="en-US"/>
              <a:t> et </a:t>
            </a:r>
            <a:r>
              <a:rPr lang="en-US" err="1"/>
              <a:t>eleifend</a:t>
            </a:r>
            <a:r>
              <a:rPr lang="en-US"/>
              <a:t>. </a:t>
            </a:r>
          </a:p>
          <a:p>
            <a:pPr lvl="0"/>
            <a:r>
              <a:rPr lang="en-US" err="1"/>
              <a:t>Suspendisse</a:t>
            </a:r>
            <a:r>
              <a:rPr lang="en-US"/>
              <a:t> </a:t>
            </a:r>
            <a:r>
              <a:rPr lang="en-US" err="1"/>
              <a:t>dapibus</a:t>
            </a:r>
            <a:r>
              <a:rPr lang="en-US"/>
              <a:t> pharetra maximus, </a:t>
            </a:r>
            <a:r>
              <a:rPr lang="en-US" err="1"/>
              <a:t>fusce</a:t>
            </a:r>
            <a:r>
              <a:rPr lang="en-US"/>
              <a:t> </a:t>
            </a:r>
            <a:r>
              <a:rPr lang="en-US" err="1"/>
              <a:t>eget</a:t>
            </a:r>
            <a:r>
              <a:rPr lang="en-US"/>
              <a:t> </a:t>
            </a:r>
            <a:r>
              <a:rPr lang="en-US" err="1"/>
              <a:t>iaculis</a:t>
            </a:r>
            <a:r>
              <a:rPr lang="en-US"/>
              <a:t> est. Et </a:t>
            </a:r>
            <a:r>
              <a:rPr lang="en-US" err="1"/>
              <a:t>nunc</a:t>
            </a:r>
            <a:r>
              <a:rPr lang="en-US"/>
              <a:t> </a:t>
            </a:r>
            <a:r>
              <a:rPr lang="en-US" err="1"/>
              <a:t>lobortis</a:t>
            </a:r>
            <a:r>
              <a:rPr lang="en-US"/>
              <a:t> </a:t>
            </a:r>
            <a:r>
              <a:rPr lang="en-US" err="1"/>
              <a:t>neque</a:t>
            </a:r>
            <a:r>
              <a:rPr lang="en-US"/>
              <a:t> et </a:t>
            </a:r>
            <a:r>
              <a:rPr lang="en-US" err="1"/>
              <a:t>arcu</a:t>
            </a:r>
            <a:r>
              <a:rPr lang="en-US"/>
              <a:t>.</a:t>
            </a:r>
          </a:p>
          <a:p>
            <a:pPr lvl="0"/>
            <a:r>
              <a:rPr lang="en-US" err="1"/>
              <a:t>Nulla</a:t>
            </a:r>
            <a:r>
              <a:rPr lang="en-US"/>
              <a:t> </a:t>
            </a:r>
            <a:r>
              <a:rPr lang="en-US" err="1"/>
              <a:t>bibendum</a:t>
            </a:r>
            <a:r>
              <a:rPr lang="en-US"/>
              <a:t>, </a:t>
            </a:r>
            <a:r>
              <a:rPr lang="en-US" err="1"/>
              <a:t>lectus</a:t>
            </a:r>
            <a:r>
              <a:rPr lang="en-US"/>
              <a:t> </a:t>
            </a:r>
            <a:r>
              <a:rPr lang="en-US" err="1"/>
              <a:t>eu</a:t>
            </a:r>
            <a:r>
              <a:rPr lang="en-US"/>
              <a:t> convallis lacinia.</a:t>
            </a:r>
          </a:p>
        </p:txBody>
      </p:sp>
    </p:spTree>
    <p:extLst>
      <p:ext uri="{BB962C8B-B14F-4D97-AF65-F5344CB8AC3E}">
        <p14:creationId xmlns:p14="http://schemas.microsoft.com/office/powerpoint/2010/main" val="1679376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50FB6-1C4E-7DA3-B373-15EB04D1A401}"/>
              </a:ext>
            </a:extLst>
          </p:cNvPr>
          <p:cNvSpPr>
            <a:spLocks noGrp="1"/>
          </p:cNvSpPr>
          <p:nvPr>
            <p:ph type="ctrTitle"/>
          </p:nvPr>
        </p:nvSpPr>
        <p:spPr>
          <a:xfrm>
            <a:off x="285750" y="775187"/>
            <a:ext cx="8572500" cy="685800"/>
          </a:xfrm>
        </p:spPr>
        <p:txBody>
          <a:bodyPr anchor="b"/>
          <a:lstStyle>
            <a:lvl1pPr algn="l">
              <a:defRPr sz="45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12B2B8E-8614-102F-0F24-181B334FFCB3}"/>
              </a:ext>
            </a:extLst>
          </p:cNvPr>
          <p:cNvSpPr>
            <a:spLocks noGrp="1"/>
          </p:cNvSpPr>
          <p:nvPr>
            <p:ph type="subTitle" idx="1"/>
          </p:nvPr>
        </p:nvSpPr>
        <p:spPr>
          <a:xfrm>
            <a:off x="285750" y="1476465"/>
            <a:ext cx="6858000" cy="685800"/>
          </a:xfrm>
        </p:spPr>
        <p:txBody>
          <a:bodyPr>
            <a:normAutofit/>
          </a:bodyPr>
          <a:lstStyle>
            <a:lvl1pPr marL="0" indent="0" algn="l">
              <a:buNone/>
              <a:defRPr sz="2400">
                <a:solidFill>
                  <a:schemeClr val="accent6"/>
                </a:solidFill>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9" name="Rectangle 8">
            <a:extLst>
              <a:ext uri="{FF2B5EF4-FFF2-40B4-BE49-F238E27FC236}">
                <a16:creationId xmlns:a16="http://schemas.microsoft.com/office/drawing/2014/main" id="{66D4B885-DD75-E3A4-8604-4012A3D38831}"/>
              </a:ext>
            </a:extLst>
          </p:cNvPr>
          <p:cNvSpPr/>
          <p:nvPr/>
        </p:nvSpPr>
        <p:spPr>
          <a:xfrm>
            <a:off x="0" y="4274820"/>
            <a:ext cx="9144000" cy="86868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latin typeface="Barlow Semi Condensed Medium" pitchFamily="2" charset="77"/>
            </a:endParaRPr>
          </a:p>
        </p:txBody>
      </p:sp>
      <p:pic>
        <p:nvPicPr>
          <p:cNvPr id="10" name="Picture 9">
            <a:extLst>
              <a:ext uri="{FF2B5EF4-FFF2-40B4-BE49-F238E27FC236}">
                <a16:creationId xmlns:a16="http://schemas.microsoft.com/office/drawing/2014/main" id="{C3D5B217-DFC2-1430-1F32-B979F2207B4A}"/>
              </a:ext>
            </a:extLst>
          </p:cNvPr>
          <p:cNvPicPr>
            <a:picLocks noChangeAspect="1"/>
          </p:cNvPicPr>
          <p:nvPr/>
        </p:nvPicPr>
        <p:blipFill>
          <a:blip r:embed="rId2"/>
          <a:srcRect/>
          <a:stretch/>
        </p:blipFill>
        <p:spPr>
          <a:xfrm>
            <a:off x="213361" y="4536062"/>
            <a:ext cx="2313080" cy="345419"/>
          </a:xfrm>
          <a:prstGeom prst="rect">
            <a:avLst/>
          </a:prstGeom>
        </p:spPr>
      </p:pic>
      <p:pic>
        <p:nvPicPr>
          <p:cNvPr id="11" name="Picture 10">
            <a:extLst>
              <a:ext uri="{FF2B5EF4-FFF2-40B4-BE49-F238E27FC236}">
                <a16:creationId xmlns:a16="http://schemas.microsoft.com/office/drawing/2014/main" id="{687133B5-F6B8-AF25-A0EF-B7223CEE5B88}"/>
              </a:ext>
            </a:extLst>
          </p:cNvPr>
          <p:cNvPicPr>
            <a:picLocks noChangeAspect="1"/>
          </p:cNvPicPr>
          <p:nvPr/>
        </p:nvPicPr>
        <p:blipFill>
          <a:blip r:embed="rId3"/>
          <a:stretch>
            <a:fillRect/>
          </a:stretch>
        </p:blipFill>
        <p:spPr>
          <a:xfrm flipH="1">
            <a:off x="3702090" y="2618359"/>
            <a:ext cx="5126807" cy="2137022"/>
          </a:xfrm>
          <a:prstGeom prst="rect">
            <a:avLst/>
          </a:prstGeom>
        </p:spPr>
      </p:pic>
      <p:sp>
        <p:nvSpPr>
          <p:cNvPr id="12" name="Text Placeholder 17">
            <a:extLst>
              <a:ext uri="{FF2B5EF4-FFF2-40B4-BE49-F238E27FC236}">
                <a16:creationId xmlns:a16="http://schemas.microsoft.com/office/drawing/2014/main" id="{919FF4BC-D086-ECFF-9643-CBF28DE5F689}"/>
              </a:ext>
            </a:extLst>
          </p:cNvPr>
          <p:cNvSpPr>
            <a:spLocks noGrp="1"/>
          </p:cNvSpPr>
          <p:nvPr>
            <p:ph type="body" sz="quarter" idx="12" hasCustomPrompt="1"/>
          </p:nvPr>
        </p:nvSpPr>
        <p:spPr>
          <a:xfrm>
            <a:off x="304365" y="2619731"/>
            <a:ext cx="4267635" cy="292032"/>
          </a:xfrm>
          <a:prstGeom prst="rect">
            <a:avLst/>
          </a:prstGeom>
        </p:spPr>
        <p:txBody>
          <a:bodyPr>
            <a:noAutofit/>
          </a:bodyPr>
          <a:lstStyle>
            <a:lvl1pPr marL="0" indent="0">
              <a:buNone/>
              <a:defRPr lang="en-US" sz="2100" kern="1200" dirty="0">
                <a:solidFill>
                  <a:schemeClr val="accent3"/>
                </a:solidFill>
                <a:latin typeface="Alegreya Sans" pitchFamily="2" charset="0"/>
                <a:ea typeface="+mn-ea"/>
                <a:cs typeface="+mn-cs"/>
              </a:defRPr>
            </a:lvl1pPr>
          </a:lstStyle>
          <a:p>
            <a:pPr lvl="0"/>
            <a:r>
              <a:rPr lang="en-US"/>
              <a:t>Title/ID, American Academy of Pediatrics</a:t>
            </a:r>
          </a:p>
        </p:txBody>
      </p:sp>
      <p:sp>
        <p:nvSpPr>
          <p:cNvPr id="13" name="Text Placeholder 17">
            <a:extLst>
              <a:ext uri="{FF2B5EF4-FFF2-40B4-BE49-F238E27FC236}">
                <a16:creationId xmlns:a16="http://schemas.microsoft.com/office/drawing/2014/main" id="{08776FC0-A344-209B-F053-674D5206D8D8}"/>
              </a:ext>
            </a:extLst>
          </p:cNvPr>
          <p:cNvSpPr>
            <a:spLocks noGrp="1"/>
          </p:cNvSpPr>
          <p:nvPr>
            <p:ph type="body" sz="quarter" idx="14" hasCustomPrompt="1"/>
          </p:nvPr>
        </p:nvSpPr>
        <p:spPr>
          <a:xfrm>
            <a:off x="304365" y="2304861"/>
            <a:ext cx="4267635" cy="292032"/>
          </a:xfrm>
          <a:prstGeom prst="rect">
            <a:avLst/>
          </a:prstGeom>
        </p:spPr>
        <p:txBody>
          <a:bodyPr>
            <a:noAutofit/>
          </a:bodyPr>
          <a:lstStyle>
            <a:lvl1pPr marL="0" indent="0">
              <a:buNone/>
              <a:defRPr lang="en-US" sz="2400" kern="1200" dirty="0">
                <a:solidFill>
                  <a:schemeClr val="accent3"/>
                </a:solidFill>
                <a:latin typeface="Alegreya Sans" pitchFamily="2" charset="0"/>
                <a:ea typeface="+mn-ea"/>
                <a:cs typeface="+mn-cs"/>
              </a:defRPr>
            </a:lvl1pPr>
          </a:lstStyle>
          <a:p>
            <a:pPr lvl="0"/>
            <a:r>
              <a:rPr lang="en-US"/>
              <a:t>Presenter Name</a:t>
            </a:r>
          </a:p>
        </p:txBody>
      </p:sp>
    </p:spTree>
    <p:extLst>
      <p:ext uri="{BB962C8B-B14F-4D97-AF65-F5344CB8AC3E}">
        <p14:creationId xmlns:p14="http://schemas.microsoft.com/office/powerpoint/2010/main" val="12000245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One Speak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28263B-5FEA-F94F-8196-F741E4587DFD}"/>
              </a:ext>
            </a:extLst>
          </p:cNvPr>
          <p:cNvSpPr/>
          <p:nvPr/>
        </p:nvSpPr>
        <p:spPr>
          <a:xfrm>
            <a:off x="0" y="-1"/>
            <a:ext cx="9144000" cy="7985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latin typeface="Barlow Semi Condensed Medium" pitchFamily="2" charset="77"/>
            </a:endParaRPr>
          </a:p>
        </p:txBody>
      </p:sp>
      <p:sp>
        <p:nvSpPr>
          <p:cNvPr id="9" name="Text Placeholder 8">
            <a:extLst>
              <a:ext uri="{FF2B5EF4-FFF2-40B4-BE49-F238E27FC236}">
                <a16:creationId xmlns:a16="http://schemas.microsoft.com/office/drawing/2014/main" id="{A9386391-B280-954F-855A-D6BC8E2F8956}"/>
              </a:ext>
            </a:extLst>
          </p:cNvPr>
          <p:cNvSpPr>
            <a:spLocks noGrp="1"/>
          </p:cNvSpPr>
          <p:nvPr>
            <p:ph type="body" sz="quarter" idx="11" hasCustomPrompt="1"/>
          </p:nvPr>
        </p:nvSpPr>
        <p:spPr>
          <a:xfrm>
            <a:off x="2185298" y="223023"/>
            <a:ext cx="4773406" cy="352487"/>
          </a:xfrm>
          <a:prstGeom prst="rect">
            <a:avLst/>
          </a:prstGeom>
        </p:spPr>
        <p:txBody>
          <a:bodyPr>
            <a:noAutofit/>
          </a:bodyPr>
          <a:lstStyle>
            <a:lvl1pPr marL="0" indent="0" algn="ctr" defTabSz="685800" rtl="0" eaLnBrk="1" latinLnBrk="0" hangingPunct="1">
              <a:buNone/>
              <a:defRPr lang="en-US" sz="2400" b="1" kern="1200" dirty="0">
                <a:solidFill>
                  <a:schemeClr val="accent2"/>
                </a:solidFill>
                <a:latin typeface="Alegreya Sans" pitchFamily="2" charset="0"/>
                <a:ea typeface="+mn-ea"/>
                <a:cs typeface="+mn-cs"/>
              </a:defRPr>
            </a:lvl1pPr>
          </a:lstStyle>
          <a:p>
            <a:pPr lvl="0"/>
            <a:r>
              <a:rPr lang="en-US"/>
              <a:t>Speaker</a:t>
            </a:r>
          </a:p>
        </p:txBody>
      </p:sp>
      <p:sp>
        <p:nvSpPr>
          <p:cNvPr id="7" name="Picture Placeholder 6">
            <a:extLst>
              <a:ext uri="{FF2B5EF4-FFF2-40B4-BE49-F238E27FC236}">
                <a16:creationId xmlns:a16="http://schemas.microsoft.com/office/drawing/2014/main" id="{79F2BC70-D64F-434C-8B24-242B3E734921}"/>
              </a:ext>
            </a:extLst>
          </p:cNvPr>
          <p:cNvSpPr>
            <a:spLocks noGrp="1"/>
          </p:cNvSpPr>
          <p:nvPr>
            <p:ph type="pic" sz="quarter" idx="12" hasCustomPrompt="1"/>
          </p:nvPr>
        </p:nvSpPr>
        <p:spPr>
          <a:xfrm>
            <a:off x="1425243" y="1357884"/>
            <a:ext cx="2914650" cy="2914650"/>
          </a:xfrm>
          <a:prstGeom prst="roundRect">
            <a:avLst/>
          </a:prstGeom>
          <a:solidFill>
            <a:schemeClr val="accent3"/>
          </a:solidFill>
        </p:spPr>
        <p:txBody>
          <a:bodyPr anchor="ctr"/>
          <a:lstStyle>
            <a:lvl1pPr marL="0" indent="0" algn="ctr">
              <a:buNone/>
              <a:defRPr/>
            </a:lvl1pPr>
          </a:lstStyle>
          <a:p>
            <a:r>
              <a:rPr lang="en-US"/>
              <a:t>Insert Photo</a:t>
            </a:r>
          </a:p>
        </p:txBody>
      </p:sp>
      <p:sp>
        <p:nvSpPr>
          <p:cNvPr id="10" name="Text Placeholder 9">
            <a:extLst>
              <a:ext uri="{FF2B5EF4-FFF2-40B4-BE49-F238E27FC236}">
                <a16:creationId xmlns:a16="http://schemas.microsoft.com/office/drawing/2014/main" id="{F71B3671-055F-124C-BF80-80DEF465F156}"/>
              </a:ext>
            </a:extLst>
          </p:cNvPr>
          <p:cNvSpPr>
            <a:spLocks noGrp="1"/>
          </p:cNvSpPr>
          <p:nvPr>
            <p:ph type="body" sz="quarter" idx="13" hasCustomPrompt="1"/>
          </p:nvPr>
        </p:nvSpPr>
        <p:spPr>
          <a:xfrm>
            <a:off x="4638877" y="1357885"/>
            <a:ext cx="4268261" cy="1030223"/>
          </a:xfrm>
          <a:prstGeom prst="rect">
            <a:avLst/>
          </a:prstGeom>
        </p:spPr>
        <p:txBody>
          <a:bodyPr anchor="b" anchorCtr="0">
            <a:noAutofit/>
          </a:bodyPr>
          <a:lstStyle>
            <a:lvl1pPr marL="0" indent="0">
              <a:buNone/>
              <a:defRPr sz="2400" baseline="0">
                <a:solidFill>
                  <a:schemeClr val="accent1"/>
                </a:solidFill>
              </a:defRPr>
            </a:lvl1pPr>
          </a:lstStyle>
          <a:p>
            <a:pPr lvl="0"/>
            <a:r>
              <a:rPr lang="en-US"/>
              <a:t>Speaker Name</a:t>
            </a:r>
          </a:p>
        </p:txBody>
      </p:sp>
      <p:sp>
        <p:nvSpPr>
          <p:cNvPr id="12" name="Text Placeholder 11">
            <a:extLst>
              <a:ext uri="{FF2B5EF4-FFF2-40B4-BE49-F238E27FC236}">
                <a16:creationId xmlns:a16="http://schemas.microsoft.com/office/drawing/2014/main" id="{E40CC3C2-CD0A-7042-9B8D-7E995D9949F8}"/>
              </a:ext>
            </a:extLst>
          </p:cNvPr>
          <p:cNvSpPr>
            <a:spLocks noGrp="1"/>
          </p:cNvSpPr>
          <p:nvPr>
            <p:ph type="body" sz="quarter" idx="14" hasCustomPrompt="1"/>
          </p:nvPr>
        </p:nvSpPr>
        <p:spPr>
          <a:xfrm>
            <a:off x="4638876" y="2392013"/>
            <a:ext cx="4268260" cy="336089"/>
          </a:xfrm>
          <a:prstGeom prst="rect">
            <a:avLst/>
          </a:prstGeom>
        </p:spPr>
        <p:txBody>
          <a:bodyPr/>
          <a:lstStyle>
            <a:lvl1pPr marL="0" indent="0">
              <a:buNone/>
              <a:defRPr sz="2250">
                <a:solidFill>
                  <a:schemeClr val="accent1"/>
                </a:solidFill>
              </a:defRPr>
            </a:lvl1pPr>
          </a:lstStyle>
          <a:p>
            <a:pPr lvl="0"/>
            <a:r>
              <a:rPr lang="en-US"/>
              <a:t>Title/ID Information</a:t>
            </a:r>
          </a:p>
        </p:txBody>
      </p:sp>
      <p:sp>
        <p:nvSpPr>
          <p:cNvPr id="3" name="Text Placeholder 2">
            <a:extLst>
              <a:ext uri="{FF2B5EF4-FFF2-40B4-BE49-F238E27FC236}">
                <a16:creationId xmlns:a16="http://schemas.microsoft.com/office/drawing/2014/main" id="{2B359BA6-5FCA-B28F-762B-DE277D1890BA}"/>
              </a:ext>
            </a:extLst>
          </p:cNvPr>
          <p:cNvSpPr>
            <a:spLocks noGrp="1"/>
          </p:cNvSpPr>
          <p:nvPr>
            <p:ph type="body" sz="quarter" idx="16" hasCustomPrompt="1"/>
          </p:nvPr>
        </p:nvSpPr>
        <p:spPr>
          <a:xfrm>
            <a:off x="4638877" y="2741041"/>
            <a:ext cx="3080147" cy="1865710"/>
          </a:xfrm>
          <a:prstGeom prst="rect">
            <a:avLst/>
          </a:prstGeom>
        </p:spPr>
        <p:txBody>
          <a:bodyPr/>
          <a:lstStyle>
            <a:lvl1pPr marL="0" indent="0">
              <a:buNone/>
              <a:defRPr sz="2100"/>
            </a:lvl1pPr>
          </a:lstStyle>
          <a:p>
            <a:pPr lvl="0"/>
            <a:r>
              <a:rPr lang="en-US"/>
              <a:t>[Very short bio]</a:t>
            </a:r>
          </a:p>
        </p:txBody>
      </p:sp>
    </p:spTree>
    <p:extLst>
      <p:ext uri="{BB962C8B-B14F-4D97-AF65-F5344CB8AC3E}">
        <p14:creationId xmlns:p14="http://schemas.microsoft.com/office/powerpoint/2010/main" val="30049374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Speaker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28263B-5FEA-F94F-8196-F741E4587DFD}"/>
              </a:ext>
            </a:extLst>
          </p:cNvPr>
          <p:cNvSpPr/>
          <p:nvPr/>
        </p:nvSpPr>
        <p:spPr>
          <a:xfrm>
            <a:off x="0" y="-1"/>
            <a:ext cx="9144000" cy="7985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latin typeface="Barlow Semi Condensed Medium" pitchFamily="2" charset="77"/>
            </a:endParaRPr>
          </a:p>
        </p:txBody>
      </p:sp>
      <p:sp>
        <p:nvSpPr>
          <p:cNvPr id="9" name="Text Placeholder 8">
            <a:extLst>
              <a:ext uri="{FF2B5EF4-FFF2-40B4-BE49-F238E27FC236}">
                <a16:creationId xmlns:a16="http://schemas.microsoft.com/office/drawing/2014/main" id="{A9386391-B280-954F-855A-D6BC8E2F8956}"/>
              </a:ext>
            </a:extLst>
          </p:cNvPr>
          <p:cNvSpPr>
            <a:spLocks noGrp="1"/>
          </p:cNvSpPr>
          <p:nvPr>
            <p:ph type="body" sz="quarter" idx="11" hasCustomPrompt="1"/>
          </p:nvPr>
        </p:nvSpPr>
        <p:spPr>
          <a:xfrm>
            <a:off x="2185298" y="223023"/>
            <a:ext cx="4773406" cy="352487"/>
          </a:xfrm>
          <a:prstGeom prst="rect">
            <a:avLst/>
          </a:prstGeom>
        </p:spPr>
        <p:txBody>
          <a:bodyPr>
            <a:noAutofit/>
          </a:bodyPr>
          <a:lstStyle>
            <a:lvl1pPr>
              <a:defRPr lang="en-US" sz="2400" b="1" dirty="0">
                <a:solidFill>
                  <a:schemeClr val="accent2"/>
                </a:solidFill>
              </a:defRPr>
            </a:lvl1pPr>
          </a:lstStyle>
          <a:p>
            <a:pPr marL="0" lvl="0" indent="0" algn="ctr">
              <a:buNone/>
            </a:pPr>
            <a:r>
              <a:rPr lang="en-US"/>
              <a:t>Speakers</a:t>
            </a:r>
          </a:p>
        </p:txBody>
      </p:sp>
      <p:sp>
        <p:nvSpPr>
          <p:cNvPr id="7" name="Picture Placeholder 6">
            <a:extLst>
              <a:ext uri="{FF2B5EF4-FFF2-40B4-BE49-F238E27FC236}">
                <a16:creationId xmlns:a16="http://schemas.microsoft.com/office/drawing/2014/main" id="{79F2BC70-D64F-434C-8B24-242B3E734921}"/>
              </a:ext>
            </a:extLst>
          </p:cNvPr>
          <p:cNvSpPr>
            <a:spLocks noGrp="1"/>
          </p:cNvSpPr>
          <p:nvPr>
            <p:ph type="pic" sz="quarter" idx="12" hasCustomPrompt="1"/>
          </p:nvPr>
        </p:nvSpPr>
        <p:spPr>
          <a:xfrm>
            <a:off x="1351170" y="1557212"/>
            <a:ext cx="1885950" cy="1885950"/>
          </a:xfrm>
          <a:prstGeom prst="roundRect">
            <a:avLst/>
          </a:prstGeom>
          <a:solidFill>
            <a:schemeClr val="accent3"/>
          </a:solidFill>
        </p:spPr>
        <p:txBody>
          <a:bodyPr anchor="ctr"/>
          <a:lstStyle>
            <a:lvl1pPr marL="0" indent="0" algn="ctr">
              <a:buNone/>
              <a:defRPr/>
            </a:lvl1pPr>
          </a:lstStyle>
          <a:p>
            <a:r>
              <a:rPr lang="en-US"/>
              <a:t>Insert Photo</a:t>
            </a:r>
          </a:p>
        </p:txBody>
      </p:sp>
      <p:sp>
        <p:nvSpPr>
          <p:cNvPr id="10" name="Text Placeholder 9">
            <a:extLst>
              <a:ext uri="{FF2B5EF4-FFF2-40B4-BE49-F238E27FC236}">
                <a16:creationId xmlns:a16="http://schemas.microsoft.com/office/drawing/2014/main" id="{F71B3671-055F-124C-BF80-80DEF465F156}"/>
              </a:ext>
            </a:extLst>
          </p:cNvPr>
          <p:cNvSpPr>
            <a:spLocks noGrp="1"/>
          </p:cNvSpPr>
          <p:nvPr>
            <p:ph type="body" sz="quarter" idx="13" hasCustomPrompt="1"/>
          </p:nvPr>
        </p:nvSpPr>
        <p:spPr>
          <a:xfrm>
            <a:off x="35478" y="3561740"/>
            <a:ext cx="4517335" cy="385909"/>
          </a:xfrm>
          <a:prstGeom prst="rect">
            <a:avLst/>
          </a:prstGeom>
        </p:spPr>
        <p:txBody>
          <a:bodyPr>
            <a:noAutofit/>
          </a:bodyPr>
          <a:lstStyle>
            <a:lvl1pPr marL="0" indent="0" algn="ctr">
              <a:buNone/>
              <a:defRPr sz="2250" baseline="0">
                <a:solidFill>
                  <a:schemeClr val="accent1"/>
                </a:solidFill>
              </a:defRPr>
            </a:lvl1pPr>
          </a:lstStyle>
          <a:p>
            <a:pPr lvl="0"/>
            <a:r>
              <a:rPr lang="en-US"/>
              <a:t>Speaker Name</a:t>
            </a:r>
          </a:p>
        </p:txBody>
      </p:sp>
      <p:sp>
        <p:nvSpPr>
          <p:cNvPr id="12" name="Text Placeholder 11">
            <a:extLst>
              <a:ext uri="{FF2B5EF4-FFF2-40B4-BE49-F238E27FC236}">
                <a16:creationId xmlns:a16="http://schemas.microsoft.com/office/drawing/2014/main" id="{E40CC3C2-CD0A-7042-9B8D-7E995D9949F8}"/>
              </a:ext>
            </a:extLst>
          </p:cNvPr>
          <p:cNvSpPr>
            <a:spLocks noGrp="1"/>
          </p:cNvSpPr>
          <p:nvPr>
            <p:ph type="body" sz="quarter" idx="14" hasCustomPrompt="1"/>
          </p:nvPr>
        </p:nvSpPr>
        <p:spPr>
          <a:xfrm>
            <a:off x="35478" y="3947649"/>
            <a:ext cx="4517335" cy="385909"/>
          </a:xfrm>
          <a:prstGeom prst="rect">
            <a:avLst/>
          </a:prstGeom>
        </p:spPr>
        <p:txBody>
          <a:bodyPr>
            <a:noAutofit/>
          </a:bodyPr>
          <a:lstStyle>
            <a:lvl1pPr marL="0" indent="0" algn="ctr">
              <a:buNone/>
              <a:defRPr sz="2100">
                <a:solidFill>
                  <a:schemeClr val="accent1"/>
                </a:solidFill>
              </a:defRPr>
            </a:lvl1pPr>
          </a:lstStyle>
          <a:p>
            <a:pPr lvl="0"/>
            <a:r>
              <a:rPr lang="en-US"/>
              <a:t>Title/ID Information</a:t>
            </a:r>
          </a:p>
        </p:txBody>
      </p:sp>
      <p:sp>
        <p:nvSpPr>
          <p:cNvPr id="18" name="Picture Placeholder 6">
            <a:extLst>
              <a:ext uri="{FF2B5EF4-FFF2-40B4-BE49-F238E27FC236}">
                <a16:creationId xmlns:a16="http://schemas.microsoft.com/office/drawing/2014/main" id="{82E73455-56BF-DE47-9792-CC206382F7BE}"/>
              </a:ext>
            </a:extLst>
          </p:cNvPr>
          <p:cNvSpPr>
            <a:spLocks noGrp="1"/>
          </p:cNvSpPr>
          <p:nvPr>
            <p:ph type="pic" sz="quarter" idx="15" hasCustomPrompt="1"/>
          </p:nvPr>
        </p:nvSpPr>
        <p:spPr>
          <a:xfrm>
            <a:off x="5906880" y="1581761"/>
            <a:ext cx="1885950" cy="1885950"/>
          </a:xfrm>
          <a:prstGeom prst="roundRect">
            <a:avLst/>
          </a:prstGeom>
          <a:solidFill>
            <a:schemeClr val="accent3"/>
          </a:solidFill>
        </p:spPr>
        <p:txBody>
          <a:bodyPr anchor="ctr"/>
          <a:lstStyle>
            <a:lvl1pPr marL="0" indent="0" algn="ctr">
              <a:buNone/>
              <a:defRPr/>
            </a:lvl1pPr>
          </a:lstStyle>
          <a:p>
            <a:r>
              <a:rPr lang="en-US"/>
              <a:t>Insert Photo</a:t>
            </a:r>
          </a:p>
        </p:txBody>
      </p:sp>
      <p:sp>
        <p:nvSpPr>
          <p:cNvPr id="19" name="Text Placeholder 9">
            <a:extLst>
              <a:ext uri="{FF2B5EF4-FFF2-40B4-BE49-F238E27FC236}">
                <a16:creationId xmlns:a16="http://schemas.microsoft.com/office/drawing/2014/main" id="{B23C12F4-ADE6-4845-97A0-F6C72669523D}"/>
              </a:ext>
            </a:extLst>
          </p:cNvPr>
          <p:cNvSpPr>
            <a:spLocks noGrp="1"/>
          </p:cNvSpPr>
          <p:nvPr>
            <p:ph type="body" sz="quarter" idx="16" hasCustomPrompt="1"/>
          </p:nvPr>
        </p:nvSpPr>
        <p:spPr>
          <a:xfrm>
            <a:off x="4591189" y="3561740"/>
            <a:ext cx="4517333" cy="385909"/>
          </a:xfrm>
          <a:prstGeom prst="rect">
            <a:avLst/>
          </a:prstGeom>
        </p:spPr>
        <p:txBody>
          <a:bodyPr>
            <a:noAutofit/>
          </a:bodyPr>
          <a:lstStyle>
            <a:lvl1pPr marL="0" indent="0" algn="ctr">
              <a:buNone/>
              <a:defRPr sz="2250" baseline="0">
                <a:solidFill>
                  <a:schemeClr val="accent1"/>
                </a:solidFill>
              </a:defRPr>
            </a:lvl1pPr>
          </a:lstStyle>
          <a:p>
            <a:pPr lvl="0"/>
            <a:r>
              <a:rPr lang="en-US"/>
              <a:t>Speaker Name</a:t>
            </a:r>
          </a:p>
        </p:txBody>
      </p:sp>
      <p:sp>
        <p:nvSpPr>
          <p:cNvPr id="20" name="Text Placeholder 11">
            <a:extLst>
              <a:ext uri="{FF2B5EF4-FFF2-40B4-BE49-F238E27FC236}">
                <a16:creationId xmlns:a16="http://schemas.microsoft.com/office/drawing/2014/main" id="{B926F58B-A5EA-8A4B-84AF-0F3539DB31A4}"/>
              </a:ext>
            </a:extLst>
          </p:cNvPr>
          <p:cNvSpPr>
            <a:spLocks noGrp="1"/>
          </p:cNvSpPr>
          <p:nvPr>
            <p:ph type="body" sz="quarter" idx="17" hasCustomPrompt="1"/>
          </p:nvPr>
        </p:nvSpPr>
        <p:spPr>
          <a:xfrm>
            <a:off x="4591189" y="3947649"/>
            <a:ext cx="4517333" cy="385909"/>
          </a:xfrm>
          <a:prstGeom prst="rect">
            <a:avLst/>
          </a:prstGeom>
        </p:spPr>
        <p:txBody>
          <a:bodyPr>
            <a:noAutofit/>
          </a:bodyPr>
          <a:lstStyle>
            <a:lvl1pPr marL="0" indent="0" algn="ctr">
              <a:buNone/>
              <a:defRPr sz="2100">
                <a:solidFill>
                  <a:schemeClr val="accent1"/>
                </a:solidFill>
              </a:defRPr>
            </a:lvl1pPr>
          </a:lstStyle>
          <a:p>
            <a:pPr lvl="0"/>
            <a:r>
              <a:rPr lang="en-US"/>
              <a:t>Title/ID Information</a:t>
            </a:r>
          </a:p>
        </p:txBody>
      </p:sp>
    </p:spTree>
    <p:extLst>
      <p:ext uri="{BB962C8B-B14F-4D97-AF65-F5344CB8AC3E}">
        <p14:creationId xmlns:p14="http://schemas.microsoft.com/office/powerpoint/2010/main" val="28284259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hree Speaker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28263B-5FEA-F94F-8196-F741E4587DFD}"/>
              </a:ext>
            </a:extLst>
          </p:cNvPr>
          <p:cNvSpPr/>
          <p:nvPr/>
        </p:nvSpPr>
        <p:spPr>
          <a:xfrm>
            <a:off x="0" y="-1"/>
            <a:ext cx="9144000" cy="7985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latin typeface="Barlow Semi Condensed Medium" pitchFamily="2" charset="77"/>
            </a:endParaRPr>
          </a:p>
        </p:txBody>
      </p:sp>
      <p:sp>
        <p:nvSpPr>
          <p:cNvPr id="9" name="Text Placeholder 8">
            <a:extLst>
              <a:ext uri="{FF2B5EF4-FFF2-40B4-BE49-F238E27FC236}">
                <a16:creationId xmlns:a16="http://schemas.microsoft.com/office/drawing/2014/main" id="{A9386391-B280-954F-855A-D6BC8E2F8956}"/>
              </a:ext>
            </a:extLst>
          </p:cNvPr>
          <p:cNvSpPr>
            <a:spLocks noGrp="1"/>
          </p:cNvSpPr>
          <p:nvPr>
            <p:ph type="body" sz="quarter" idx="11" hasCustomPrompt="1"/>
          </p:nvPr>
        </p:nvSpPr>
        <p:spPr>
          <a:xfrm>
            <a:off x="2185298" y="223023"/>
            <a:ext cx="4773406" cy="352487"/>
          </a:xfrm>
          <a:prstGeom prst="rect">
            <a:avLst/>
          </a:prstGeom>
        </p:spPr>
        <p:txBody>
          <a:bodyPr>
            <a:noAutofit/>
          </a:bodyPr>
          <a:lstStyle>
            <a:lvl1pPr>
              <a:defRPr lang="en-US" sz="2400" b="1" dirty="0">
                <a:solidFill>
                  <a:schemeClr val="accent2"/>
                </a:solidFill>
              </a:defRPr>
            </a:lvl1pPr>
          </a:lstStyle>
          <a:p>
            <a:pPr marL="0" lvl="0" indent="0" algn="ctr">
              <a:buNone/>
            </a:pPr>
            <a:r>
              <a:rPr lang="en-US"/>
              <a:t>Speakers</a:t>
            </a:r>
          </a:p>
        </p:txBody>
      </p:sp>
      <p:sp>
        <p:nvSpPr>
          <p:cNvPr id="7" name="Picture Placeholder 6">
            <a:extLst>
              <a:ext uri="{FF2B5EF4-FFF2-40B4-BE49-F238E27FC236}">
                <a16:creationId xmlns:a16="http://schemas.microsoft.com/office/drawing/2014/main" id="{79F2BC70-D64F-434C-8B24-242B3E734921}"/>
              </a:ext>
            </a:extLst>
          </p:cNvPr>
          <p:cNvSpPr>
            <a:spLocks noGrp="1"/>
          </p:cNvSpPr>
          <p:nvPr>
            <p:ph type="pic" sz="quarter" idx="12" hasCustomPrompt="1"/>
          </p:nvPr>
        </p:nvSpPr>
        <p:spPr>
          <a:xfrm>
            <a:off x="3629025" y="1557212"/>
            <a:ext cx="1885950" cy="1885950"/>
          </a:xfrm>
          <a:prstGeom prst="roundRect">
            <a:avLst/>
          </a:prstGeom>
          <a:solidFill>
            <a:schemeClr val="accent3"/>
          </a:solidFill>
        </p:spPr>
        <p:txBody>
          <a:bodyPr anchor="ctr"/>
          <a:lstStyle>
            <a:lvl1pPr marL="0" indent="0" algn="ctr">
              <a:buNone/>
              <a:defRPr/>
            </a:lvl1pPr>
          </a:lstStyle>
          <a:p>
            <a:r>
              <a:rPr lang="en-US"/>
              <a:t>Insert Photo</a:t>
            </a:r>
          </a:p>
        </p:txBody>
      </p:sp>
      <p:sp>
        <p:nvSpPr>
          <p:cNvPr id="10" name="Text Placeholder 9">
            <a:extLst>
              <a:ext uri="{FF2B5EF4-FFF2-40B4-BE49-F238E27FC236}">
                <a16:creationId xmlns:a16="http://schemas.microsoft.com/office/drawing/2014/main" id="{F71B3671-055F-124C-BF80-80DEF465F156}"/>
              </a:ext>
            </a:extLst>
          </p:cNvPr>
          <p:cNvSpPr>
            <a:spLocks noGrp="1"/>
          </p:cNvSpPr>
          <p:nvPr>
            <p:ph type="body" sz="quarter" idx="13" hasCustomPrompt="1"/>
          </p:nvPr>
        </p:nvSpPr>
        <p:spPr>
          <a:xfrm>
            <a:off x="3063430" y="3561740"/>
            <a:ext cx="3017141" cy="385909"/>
          </a:xfrm>
          <a:prstGeom prst="rect">
            <a:avLst/>
          </a:prstGeom>
        </p:spPr>
        <p:txBody>
          <a:bodyPr>
            <a:noAutofit/>
          </a:bodyPr>
          <a:lstStyle>
            <a:lvl1pPr marL="0" indent="0" algn="ctr">
              <a:buNone/>
              <a:defRPr sz="2250" baseline="0">
                <a:solidFill>
                  <a:schemeClr val="accent1"/>
                </a:solidFill>
              </a:defRPr>
            </a:lvl1pPr>
          </a:lstStyle>
          <a:p>
            <a:pPr lvl="0"/>
            <a:r>
              <a:rPr lang="en-US"/>
              <a:t>Speaker Name</a:t>
            </a:r>
          </a:p>
        </p:txBody>
      </p:sp>
      <p:sp>
        <p:nvSpPr>
          <p:cNvPr id="12" name="Text Placeholder 11">
            <a:extLst>
              <a:ext uri="{FF2B5EF4-FFF2-40B4-BE49-F238E27FC236}">
                <a16:creationId xmlns:a16="http://schemas.microsoft.com/office/drawing/2014/main" id="{E40CC3C2-CD0A-7042-9B8D-7E995D9949F8}"/>
              </a:ext>
            </a:extLst>
          </p:cNvPr>
          <p:cNvSpPr>
            <a:spLocks noGrp="1"/>
          </p:cNvSpPr>
          <p:nvPr>
            <p:ph type="body" sz="quarter" idx="14" hasCustomPrompt="1"/>
          </p:nvPr>
        </p:nvSpPr>
        <p:spPr>
          <a:xfrm>
            <a:off x="3063430" y="3973527"/>
            <a:ext cx="3017141" cy="385909"/>
          </a:xfrm>
          <a:prstGeom prst="rect">
            <a:avLst/>
          </a:prstGeom>
        </p:spPr>
        <p:txBody>
          <a:bodyPr>
            <a:noAutofit/>
          </a:bodyPr>
          <a:lstStyle>
            <a:lvl1pPr marL="0" indent="0" algn="ctr">
              <a:buNone/>
              <a:defRPr sz="2100">
                <a:solidFill>
                  <a:schemeClr val="accent1"/>
                </a:solidFill>
              </a:defRPr>
            </a:lvl1pPr>
          </a:lstStyle>
          <a:p>
            <a:pPr lvl="0"/>
            <a:r>
              <a:rPr lang="en-US"/>
              <a:t>Title/ID Information</a:t>
            </a:r>
          </a:p>
        </p:txBody>
      </p:sp>
      <p:sp>
        <p:nvSpPr>
          <p:cNvPr id="18" name="Picture Placeholder 6">
            <a:extLst>
              <a:ext uri="{FF2B5EF4-FFF2-40B4-BE49-F238E27FC236}">
                <a16:creationId xmlns:a16="http://schemas.microsoft.com/office/drawing/2014/main" id="{82E73455-56BF-DE47-9792-CC206382F7BE}"/>
              </a:ext>
            </a:extLst>
          </p:cNvPr>
          <p:cNvSpPr>
            <a:spLocks noGrp="1"/>
          </p:cNvSpPr>
          <p:nvPr>
            <p:ph type="pic" sz="quarter" idx="15" hasCustomPrompt="1"/>
          </p:nvPr>
        </p:nvSpPr>
        <p:spPr>
          <a:xfrm>
            <a:off x="6692453" y="1557212"/>
            <a:ext cx="1885950" cy="1885950"/>
          </a:xfrm>
          <a:prstGeom prst="roundRect">
            <a:avLst/>
          </a:prstGeom>
          <a:solidFill>
            <a:schemeClr val="accent3"/>
          </a:solidFill>
        </p:spPr>
        <p:txBody>
          <a:bodyPr anchor="ctr"/>
          <a:lstStyle>
            <a:lvl1pPr marL="0" indent="0" algn="ctr">
              <a:buNone/>
              <a:defRPr/>
            </a:lvl1pPr>
          </a:lstStyle>
          <a:p>
            <a:r>
              <a:rPr lang="en-US"/>
              <a:t>Insert Photo</a:t>
            </a:r>
          </a:p>
        </p:txBody>
      </p:sp>
      <p:sp>
        <p:nvSpPr>
          <p:cNvPr id="19" name="Text Placeholder 9">
            <a:extLst>
              <a:ext uri="{FF2B5EF4-FFF2-40B4-BE49-F238E27FC236}">
                <a16:creationId xmlns:a16="http://schemas.microsoft.com/office/drawing/2014/main" id="{B23C12F4-ADE6-4845-97A0-F6C72669523D}"/>
              </a:ext>
            </a:extLst>
          </p:cNvPr>
          <p:cNvSpPr>
            <a:spLocks noGrp="1"/>
          </p:cNvSpPr>
          <p:nvPr>
            <p:ph type="body" sz="quarter" idx="16" hasCustomPrompt="1"/>
          </p:nvPr>
        </p:nvSpPr>
        <p:spPr>
          <a:xfrm>
            <a:off x="6126859" y="3561740"/>
            <a:ext cx="3017141" cy="385909"/>
          </a:xfrm>
          <a:prstGeom prst="rect">
            <a:avLst/>
          </a:prstGeom>
        </p:spPr>
        <p:txBody>
          <a:bodyPr>
            <a:noAutofit/>
          </a:bodyPr>
          <a:lstStyle>
            <a:lvl1pPr marL="0" indent="0" algn="ctr">
              <a:buNone/>
              <a:defRPr sz="2250" baseline="0">
                <a:solidFill>
                  <a:schemeClr val="accent1"/>
                </a:solidFill>
              </a:defRPr>
            </a:lvl1pPr>
          </a:lstStyle>
          <a:p>
            <a:pPr lvl="0"/>
            <a:r>
              <a:rPr lang="en-US"/>
              <a:t>Speaker Name</a:t>
            </a:r>
          </a:p>
        </p:txBody>
      </p:sp>
      <p:sp>
        <p:nvSpPr>
          <p:cNvPr id="20" name="Text Placeholder 11">
            <a:extLst>
              <a:ext uri="{FF2B5EF4-FFF2-40B4-BE49-F238E27FC236}">
                <a16:creationId xmlns:a16="http://schemas.microsoft.com/office/drawing/2014/main" id="{B926F58B-A5EA-8A4B-84AF-0F3539DB31A4}"/>
              </a:ext>
            </a:extLst>
          </p:cNvPr>
          <p:cNvSpPr>
            <a:spLocks noGrp="1"/>
          </p:cNvSpPr>
          <p:nvPr>
            <p:ph type="body" sz="quarter" idx="17" hasCustomPrompt="1"/>
          </p:nvPr>
        </p:nvSpPr>
        <p:spPr>
          <a:xfrm>
            <a:off x="6126859" y="3973527"/>
            <a:ext cx="3017141" cy="385909"/>
          </a:xfrm>
          <a:prstGeom prst="rect">
            <a:avLst/>
          </a:prstGeom>
        </p:spPr>
        <p:txBody>
          <a:bodyPr>
            <a:noAutofit/>
          </a:bodyPr>
          <a:lstStyle>
            <a:lvl1pPr marL="0" indent="0" algn="ctr">
              <a:buNone/>
              <a:defRPr sz="2100">
                <a:solidFill>
                  <a:schemeClr val="accent1"/>
                </a:solidFill>
              </a:defRPr>
            </a:lvl1pPr>
          </a:lstStyle>
          <a:p>
            <a:pPr lvl="0"/>
            <a:r>
              <a:rPr lang="en-US"/>
              <a:t>Title/ID Information</a:t>
            </a:r>
          </a:p>
        </p:txBody>
      </p:sp>
      <p:sp>
        <p:nvSpPr>
          <p:cNvPr id="11" name="Picture Placeholder 6">
            <a:extLst>
              <a:ext uri="{FF2B5EF4-FFF2-40B4-BE49-F238E27FC236}">
                <a16:creationId xmlns:a16="http://schemas.microsoft.com/office/drawing/2014/main" id="{7EC596CD-171B-0749-9761-7085FAC81A94}"/>
              </a:ext>
            </a:extLst>
          </p:cNvPr>
          <p:cNvSpPr>
            <a:spLocks noGrp="1"/>
          </p:cNvSpPr>
          <p:nvPr>
            <p:ph type="pic" sz="quarter" idx="18" hasCustomPrompt="1"/>
          </p:nvPr>
        </p:nvSpPr>
        <p:spPr>
          <a:xfrm>
            <a:off x="565147" y="1557212"/>
            <a:ext cx="1885950" cy="1885950"/>
          </a:xfrm>
          <a:prstGeom prst="roundRect">
            <a:avLst/>
          </a:prstGeom>
          <a:solidFill>
            <a:schemeClr val="accent3"/>
          </a:solidFill>
        </p:spPr>
        <p:txBody>
          <a:bodyPr anchor="ctr"/>
          <a:lstStyle>
            <a:lvl1pPr marL="0" indent="0" algn="ctr">
              <a:buNone/>
              <a:defRPr/>
            </a:lvl1pPr>
          </a:lstStyle>
          <a:p>
            <a:r>
              <a:rPr lang="en-US"/>
              <a:t>Insert Photo</a:t>
            </a:r>
          </a:p>
        </p:txBody>
      </p:sp>
      <p:sp>
        <p:nvSpPr>
          <p:cNvPr id="13" name="Text Placeholder 9">
            <a:extLst>
              <a:ext uri="{FF2B5EF4-FFF2-40B4-BE49-F238E27FC236}">
                <a16:creationId xmlns:a16="http://schemas.microsoft.com/office/drawing/2014/main" id="{6D05ED74-F07C-5547-9C5F-E3A3869F2291}"/>
              </a:ext>
            </a:extLst>
          </p:cNvPr>
          <p:cNvSpPr>
            <a:spLocks noGrp="1"/>
          </p:cNvSpPr>
          <p:nvPr>
            <p:ph type="body" sz="quarter" idx="19" hasCustomPrompt="1"/>
          </p:nvPr>
        </p:nvSpPr>
        <p:spPr>
          <a:xfrm>
            <a:off x="1" y="3564886"/>
            <a:ext cx="3017141" cy="382763"/>
          </a:xfrm>
          <a:prstGeom prst="rect">
            <a:avLst/>
          </a:prstGeom>
        </p:spPr>
        <p:txBody>
          <a:bodyPr>
            <a:noAutofit/>
          </a:bodyPr>
          <a:lstStyle>
            <a:lvl1pPr marL="0" indent="0" algn="ctr">
              <a:buNone/>
              <a:defRPr sz="2250" baseline="0">
                <a:solidFill>
                  <a:schemeClr val="accent1"/>
                </a:solidFill>
              </a:defRPr>
            </a:lvl1pPr>
          </a:lstStyle>
          <a:p>
            <a:pPr lvl="0"/>
            <a:r>
              <a:rPr lang="en-US"/>
              <a:t>Speaker Name</a:t>
            </a:r>
          </a:p>
        </p:txBody>
      </p:sp>
      <p:sp>
        <p:nvSpPr>
          <p:cNvPr id="14" name="Text Placeholder 11">
            <a:extLst>
              <a:ext uri="{FF2B5EF4-FFF2-40B4-BE49-F238E27FC236}">
                <a16:creationId xmlns:a16="http://schemas.microsoft.com/office/drawing/2014/main" id="{78F72860-3BAF-6642-9D40-B683568576D1}"/>
              </a:ext>
            </a:extLst>
          </p:cNvPr>
          <p:cNvSpPr>
            <a:spLocks noGrp="1"/>
          </p:cNvSpPr>
          <p:nvPr>
            <p:ph type="body" sz="quarter" idx="20" hasCustomPrompt="1"/>
          </p:nvPr>
        </p:nvSpPr>
        <p:spPr>
          <a:xfrm>
            <a:off x="1" y="3976672"/>
            <a:ext cx="3017141" cy="382763"/>
          </a:xfrm>
          <a:prstGeom prst="rect">
            <a:avLst/>
          </a:prstGeom>
        </p:spPr>
        <p:txBody>
          <a:bodyPr>
            <a:noAutofit/>
          </a:bodyPr>
          <a:lstStyle>
            <a:lvl1pPr marL="0" indent="0" algn="ctr">
              <a:buNone/>
              <a:defRPr sz="2100">
                <a:solidFill>
                  <a:schemeClr val="accent1"/>
                </a:solidFill>
              </a:defRPr>
            </a:lvl1pPr>
          </a:lstStyle>
          <a:p>
            <a:pPr lvl="0"/>
            <a:r>
              <a:rPr lang="en-US"/>
              <a:t>Title/ID Information</a:t>
            </a:r>
          </a:p>
        </p:txBody>
      </p:sp>
    </p:spTree>
    <p:extLst>
      <p:ext uri="{BB962C8B-B14F-4D97-AF65-F5344CB8AC3E}">
        <p14:creationId xmlns:p14="http://schemas.microsoft.com/office/powerpoint/2010/main" val="184862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sclosure Notice">
  <p:cSld name="Disclosure Notice">
    <p:spTree>
      <p:nvGrpSpPr>
        <p:cNvPr id="1" name="Shape 55"/>
        <p:cNvGrpSpPr/>
        <p:nvPr/>
      </p:nvGrpSpPr>
      <p:grpSpPr>
        <a:xfrm>
          <a:off x="0" y="0"/>
          <a:ext cx="0" cy="0"/>
          <a:chOff x="0" y="0"/>
          <a:chExt cx="0" cy="0"/>
        </a:xfrm>
      </p:grpSpPr>
      <p:sp>
        <p:nvSpPr>
          <p:cNvPr id="56" name="Google Shape;56;p11"/>
          <p:cNvSpPr txBox="1">
            <a:spLocks noGrp="1"/>
          </p:cNvSpPr>
          <p:nvPr>
            <p:ph type="body" idx="1"/>
          </p:nvPr>
        </p:nvSpPr>
        <p:spPr>
          <a:xfrm>
            <a:off x="2185298" y="1773493"/>
            <a:ext cx="4773406" cy="493967"/>
          </a:xfrm>
          <a:prstGeom prst="rect">
            <a:avLst/>
          </a:prstGeom>
          <a:noFill/>
          <a:ln>
            <a:noFill/>
          </a:ln>
        </p:spPr>
        <p:txBody>
          <a:bodyPr spcFirstLastPara="1" wrap="square" lIns="91425" tIns="45700" rIns="91425" bIns="45700" anchor="t" anchorCtr="0">
            <a:noAutofit/>
          </a:bodyPr>
          <a:lstStyle>
            <a:lvl1pPr marL="342900" marR="0" lvl="0" indent="-171450" algn="ctr" rtl="0">
              <a:lnSpc>
                <a:spcPct val="100000"/>
              </a:lnSpc>
              <a:spcBef>
                <a:spcPts val="450"/>
              </a:spcBef>
              <a:spcAft>
                <a:spcPts val="0"/>
              </a:spcAft>
              <a:buClr>
                <a:schemeClr val="accent1"/>
              </a:buClr>
              <a:buSzPts val="3400"/>
              <a:buFont typeface="Arial"/>
              <a:buNone/>
              <a:defRPr sz="2550" b="0" i="0" u="none" strike="noStrike" cap="none">
                <a:solidFill>
                  <a:schemeClr val="accent1"/>
                </a:solidFill>
                <a:latin typeface="Alegreya Sans"/>
                <a:ea typeface="Alegreya Sans"/>
                <a:cs typeface="Alegreya Sans"/>
                <a:sym typeface="Alegreya Sans"/>
              </a:defRPr>
            </a:lvl1pPr>
            <a:lvl2pPr marL="685800" marR="0" lvl="1" indent="-266700" algn="l" rtl="0">
              <a:lnSpc>
                <a:spcPct val="100000"/>
              </a:lnSpc>
              <a:spcBef>
                <a:spcPts val="450"/>
              </a:spcBef>
              <a:spcAft>
                <a:spcPts val="0"/>
              </a:spcAft>
              <a:buClr>
                <a:schemeClr val="accent1"/>
              </a:buClr>
              <a:buSzPts val="2000"/>
              <a:buFont typeface="NTR"/>
              <a:buChar char="‒"/>
              <a:defRPr sz="1500" b="0" i="0" u="none" strike="noStrike" cap="none">
                <a:solidFill>
                  <a:schemeClr val="dk1"/>
                </a:solidFill>
                <a:latin typeface="Alegreya Sans"/>
                <a:ea typeface="Alegreya Sans"/>
                <a:cs typeface="Alegreya Sans"/>
                <a:sym typeface="Alegreya Sans"/>
              </a:defRPr>
            </a:lvl2pPr>
            <a:lvl3pPr marL="1028700" marR="0" lvl="2" indent="-242888" algn="l" rtl="0">
              <a:lnSpc>
                <a:spcPct val="100000"/>
              </a:lnSpc>
              <a:spcBef>
                <a:spcPts val="450"/>
              </a:spcBef>
              <a:spcAft>
                <a:spcPts val="0"/>
              </a:spcAft>
              <a:buClr>
                <a:schemeClr val="accent3"/>
              </a:buClr>
              <a:buSzPts val="1500"/>
              <a:buFont typeface="Arial"/>
              <a:buChar char="•"/>
              <a:defRPr sz="1500" b="0" i="0" u="none" strike="noStrike" cap="none">
                <a:solidFill>
                  <a:schemeClr val="dk1"/>
                </a:solidFill>
                <a:latin typeface="Alegreya Sans"/>
                <a:ea typeface="Alegreya Sans"/>
                <a:cs typeface="Alegreya Sans"/>
                <a:sym typeface="Alegreya Sans"/>
              </a:defRPr>
            </a:lvl3pPr>
            <a:lvl4pPr marL="1371600" marR="0" lvl="3" indent="-266700" algn="l" rtl="0">
              <a:lnSpc>
                <a:spcPct val="100000"/>
              </a:lnSpc>
              <a:spcBef>
                <a:spcPts val="450"/>
              </a:spcBef>
              <a:spcAft>
                <a:spcPts val="0"/>
              </a:spcAft>
              <a:buClr>
                <a:schemeClr val="accent3"/>
              </a:buClr>
              <a:buSzPts val="2000"/>
              <a:buFont typeface="NTR"/>
              <a:buChar char="‒"/>
              <a:defRPr sz="1500" b="0" i="0" u="none" strike="noStrike" cap="none">
                <a:solidFill>
                  <a:schemeClr val="dk1"/>
                </a:solidFill>
                <a:latin typeface="Alegreya Sans"/>
                <a:ea typeface="Alegreya Sans"/>
                <a:cs typeface="Alegreya Sans"/>
                <a:sym typeface="Alegreya Sans"/>
              </a:defRPr>
            </a:lvl4pPr>
            <a:lvl5pPr marL="1714500" marR="0" lvl="4" indent="-242888" algn="l" rtl="0">
              <a:lnSpc>
                <a:spcPct val="100000"/>
              </a:lnSpc>
              <a:spcBef>
                <a:spcPts val="450"/>
              </a:spcBef>
              <a:spcAft>
                <a:spcPts val="0"/>
              </a:spcAft>
              <a:buClr>
                <a:schemeClr val="dk2"/>
              </a:buClr>
              <a:buSzPts val="1500"/>
              <a:buFont typeface="Arial"/>
              <a:buChar char="•"/>
              <a:defRPr sz="1500" b="0" i="0" u="none" strike="noStrike" cap="none">
                <a:solidFill>
                  <a:schemeClr val="dk1"/>
                </a:solidFill>
                <a:latin typeface="Alegreya Sans"/>
                <a:ea typeface="Alegreya Sans"/>
                <a:cs typeface="Alegreya Sans"/>
                <a:sym typeface="Alegreya Sans"/>
              </a:defRPr>
            </a:lvl5pPr>
            <a:lvl6pPr marL="2057400" marR="0" lvl="5" indent="-257175"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7" name="Google Shape;57;p11"/>
          <p:cNvSpPr txBox="1">
            <a:spLocks noGrp="1"/>
          </p:cNvSpPr>
          <p:nvPr>
            <p:ph type="body" idx="2"/>
          </p:nvPr>
        </p:nvSpPr>
        <p:spPr>
          <a:xfrm>
            <a:off x="1544836" y="2281176"/>
            <a:ext cx="6054329" cy="1378744"/>
          </a:xfrm>
          <a:prstGeom prst="rect">
            <a:avLst/>
          </a:prstGeom>
          <a:noFill/>
          <a:ln>
            <a:noFill/>
          </a:ln>
        </p:spPr>
        <p:txBody>
          <a:bodyPr spcFirstLastPara="1" wrap="square" lIns="91425" tIns="45700" rIns="91425" bIns="45700" anchor="t" anchorCtr="0">
            <a:noAutofit/>
          </a:bodyPr>
          <a:lstStyle>
            <a:lvl1pPr marL="342900" marR="0" lvl="0" indent="-171450" algn="ctr" rtl="0">
              <a:lnSpc>
                <a:spcPct val="100000"/>
              </a:lnSpc>
              <a:spcBef>
                <a:spcPts val="450"/>
              </a:spcBef>
              <a:spcAft>
                <a:spcPts val="0"/>
              </a:spcAft>
              <a:buClr>
                <a:schemeClr val="accent1"/>
              </a:buClr>
              <a:buSzPts val="2000"/>
              <a:buFont typeface="Arial"/>
              <a:buNone/>
              <a:defRPr sz="1500" b="0" i="0" u="none" strike="noStrike" cap="none">
                <a:solidFill>
                  <a:schemeClr val="dk1"/>
                </a:solidFill>
                <a:latin typeface="Alegreya Sans"/>
                <a:ea typeface="Alegreya Sans"/>
                <a:cs typeface="Alegreya Sans"/>
                <a:sym typeface="Alegreya Sans"/>
              </a:defRPr>
            </a:lvl1pPr>
            <a:lvl2pPr marL="685800" marR="0" lvl="1" indent="-171450" algn="ctr" rtl="0">
              <a:lnSpc>
                <a:spcPct val="100000"/>
              </a:lnSpc>
              <a:spcBef>
                <a:spcPts val="450"/>
              </a:spcBef>
              <a:spcAft>
                <a:spcPts val="0"/>
              </a:spcAft>
              <a:buClr>
                <a:schemeClr val="accent1"/>
              </a:buClr>
              <a:buSzPts val="2000"/>
              <a:buFont typeface="NTR"/>
              <a:buNone/>
              <a:defRPr sz="1500" b="0" i="0" u="none" strike="noStrike" cap="none">
                <a:solidFill>
                  <a:schemeClr val="dk1"/>
                </a:solidFill>
                <a:latin typeface="Alegreya Sans"/>
                <a:ea typeface="Alegreya Sans"/>
                <a:cs typeface="Alegreya Sans"/>
                <a:sym typeface="Alegreya Sans"/>
              </a:defRPr>
            </a:lvl2pPr>
            <a:lvl3pPr marL="1028700" marR="0" lvl="2" indent="-171450" algn="ctr" rtl="0">
              <a:lnSpc>
                <a:spcPct val="100000"/>
              </a:lnSpc>
              <a:spcBef>
                <a:spcPts val="450"/>
              </a:spcBef>
              <a:spcAft>
                <a:spcPts val="0"/>
              </a:spcAft>
              <a:buClr>
                <a:schemeClr val="accent3"/>
              </a:buClr>
              <a:buSzPts val="1500"/>
              <a:buFont typeface="Arial"/>
              <a:buNone/>
              <a:defRPr sz="1500" b="0" i="0" u="none" strike="noStrike" cap="none">
                <a:solidFill>
                  <a:schemeClr val="dk1"/>
                </a:solidFill>
                <a:latin typeface="Alegreya Sans"/>
                <a:ea typeface="Alegreya Sans"/>
                <a:cs typeface="Alegreya Sans"/>
                <a:sym typeface="Alegreya Sans"/>
              </a:defRPr>
            </a:lvl3pPr>
            <a:lvl4pPr marL="1371600" marR="0" lvl="3" indent="-171450" algn="ctr" rtl="0">
              <a:lnSpc>
                <a:spcPct val="100000"/>
              </a:lnSpc>
              <a:spcBef>
                <a:spcPts val="450"/>
              </a:spcBef>
              <a:spcAft>
                <a:spcPts val="0"/>
              </a:spcAft>
              <a:buClr>
                <a:schemeClr val="accent3"/>
              </a:buClr>
              <a:buSzPts val="2000"/>
              <a:buFont typeface="NTR"/>
              <a:buNone/>
              <a:defRPr sz="1500" b="0" i="0" u="none" strike="noStrike" cap="none">
                <a:solidFill>
                  <a:schemeClr val="dk1"/>
                </a:solidFill>
                <a:latin typeface="Alegreya Sans"/>
                <a:ea typeface="Alegreya Sans"/>
                <a:cs typeface="Alegreya Sans"/>
                <a:sym typeface="Alegreya Sans"/>
              </a:defRPr>
            </a:lvl4pPr>
            <a:lvl5pPr marL="1714500" marR="0" lvl="4" indent="-171450" algn="ctr" rtl="0">
              <a:lnSpc>
                <a:spcPct val="100000"/>
              </a:lnSpc>
              <a:spcBef>
                <a:spcPts val="450"/>
              </a:spcBef>
              <a:spcAft>
                <a:spcPts val="0"/>
              </a:spcAft>
              <a:buClr>
                <a:schemeClr val="dk2"/>
              </a:buClr>
              <a:buSzPts val="1500"/>
              <a:buFont typeface="Arial"/>
              <a:buNone/>
              <a:defRPr sz="1500" b="0" i="0" u="none" strike="noStrike" cap="none">
                <a:solidFill>
                  <a:schemeClr val="dk1"/>
                </a:solidFill>
                <a:latin typeface="Alegreya Sans"/>
                <a:ea typeface="Alegreya Sans"/>
                <a:cs typeface="Alegreya Sans"/>
                <a:sym typeface="Alegreya Sans"/>
              </a:defRPr>
            </a:lvl5pPr>
            <a:lvl6pPr marL="2057400" marR="0" lvl="5" indent="-257175"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7287661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403701-ED6D-3752-D26B-98BBA093B914}"/>
              </a:ext>
            </a:extLst>
          </p:cNvPr>
          <p:cNvSpPr>
            <a:spLocks noGrp="1"/>
          </p:cNvSpPr>
          <p:nvPr>
            <p:ph idx="1"/>
          </p:nvPr>
        </p:nvSpPr>
        <p:spPr/>
        <p:txBody>
          <a:bodyPr>
            <a:normAutofit/>
          </a:bodyPr>
          <a:lstStyle>
            <a:lvl1pPr>
              <a:defRPr sz="2400"/>
            </a:lvl1pPr>
            <a:lvl2pPr>
              <a:defRPr sz="2100"/>
            </a:lvl2pPr>
            <a:lvl3pPr>
              <a:defRPr sz="18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8EAF63D0-93FD-47E0-DBE7-2A9B6A4DA127}"/>
              </a:ext>
            </a:extLst>
          </p:cNvPr>
          <p:cNvSpPr>
            <a:spLocks noGrp="1"/>
          </p:cNvSpPr>
          <p:nvPr>
            <p:ph type="ftr" sz="quarter" idx="10"/>
          </p:nvPr>
        </p:nvSpPr>
        <p:spPr/>
        <p:txBody>
          <a:bodyPr/>
          <a:lstStyle/>
          <a:p>
            <a:endParaRPr lang="en-US"/>
          </a:p>
        </p:txBody>
      </p:sp>
      <p:sp>
        <p:nvSpPr>
          <p:cNvPr id="8" name="Slide Number Placeholder 7">
            <a:extLst>
              <a:ext uri="{FF2B5EF4-FFF2-40B4-BE49-F238E27FC236}">
                <a16:creationId xmlns:a16="http://schemas.microsoft.com/office/drawing/2014/main" id="{878BDBFC-9CA3-7B6F-7F8C-4387A04EABBA}"/>
              </a:ext>
            </a:extLst>
          </p:cNvPr>
          <p:cNvSpPr>
            <a:spLocks noGrp="1"/>
          </p:cNvSpPr>
          <p:nvPr>
            <p:ph type="sldNum" sz="quarter" idx="11"/>
          </p:nvPr>
        </p:nvSpPr>
        <p:spPr/>
        <p:txBody>
          <a:bodyPr/>
          <a:lstStyle/>
          <a:p>
            <a:fld id="{65FF53A0-4901-4521-886A-D6DD9533CC77}" type="slidenum">
              <a:rPr lang="en-US" smtClean="0"/>
              <a:t>‹#›</a:t>
            </a:fld>
            <a:endParaRPr lang="en-US"/>
          </a:p>
        </p:txBody>
      </p:sp>
      <p:sp>
        <p:nvSpPr>
          <p:cNvPr id="9" name="Rectangle 8">
            <a:extLst>
              <a:ext uri="{FF2B5EF4-FFF2-40B4-BE49-F238E27FC236}">
                <a16:creationId xmlns:a16="http://schemas.microsoft.com/office/drawing/2014/main" id="{4B289ED8-4353-AFC5-5332-39BFF731EBC0}"/>
              </a:ext>
            </a:extLst>
          </p:cNvPr>
          <p:cNvSpPr/>
          <p:nvPr/>
        </p:nvSpPr>
        <p:spPr>
          <a:xfrm>
            <a:off x="0" y="-1"/>
            <a:ext cx="9144000" cy="7985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latin typeface="Barlow Semi Condensed Medium" pitchFamily="2" charset="77"/>
            </a:endParaRPr>
          </a:p>
        </p:txBody>
      </p:sp>
      <p:sp>
        <p:nvSpPr>
          <p:cNvPr id="2" name="Title 1">
            <a:extLst>
              <a:ext uri="{FF2B5EF4-FFF2-40B4-BE49-F238E27FC236}">
                <a16:creationId xmlns:a16="http://schemas.microsoft.com/office/drawing/2014/main" id="{45C40159-D352-6284-E4D2-1A44E351468B}"/>
              </a:ext>
            </a:extLst>
          </p:cNvPr>
          <p:cNvSpPr>
            <a:spLocks noGrp="1"/>
          </p:cNvSpPr>
          <p:nvPr>
            <p:ph type="title"/>
          </p:nvPr>
        </p:nvSpPr>
        <p:spPr>
          <a:xfrm>
            <a:off x="628650" y="142091"/>
            <a:ext cx="7886700" cy="514350"/>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40055032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CE812-BBE2-2D2B-95DB-09BF9A4EE015}"/>
              </a:ext>
            </a:extLst>
          </p:cNvPr>
          <p:cNvSpPr>
            <a:spLocks noGrp="1"/>
          </p:cNvSpPr>
          <p:nvPr>
            <p:ph type="title"/>
          </p:nvPr>
        </p:nvSpPr>
        <p:spPr>
          <a:xfrm>
            <a:off x="623888" y="1282304"/>
            <a:ext cx="4629150" cy="1193292"/>
          </a:xfrm>
        </p:spPr>
        <p:txBody>
          <a:bodyPr anchor="t"/>
          <a:lstStyle>
            <a:lvl1pPr>
              <a:defRPr sz="45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1E34B1CC-D1CE-E06D-DFF5-51DE9E11A343}"/>
              </a:ext>
            </a:extLst>
          </p:cNvPr>
          <p:cNvSpPr>
            <a:spLocks noGrp="1"/>
          </p:cNvSpPr>
          <p:nvPr>
            <p:ph type="body" idx="1"/>
          </p:nvPr>
        </p:nvSpPr>
        <p:spPr>
          <a:xfrm>
            <a:off x="623888" y="2475596"/>
            <a:ext cx="3943350" cy="857250"/>
          </a:xfrm>
        </p:spPr>
        <p:txBody>
          <a:bodyPr>
            <a:normAutofit/>
          </a:bodyPr>
          <a:lstStyle>
            <a:lvl1pPr marL="0" indent="0">
              <a:buNone/>
              <a:defRPr sz="2400">
                <a:solidFill>
                  <a:schemeClr val="accent6"/>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9" name="Rectangle 8">
            <a:extLst>
              <a:ext uri="{FF2B5EF4-FFF2-40B4-BE49-F238E27FC236}">
                <a16:creationId xmlns:a16="http://schemas.microsoft.com/office/drawing/2014/main" id="{5BB5C41A-3555-A2AC-90C5-4CBD210C767F}"/>
              </a:ext>
            </a:extLst>
          </p:cNvPr>
          <p:cNvSpPr/>
          <p:nvPr/>
        </p:nvSpPr>
        <p:spPr>
          <a:xfrm>
            <a:off x="0" y="4274820"/>
            <a:ext cx="9144000" cy="86868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latin typeface="Barlow Semi Condensed Medium" pitchFamily="2" charset="77"/>
            </a:endParaRPr>
          </a:p>
        </p:txBody>
      </p:sp>
      <p:pic>
        <p:nvPicPr>
          <p:cNvPr id="10" name="Picture 9">
            <a:extLst>
              <a:ext uri="{FF2B5EF4-FFF2-40B4-BE49-F238E27FC236}">
                <a16:creationId xmlns:a16="http://schemas.microsoft.com/office/drawing/2014/main" id="{E5588AF3-F06B-A25F-FD49-CADAC4FCA024}"/>
              </a:ext>
            </a:extLst>
          </p:cNvPr>
          <p:cNvPicPr>
            <a:picLocks noChangeAspect="1"/>
          </p:cNvPicPr>
          <p:nvPr/>
        </p:nvPicPr>
        <p:blipFill>
          <a:blip r:embed="rId2"/>
          <a:srcRect/>
          <a:stretch/>
        </p:blipFill>
        <p:spPr>
          <a:xfrm>
            <a:off x="213361" y="4536062"/>
            <a:ext cx="2313080" cy="345419"/>
          </a:xfrm>
          <a:prstGeom prst="rect">
            <a:avLst/>
          </a:prstGeom>
        </p:spPr>
      </p:pic>
      <p:pic>
        <p:nvPicPr>
          <p:cNvPr id="11" name="Picture 10">
            <a:extLst>
              <a:ext uri="{FF2B5EF4-FFF2-40B4-BE49-F238E27FC236}">
                <a16:creationId xmlns:a16="http://schemas.microsoft.com/office/drawing/2014/main" id="{4EEB6AD1-BC99-D88F-5373-702B4B0773C5}"/>
              </a:ext>
            </a:extLst>
          </p:cNvPr>
          <p:cNvPicPr>
            <a:picLocks noChangeAspect="1"/>
          </p:cNvPicPr>
          <p:nvPr/>
        </p:nvPicPr>
        <p:blipFill>
          <a:blip r:embed="rId3"/>
          <a:stretch>
            <a:fillRect/>
          </a:stretch>
        </p:blipFill>
        <p:spPr>
          <a:xfrm>
            <a:off x="4800600" y="2163451"/>
            <a:ext cx="3476037" cy="2676034"/>
          </a:xfrm>
          <a:prstGeom prst="rect">
            <a:avLst/>
          </a:prstGeom>
        </p:spPr>
      </p:pic>
    </p:spTree>
    <p:extLst>
      <p:ext uri="{BB962C8B-B14F-4D97-AF65-F5344CB8AC3E}">
        <p14:creationId xmlns:p14="http://schemas.microsoft.com/office/powerpoint/2010/main" val="27322402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F38B14-4E62-5F54-69DC-3D3E49A65C00}"/>
              </a:ext>
            </a:extLst>
          </p:cNvPr>
          <p:cNvSpPr>
            <a:spLocks noGrp="1"/>
          </p:cNvSpPr>
          <p:nvPr>
            <p:ph sz="half" idx="1"/>
          </p:nvPr>
        </p:nvSpPr>
        <p:spPr>
          <a:xfrm>
            <a:off x="628650" y="1369219"/>
            <a:ext cx="3886200" cy="3263504"/>
          </a:xfrm>
        </p:spPr>
        <p:txBody>
          <a:bodyPr>
            <a:normAutofit/>
          </a:bodyPr>
          <a:lstStyle>
            <a:lvl1pPr>
              <a:defRPr sz="2400"/>
            </a:lvl1pPr>
            <a:lvl2pPr>
              <a:defRPr sz="2100"/>
            </a:lvl2pPr>
            <a:lvl3pPr>
              <a:defRPr sz="18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362F46-32BA-4848-E915-596036FEF026}"/>
              </a:ext>
            </a:extLst>
          </p:cNvPr>
          <p:cNvSpPr>
            <a:spLocks noGrp="1"/>
          </p:cNvSpPr>
          <p:nvPr>
            <p:ph sz="half" idx="2"/>
          </p:nvPr>
        </p:nvSpPr>
        <p:spPr>
          <a:xfrm>
            <a:off x="4629150" y="1369219"/>
            <a:ext cx="3886200" cy="3263504"/>
          </a:xfrm>
        </p:spPr>
        <p:txBody>
          <a:bodyPr>
            <a:normAutofit/>
          </a:bodyPr>
          <a:lstStyle>
            <a:lvl1pPr>
              <a:defRPr sz="2400"/>
            </a:lvl1pPr>
            <a:lvl2pPr>
              <a:defRPr sz="2100"/>
            </a:lvl2pPr>
            <a:lvl3pPr>
              <a:defRPr sz="18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8CACC5FC-908C-A007-FCC4-2408E1759A40}"/>
              </a:ext>
            </a:extLst>
          </p:cNvPr>
          <p:cNvSpPr>
            <a:spLocks noGrp="1"/>
          </p:cNvSpPr>
          <p:nvPr>
            <p:ph type="ftr" sz="quarter" idx="10"/>
          </p:nvPr>
        </p:nvSpPr>
        <p:spPr/>
        <p:txBody>
          <a:bodyPr/>
          <a:lstStyle/>
          <a:p>
            <a:endParaRPr lang="en-US"/>
          </a:p>
        </p:txBody>
      </p:sp>
      <p:sp>
        <p:nvSpPr>
          <p:cNvPr id="9" name="Slide Number Placeholder 8">
            <a:extLst>
              <a:ext uri="{FF2B5EF4-FFF2-40B4-BE49-F238E27FC236}">
                <a16:creationId xmlns:a16="http://schemas.microsoft.com/office/drawing/2014/main" id="{63A0B48E-FE3E-1769-28D2-AD57A6597972}"/>
              </a:ext>
            </a:extLst>
          </p:cNvPr>
          <p:cNvSpPr>
            <a:spLocks noGrp="1"/>
          </p:cNvSpPr>
          <p:nvPr>
            <p:ph type="sldNum" sz="quarter" idx="11"/>
          </p:nvPr>
        </p:nvSpPr>
        <p:spPr/>
        <p:txBody>
          <a:bodyPr/>
          <a:lstStyle/>
          <a:p>
            <a:fld id="{65FF53A0-4901-4521-886A-D6DD9533CC77}" type="slidenum">
              <a:rPr lang="en-US" smtClean="0"/>
              <a:t>‹#›</a:t>
            </a:fld>
            <a:endParaRPr lang="en-US"/>
          </a:p>
        </p:txBody>
      </p:sp>
      <p:sp>
        <p:nvSpPr>
          <p:cNvPr id="10" name="Rectangle 9">
            <a:extLst>
              <a:ext uri="{FF2B5EF4-FFF2-40B4-BE49-F238E27FC236}">
                <a16:creationId xmlns:a16="http://schemas.microsoft.com/office/drawing/2014/main" id="{20BB33DE-4DBC-63CD-D644-A2DC50913270}"/>
              </a:ext>
            </a:extLst>
          </p:cNvPr>
          <p:cNvSpPr/>
          <p:nvPr/>
        </p:nvSpPr>
        <p:spPr>
          <a:xfrm>
            <a:off x="0" y="-1"/>
            <a:ext cx="9144000" cy="7985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latin typeface="Barlow Semi Condensed Medium" pitchFamily="2" charset="77"/>
            </a:endParaRPr>
          </a:p>
        </p:txBody>
      </p:sp>
      <p:sp>
        <p:nvSpPr>
          <p:cNvPr id="2" name="Title 1">
            <a:extLst>
              <a:ext uri="{FF2B5EF4-FFF2-40B4-BE49-F238E27FC236}">
                <a16:creationId xmlns:a16="http://schemas.microsoft.com/office/drawing/2014/main" id="{055B57AE-722F-0410-A7F5-1DB294B9B7DA}"/>
              </a:ext>
            </a:extLst>
          </p:cNvPr>
          <p:cNvSpPr>
            <a:spLocks noGrp="1"/>
          </p:cNvSpPr>
          <p:nvPr>
            <p:ph type="title"/>
          </p:nvPr>
        </p:nvSpPr>
        <p:spPr>
          <a:xfrm>
            <a:off x="628650" y="142091"/>
            <a:ext cx="7886700" cy="514350"/>
          </a:xfrm>
        </p:spPr>
        <p:txBody>
          <a:bodyPr vert="horz" lIns="91440" tIns="45720" rIns="91440" bIns="45720" rtlCol="0" anchor="ctr">
            <a:normAutofit/>
          </a:bodyPr>
          <a:lstStyle>
            <a:lvl1pPr>
              <a:defRPr lang="en-US" dirty="0"/>
            </a:lvl1pPr>
          </a:lstStyle>
          <a:p>
            <a:pPr lvl="0" algn="ctr"/>
            <a:r>
              <a:rPr lang="en-US"/>
              <a:t>Click to edit Master title style</a:t>
            </a:r>
          </a:p>
        </p:txBody>
      </p:sp>
    </p:spTree>
    <p:extLst>
      <p:ext uri="{BB962C8B-B14F-4D97-AF65-F5344CB8AC3E}">
        <p14:creationId xmlns:p14="http://schemas.microsoft.com/office/powerpoint/2010/main" val="23538684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6EF38F3-31D8-29B2-8B74-1499B6FB1DD5}"/>
              </a:ext>
            </a:extLst>
          </p:cNvPr>
          <p:cNvSpPr>
            <a:spLocks noGrp="1"/>
          </p:cNvSpPr>
          <p:nvPr>
            <p:ph type="body" idx="1"/>
          </p:nvPr>
        </p:nvSpPr>
        <p:spPr>
          <a:xfrm>
            <a:off x="629842" y="1260872"/>
            <a:ext cx="3868340" cy="617934"/>
          </a:xfrm>
        </p:spPr>
        <p:txBody>
          <a:bodyPr anchor="b">
            <a:normAutofit/>
          </a:bodyPr>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C20FE2E-31F9-C4F2-332E-BCE668BB094A}"/>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76B5E0-1594-711B-70FD-A40D5B2958C8}"/>
              </a:ext>
            </a:extLst>
          </p:cNvPr>
          <p:cNvSpPr>
            <a:spLocks noGrp="1"/>
          </p:cNvSpPr>
          <p:nvPr>
            <p:ph type="body" sz="quarter" idx="3"/>
          </p:nvPr>
        </p:nvSpPr>
        <p:spPr>
          <a:xfrm>
            <a:off x="4629150" y="1260872"/>
            <a:ext cx="3887391" cy="617934"/>
          </a:xfrm>
        </p:spPr>
        <p:txBody>
          <a:bodyPr anchor="b">
            <a:normAutofit/>
          </a:bodyPr>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7FC0454-9C14-59C3-E52C-E9BEAECA067D}"/>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9">
            <a:extLst>
              <a:ext uri="{FF2B5EF4-FFF2-40B4-BE49-F238E27FC236}">
                <a16:creationId xmlns:a16="http://schemas.microsoft.com/office/drawing/2014/main" id="{976C1ACD-9026-972C-4BE6-FD976F5E4466}"/>
              </a:ext>
            </a:extLst>
          </p:cNvPr>
          <p:cNvSpPr>
            <a:spLocks noGrp="1"/>
          </p:cNvSpPr>
          <p:nvPr>
            <p:ph type="ftr" sz="quarter" idx="10"/>
          </p:nvPr>
        </p:nvSpPr>
        <p:spPr/>
        <p:txBody>
          <a:bodyPr/>
          <a:lstStyle/>
          <a:p>
            <a:endParaRPr lang="en-US"/>
          </a:p>
        </p:txBody>
      </p:sp>
      <p:sp>
        <p:nvSpPr>
          <p:cNvPr id="11" name="Slide Number Placeholder 10">
            <a:extLst>
              <a:ext uri="{FF2B5EF4-FFF2-40B4-BE49-F238E27FC236}">
                <a16:creationId xmlns:a16="http://schemas.microsoft.com/office/drawing/2014/main" id="{BA135043-380D-D83B-D66E-E3C91D4F3FCB}"/>
              </a:ext>
            </a:extLst>
          </p:cNvPr>
          <p:cNvSpPr>
            <a:spLocks noGrp="1"/>
          </p:cNvSpPr>
          <p:nvPr>
            <p:ph type="sldNum" sz="quarter" idx="11"/>
          </p:nvPr>
        </p:nvSpPr>
        <p:spPr/>
        <p:txBody>
          <a:bodyPr/>
          <a:lstStyle/>
          <a:p>
            <a:fld id="{65FF53A0-4901-4521-886A-D6DD9533CC77}" type="slidenum">
              <a:rPr lang="en-US" smtClean="0"/>
              <a:t>‹#›</a:t>
            </a:fld>
            <a:endParaRPr lang="en-US"/>
          </a:p>
        </p:txBody>
      </p:sp>
      <p:sp>
        <p:nvSpPr>
          <p:cNvPr id="12" name="Rectangle 11">
            <a:extLst>
              <a:ext uri="{FF2B5EF4-FFF2-40B4-BE49-F238E27FC236}">
                <a16:creationId xmlns:a16="http://schemas.microsoft.com/office/drawing/2014/main" id="{E13599A7-6ABA-58C1-8282-C4EC9A0E641C}"/>
              </a:ext>
            </a:extLst>
          </p:cNvPr>
          <p:cNvSpPr/>
          <p:nvPr/>
        </p:nvSpPr>
        <p:spPr>
          <a:xfrm>
            <a:off x="0" y="-1"/>
            <a:ext cx="9144000" cy="7985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latin typeface="Barlow Semi Condensed Medium" pitchFamily="2" charset="77"/>
            </a:endParaRPr>
          </a:p>
        </p:txBody>
      </p:sp>
      <p:sp>
        <p:nvSpPr>
          <p:cNvPr id="2" name="Title 1">
            <a:extLst>
              <a:ext uri="{FF2B5EF4-FFF2-40B4-BE49-F238E27FC236}">
                <a16:creationId xmlns:a16="http://schemas.microsoft.com/office/drawing/2014/main" id="{E0661E1A-C7D9-15AC-A8A9-37852FD06C9A}"/>
              </a:ext>
            </a:extLst>
          </p:cNvPr>
          <p:cNvSpPr>
            <a:spLocks noGrp="1"/>
          </p:cNvSpPr>
          <p:nvPr>
            <p:ph type="title"/>
          </p:nvPr>
        </p:nvSpPr>
        <p:spPr>
          <a:xfrm>
            <a:off x="629841" y="142091"/>
            <a:ext cx="7886700" cy="514350"/>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41312183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BCDD3293-FD3B-81A3-4CCC-D9E1F4CED983}"/>
              </a:ext>
            </a:extLst>
          </p:cNvPr>
          <p:cNvSpPr>
            <a:spLocks noGrp="1"/>
          </p:cNvSpPr>
          <p:nvPr>
            <p:ph type="ftr" sz="quarter" idx="10"/>
          </p:nvPr>
        </p:nvSpPr>
        <p:spPr/>
        <p:txBody>
          <a:bodyPr/>
          <a:lstStyle/>
          <a:p>
            <a:endParaRPr lang="en-US"/>
          </a:p>
        </p:txBody>
      </p:sp>
      <p:sp>
        <p:nvSpPr>
          <p:cNvPr id="7" name="Slide Number Placeholder 6">
            <a:extLst>
              <a:ext uri="{FF2B5EF4-FFF2-40B4-BE49-F238E27FC236}">
                <a16:creationId xmlns:a16="http://schemas.microsoft.com/office/drawing/2014/main" id="{E125EDA6-EFE3-1137-72D0-5B32E5F9505A}"/>
              </a:ext>
            </a:extLst>
          </p:cNvPr>
          <p:cNvSpPr>
            <a:spLocks noGrp="1"/>
          </p:cNvSpPr>
          <p:nvPr>
            <p:ph type="sldNum" sz="quarter" idx="11"/>
          </p:nvPr>
        </p:nvSpPr>
        <p:spPr/>
        <p:txBody>
          <a:bodyPr/>
          <a:lstStyle/>
          <a:p>
            <a:fld id="{65FF53A0-4901-4521-886A-D6DD9533CC77}" type="slidenum">
              <a:rPr lang="en-US" smtClean="0"/>
              <a:t>‹#›</a:t>
            </a:fld>
            <a:endParaRPr lang="en-US"/>
          </a:p>
        </p:txBody>
      </p:sp>
      <p:sp>
        <p:nvSpPr>
          <p:cNvPr id="8" name="Rectangle 7">
            <a:extLst>
              <a:ext uri="{FF2B5EF4-FFF2-40B4-BE49-F238E27FC236}">
                <a16:creationId xmlns:a16="http://schemas.microsoft.com/office/drawing/2014/main" id="{6F12D27B-B17A-1EA2-F6D5-8CC0360FA379}"/>
              </a:ext>
            </a:extLst>
          </p:cNvPr>
          <p:cNvSpPr/>
          <p:nvPr/>
        </p:nvSpPr>
        <p:spPr>
          <a:xfrm>
            <a:off x="0" y="-1"/>
            <a:ext cx="9144000" cy="7985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latin typeface="Barlow Semi Condensed Medium" pitchFamily="2" charset="77"/>
            </a:endParaRPr>
          </a:p>
        </p:txBody>
      </p:sp>
      <p:sp>
        <p:nvSpPr>
          <p:cNvPr id="2" name="Title 1">
            <a:extLst>
              <a:ext uri="{FF2B5EF4-FFF2-40B4-BE49-F238E27FC236}">
                <a16:creationId xmlns:a16="http://schemas.microsoft.com/office/drawing/2014/main" id="{7856699B-E2E3-1E43-E169-1D72CEB74C45}"/>
              </a:ext>
            </a:extLst>
          </p:cNvPr>
          <p:cNvSpPr>
            <a:spLocks noGrp="1"/>
          </p:cNvSpPr>
          <p:nvPr>
            <p:ph type="title"/>
          </p:nvPr>
        </p:nvSpPr>
        <p:spPr>
          <a:xfrm>
            <a:off x="628650" y="142091"/>
            <a:ext cx="7886700" cy="514350"/>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27472752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D74B625-2537-4675-4800-FD61CFD00C3A}"/>
              </a:ext>
            </a:extLst>
          </p:cNvPr>
          <p:cNvSpPr>
            <a:spLocks noGrp="1"/>
          </p:cNvSpPr>
          <p:nvPr>
            <p:ph type="ftr" sz="quarter" idx="10"/>
          </p:nvPr>
        </p:nvSpPr>
        <p:spPr/>
        <p:txBody>
          <a:bodyPr/>
          <a:lstStyle/>
          <a:p>
            <a:endParaRPr lang="en-US"/>
          </a:p>
        </p:txBody>
      </p:sp>
      <p:sp>
        <p:nvSpPr>
          <p:cNvPr id="6" name="Slide Number Placeholder 5">
            <a:extLst>
              <a:ext uri="{FF2B5EF4-FFF2-40B4-BE49-F238E27FC236}">
                <a16:creationId xmlns:a16="http://schemas.microsoft.com/office/drawing/2014/main" id="{F40D7EC8-7573-EBE7-C1FD-E830964F440E}"/>
              </a:ext>
            </a:extLst>
          </p:cNvPr>
          <p:cNvSpPr>
            <a:spLocks noGrp="1"/>
          </p:cNvSpPr>
          <p:nvPr>
            <p:ph type="sldNum" sz="quarter" idx="11"/>
          </p:nvPr>
        </p:nvSpPr>
        <p:spPr/>
        <p:txBody>
          <a:bodyPr/>
          <a:lstStyle/>
          <a:p>
            <a:fld id="{65FF53A0-4901-4521-886A-D6DD9533CC77}" type="slidenum">
              <a:rPr lang="en-US" smtClean="0"/>
              <a:t>‹#›</a:t>
            </a:fld>
            <a:endParaRPr lang="en-US"/>
          </a:p>
        </p:txBody>
      </p:sp>
    </p:spTree>
    <p:extLst>
      <p:ext uri="{BB962C8B-B14F-4D97-AF65-F5344CB8AC3E}">
        <p14:creationId xmlns:p14="http://schemas.microsoft.com/office/powerpoint/2010/main" val="6240602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B845366-6BE1-4D69-52F4-7BD56AEEBFF6}"/>
              </a:ext>
            </a:extLst>
          </p:cNvPr>
          <p:cNvSpPr/>
          <p:nvPr/>
        </p:nvSpPr>
        <p:spPr>
          <a:xfrm>
            <a:off x="0" y="0"/>
            <a:ext cx="2147978" cy="51435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5">
                  <a:lumMod val="20000"/>
                  <a:lumOff val="80000"/>
                </a:schemeClr>
              </a:solidFill>
              <a:latin typeface="Barlow Semi Condensed Medium" pitchFamily="2" charset="77"/>
            </a:endParaRPr>
          </a:p>
        </p:txBody>
      </p:sp>
      <p:sp>
        <p:nvSpPr>
          <p:cNvPr id="2" name="Title 1">
            <a:extLst>
              <a:ext uri="{FF2B5EF4-FFF2-40B4-BE49-F238E27FC236}">
                <a16:creationId xmlns:a16="http://schemas.microsoft.com/office/drawing/2014/main" id="{7E3D234F-7FAC-2AF6-141A-B666CD5BC25E}"/>
              </a:ext>
            </a:extLst>
          </p:cNvPr>
          <p:cNvSpPr>
            <a:spLocks noGrp="1"/>
          </p:cNvSpPr>
          <p:nvPr>
            <p:ph type="title"/>
          </p:nvPr>
        </p:nvSpPr>
        <p:spPr>
          <a:xfrm>
            <a:off x="133039" y="367527"/>
            <a:ext cx="1885950"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3F228EE-7A96-8A44-F1E3-1568DE7B623A}"/>
              </a:ext>
            </a:extLst>
          </p:cNvPr>
          <p:cNvSpPr>
            <a:spLocks noGrp="1"/>
          </p:cNvSpPr>
          <p:nvPr>
            <p:ph idx="1"/>
          </p:nvPr>
        </p:nvSpPr>
        <p:spPr>
          <a:xfrm>
            <a:off x="2663301" y="457080"/>
            <a:ext cx="6000750" cy="394335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7DAC60-7756-0DAC-A29D-395E6298C10C}"/>
              </a:ext>
            </a:extLst>
          </p:cNvPr>
          <p:cNvSpPr>
            <a:spLocks noGrp="1"/>
          </p:cNvSpPr>
          <p:nvPr>
            <p:ph type="body" sz="half" idx="2"/>
          </p:nvPr>
        </p:nvSpPr>
        <p:spPr>
          <a:xfrm>
            <a:off x="133039" y="1567677"/>
            <a:ext cx="1885950" cy="2846070"/>
          </a:xfrm>
        </p:spPr>
        <p:txBody>
          <a:bodyPr>
            <a:normAutofit/>
          </a:bodyPr>
          <a:lstStyle>
            <a:lvl1pPr marL="0" indent="0">
              <a:buNone/>
              <a:defRPr sz="21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Footer Placeholder 7">
            <a:extLst>
              <a:ext uri="{FF2B5EF4-FFF2-40B4-BE49-F238E27FC236}">
                <a16:creationId xmlns:a16="http://schemas.microsoft.com/office/drawing/2014/main" id="{B45D48E9-3EC4-A4EE-AE92-322C11E4B8BB}"/>
              </a:ext>
            </a:extLst>
          </p:cNvPr>
          <p:cNvSpPr>
            <a:spLocks noGrp="1"/>
          </p:cNvSpPr>
          <p:nvPr>
            <p:ph type="ftr" sz="quarter" idx="10"/>
          </p:nvPr>
        </p:nvSpPr>
        <p:spPr/>
        <p:txBody>
          <a:bodyPr/>
          <a:lstStyle/>
          <a:p>
            <a:endParaRPr lang="en-US"/>
          </a:p>
        </p:txBody>
      </p:sp>
      <p:sp>
        <p:nvSpPr>
          <p:cNvPr id="9" name="Slide Number Placeholder 8">
            <a:extLst>
              <a:ext uri="{FF2B5EF4-FFF2-40B4-BE49-F238E27FC236}">
                <a16:creationId xmlns:a16="http://schemas.microsoft.com/office/drawing/2014/main" id="{0921059C-91C0-2E13-52CD-DE76BE61728D}"/>
              </a:ext>
            </a:extLst>
          </p:cNvPr>
          <p:cNvSpPr>
            <a:spLocks noGrp="1"/>
          </p:cNvSpPr>
          <p:nvPr>
            <p:ph type="sldNum" sz="quarter" idx="11"/>
          </p:nvPr>
        </p:nvSpPr>
        <p:spPr>
          <a:xfrm>
            <a:off x="211522" y="4767262"/>
            <a:ext cx="1792613" cy="273844"/>
          </a:xfrm>
        </p:spPr>
        <p:txBody>
          <a:bodyPr/>
          <a:lstStyle/>
          <a:p>
            <a:fld id="{65FF53A0-4901-4521-886A-D6DD9533CC77}" type="slidenum">
              <a:rPr lang="en-US" smtClean="0"/>
              <a:t>‹#›</a:t>
            </a:fld>
            <a:endParaRPr lang="en-US"/>
          </a:p>
        </p:txBody>
      </p:sp>
    </p:spTree>
    <p:extLst>
      <p:ext uri="{BB962C8B-B14F-4D97-AF65-F5344CB8AC3E}">
        <p14:creationId xmlns:p14="http://schemas.microsoft.com/office/powerpoint/2010/main" val="28517136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A72D07E-7408-D8E1-B5BB-E682D8CC21B7}"/>
              </a:ext>
            </a:extLst>
          </p:cNvPr>
          <p:cNvSpPr/>
          <p:nvPr/>
        </p:nvSpPr>
        <p:spPr>
          <a:xfrm>
            <a:off x="0" y="-1"/>
            <a:ext cx="2147978" cy="51435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5">
                  <a:lumMod val="20000"/>
                  <a:lumOff val="80000"/>
                </a:schemeClr>
              </a:solidFill>
              <a:latin typeface="Barlow Semi Condensed Medium" pitchFamily="2" charset="77"/>
            </a:endParaRPr>
          </a:p>
        </p:txBody>
      </p:sp>
      <p:sp>
        <p:nvSpPr>
          <p:cNvPr id="2" name="Title 1">
            <a:extLst>
              <a:ext uri="{FF2B5EF4-FFF2-40B4-BE49-F238E27FC236}">
                <a16:creationId xmlns:a16="http://schemas.microsoft.com/office/drawing/2014/main" id="{4A1B2429-56F0-469B-CB38-1773CFD0881C}"/>
              </a:ext>
            </a:extLst>
          </p:cNvPr>
          <p:cNvSpPr>
            <a:spLocks noGrp="1"/>
          </p:cNvSpPr>
          <p:nvPr>
            <p:ph type="title"/>
          </p:nvPr>
        </p:nvSpPr>
        <p:spPr>
          <a:xfrm>
            <a:off x="130472" y="369536"/>
            <a:ext cx="1885950"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E9D2552-F9E4-955E-00BB-70000FD9AB06}"/>
              </a:ext>
            </a:extLst>
          </p:cNvPr>
          <p:cNvSpPr>
            <a:spLocks noGrp="1"/>
          </p:cNvSpPr>
          <p:nvPr>
            <p:ph type="pic" idx="1"/>
          </p:nvPr>
        </p:nvSpPr>
        <p:spPr>
          <a:xfrm>
            <a:off x="2688905" y="472406"/>
            <a:ext cx="6000750" cy="39433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A504CD6F-96D9-4E01-5254-5F1988257D89}"/>
              </a:ext>
            </a:extLst>
          </p:cNvPr>
          <p:cNvSpPr>
            <a:spLocks noGrp="1"/>
          </p:cNvSpPr>
          <p:nvPr>
            <p:ph type="body" sz="half" idx="2"/>
          </p:nvPr>
        </p:nvSpPr>
        <p:spPr>
          <a:xfrm>
            <a:off x="130472" y="1569686"/>
            <a:ext cx="1885950" cy="2846070"/>
          </a:xfrm>
        </p:spPr>
        <p:txBody>
          <a:bodyPr>
            <a:normAutofit/>
          </a:bodyPr>
          <a:lstStyle>
            <a:lvl1pPr marL="0" indent="0">
              <a:buNone/>
              <a:defRPr sz="21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Footer Placeholder 7">
            <a:extLst>
              <a:ext uri="{FF2B5EF4-FFF2-40B4-BE49-F238E27FC236}">
                <a16:creationId xmlns:a16="http://schemas.microsoft.com/office/drawing/2014/main" id="{0C23F875-16F9-4FB7-118E-7E74B237DDEA}"/>
              </a:ext>
            </a:extLst>
          </p:cNvPr>
          <p:cNvSpPr>
            <a:spLocks noGrp="1"/>
          </p:cNvSpPr>
          <p:nvPr>
            <p:ph type="ftr" sz="quarter" idx="10"/>
          </p:nvPr>
        </p:nvSpPr>
        <p:spPr/>
        <p:txBody>
          <a:bodyPr/>
          <a:lstStyle/>
          <a:p>
            <a:endParaRPr lang="en-US"/>
          </a:p>
        </p:txBody>
      </p:sp>
      <p:sp>
        <p:nvSpPr>
          <p:cNvPr id="9" name="Slide Number Placeholder 8">
            <a:extLst>
              <a:ext uri="{FF2B5EF4-FFF2-40B4-BE49-F238E27FC236}">
                <a16:creationId xmlns:a16="http://schemas.microsoft.com/office/drawing/2014/main" id="{8A46DFC2-D2E6-18B1-EC83-18F83224E299}"/>
              </a:ext>
            </a:extLst>
          </p:cNvPr>
          <p:cNvSpPr>
            <a:spLocks noGrp="1"/>
          </p:cNvSpPr>
          <p:nvPr>
            <p:ph type="sldNum" sz="quarter" idx="11"/>
          </p:nvPr>
        </p:nvSpPr>
        <p:spPr>
          <a:xfrm>
            <a:off x="211522" y="4767262"/>
            <a:ext cx="1804901" cy="273844"/>
          </a:xfrm>
        </p:spPr>
        <p:txBody>
          <a:bodyPr/>
          <a:lstStyle/>
          <a:p>
            <a:fld id="{65FF53A0-4901-4521-886A-D6DD9533CC77}" type="slidenum">
              <a:rPr lang="en-US" smtClean="0"/>
              <a:t>‹#›</a:t>
            </a:fld>
            <a:endParaRPr lang="en-US"/>
          </a:p>
        </p:txBody>
      </p:sp>
    </p:spTree>
    <p:extLst>
      <p:ext uri="{BB962C8B-B14F-4D97-AF65-F5344CB8AC3E}">
        <p14:creationId xmlns:p14="http://schemas.microsoft.com/office/powerpoint/2010/main" val="37955972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Ending Slid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4DA6E-7FAC-9807-8041-7640222C979F}"/>
              </a:ext>
            </a:extLst>
          </p:cNvPr>
          <p:cNvSpPr>
            <a:spLocks noGrp="1"/>
          </p:cNvSpPr>
          <p:nvPr>
            <p:ph type="title"/>
          </p:nvPr>
        </p:nvSpPr>
        <p:spPr>
          <a:xfrm>
            <a:off x="628650" y="1306020"/>
            <a:ext cx="7886700" cy="685800"/>
          </a:xfrm>
        </p:spPr>
        <p:txBody>
          <a:bodyPr/>
          <a:lstStyle>
            <a:lvl1pPr>
              <a:defRPr>
                <a:solidFill>
                  <a:schemeClr val="bg1"/>
                </a:solidFill>
              </a:defRPr>
            </a:lvl1pPr>
          </a:lstStyle>
          <a:p>
            <a:r>
              <a:rPr lang="en-US"/>
              <a:t>Click to edit Master title style</a:t>
            </a:r>
          </a:p>
        </p:txBody>
      </p:sp>
      <p:sp>
        <p:nvSpPr>
          <p:cNvPr id="5" name="Rectangle 4">
            <a:extLst>
              <a:ext uri="{FF2B5EF4-FFF2-40B4-BE49-F238E27FC236}">
                <a16:creationId xmlns:a16="http://schemas.microsoft.com/office/drawing/2014/main" id="{A0CC40FD-525D-94D8-F340-8013B5DBBAF6}"/>
              </a:ext>
            </a:extLst>
          </p:cNvPr>
          <p:cNvSpPr/>
          <p:nvPr/>
        </p:nvSpPr>
        <p:spPr>
          <a:xfrm>
            <a:off x="0" y="4274820"/>
            <a:ext cx="9144000" cy="86868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latin typeface="Barlow Semi Condensed Medium" pitchFamily="2" charset="77"/>
            </a:endParaRPr>
          </a:p>
        </p:txBody>
      </p:sp>
      <p:pic>
        <p:nvPicPr>
          <p:cNvPr id="6" name="Picture 5">
            <a:extLst>
              <a:ext uri="{FF2B5EF4-FFF2-40B4-BE49-F238E27FC236}">
                <a16:creationId xmlns:a16="http://schemas.microsoft.com/office/drawing/2014/main" id="{337CFC09-B215-860C-A2EB-4732A94D82E3}"/>
              </a:ext>
            </a:extLst>
          </p:cNvPr>
          <p:cNvPicPr>
            <a:picLocks noChangeAspect="1"/>
          </p:cNvPicPr>
          <p:nvPr/>
        </p:nvPicPr>
        <p:blipFill>
          <a:blip r:embed="rId2"/>
          <a:srcRect/>
          <a:stretch/>
        </p:blipFill>
        <p:spPr>
          <a:xfrm>
            <a:off x="213361" y="4536062"/>
            <a:ext cx="2313080" cy="345419"/>
          </a:xfrm>
          <a:prstGeom prst="rect">
            <a:avLst/>
          </a:prstGeom>
        </p:spPr>
      </p:pic>
      <p:pic>
        <p:nvPicPr>
          <p:cNvPr id="7" name="Picture 6">
            <a:extLst>
              <a:ext uri="{FF2B5EF4-FFF2-40B4-BE49-F238E27FC236}">
                <a16:creationId xmlns:a16="http://schemas.microsoft.com/office/drawing/2014/main" id="{21A183A1-8BC9-025D-B143-B949DFBC8ED4}"/>
              </a:ext>
            </a:extLst>
          </p:cNvPr>
          <p:cNvPicPr>
            <a:picLocks noChangeAspect="1"/>
          </p:cNvPicPr>
          <p:nvPr/>
        </p:nvPicPr>
        <p:blipFill>
          <a:blip r:embed="rId3"/>
          <a:stretch>
            <a:fillRect/>
          </a:stretch>
        </p:blipFill>
        <p:spPr>
          <a:xfrm>
            <a:off x="3556595" y="2426550"/>
            <a:ext cx="5351210" cy="2282222"/>
          </a:xfrm>
          <a:prstGeom prst="rect">
            <a:avLst/>
          </a:prstGeom>
        </p:spPr>
      </p:pic>
    </p:spTree>
    <p:extLst>
      <p:ext uri="{BB962C8B-B14F-4D97-AF65-F5344CB8AC3E}">
        <p14:creationId xmlns:p14="http://schemas.microsoft.com/office/powerpoint/2010/main" val="25571003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hart Placeholder 2"/>
          <p:cNvSpPr>
            <a:spLocks noGrp="1"/>
          </p:cNvSpPr>
          <p:nvPr>
            <p:ph type="chart" idx="1"/>
          </p:nvPr>
        </p:nvSpPr>
        <p:spPr>
          <a:xfrm>
            <a:off x="457200" y="1200151"/>
            <a:ext cx="8229600" cy="3394472"/>
          </a:xfrm>
        </p:spPr>
        <p:txBody>
          <a:bodyPr/>
          <a:lstStyle/>
          <a:p>
            <a:pPr lvl="0"/>
            <a:endParaRPr lang="en-US" noProof="0"/>
          </a:p>
        </p:txBody>
      </p:sp>
      <p:sp>
        <p:nvSpPr>
          <p:cNvPr id="4" name="Rectangle 4">
            <a:extLst>
              <a:ext uri="{FF2B5EF4-FFF2-40B4-BE49-F238E27FC236}">
                <a16:creationId xmlns:a16="http://schemas.microsoft.com/office/drawing/2014/main" id="{20E5E39D-D292-A550-BDF0-30260EDF9EB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91B8284-9657-4184-87C1-AA9163227DD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476A26A-3735-E59D-1FEE-A49182C898D6}"/>
              </a:ext>
            </a:extLst>
          </p:cNvPr>
          <p:cNvSpPr>
            <a:spLocks noGrp="1" noChangeArrowheads="1"/>
          </p:cNvSpPr>
          <p:nvPr>
            <p:ph type="sldNum" sz="quarter" idx="12"/>
          </p:nvPr>
        </p:nvSpPr>
        <p:spPr>
          <a:ln/>
        </p:spPr>
        <p:txBody>
          <a:bodyPr/>
          <a:lstStyle>
            <a:lvl1pPr>
              <a:defRPr/>
            </a:lvl1pPr>
          </a:lstStyle>
          <a:p>
            <a:pPr>
              <a:defRPr/>
            </a:pPr>
            <a:fld id="{9A2C8557-F25F-4A40-8335-4F045A58BAB7}" type="slidenum">
              <a:rPr lang="en-US" altLang="en-US"/>
              <a:pPr>
                <a:defRPr/>
              </a:pPr>
              <a:t>‹#›</a:t>
            </a:fld>
            <a:endParaRPr lang="en-US" altLang="en-US"/>
          </a:p>
        </p:txBody>
      </p:sp>
    </p:spTree>
    <p:extLst>
      <p:ext uri="{BB962C8B-B14F-4D97-AF65-F5344CB8AC3E}">
        <p14:creationId xmlns:p14="http://schemas.microsoft.com/office/powerpoint/2010/main" val="1588691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General Slide 1">
  <p:cSld name="General Slide 1">
    <p:spTree>
      <p:nvGrpSpPr>
        <p:cNvPr id="1" name="Shape 29"/>
        <p:cNvGrpSpPr/>
        <p:nvPr/>
      </p:nvGrpSpPr>
      <p:grpSpPr>
        <a:xfrm>
          <a:off x="0" y="0"/>
          <a:ext cx="0" cy="0"/>
          <a:chOff x="0" y="0"/>
          <a:chExt cx="0" cy="0"/>
        </a:xfrm>
      </p:grpSpPr>
      <p:sp>
        <p:nvSpPr>
          <p:cNvPr id="30" name="Google Shape;30;p6"/>
          <p:cNvSpPr/>
          <p:nvPr/>
        </p:nvSpPr>
        <p:spPr>
          <a:xfrm>
            <a:off x="0" y="0"/>
            <a:ext cx="9144000" cy="1664863"/>
          </a:xfrm>
          <a:prstGeom prst="rect">
            <a:avLst/>
          </a:prstGeom>
          <a:solidFill>
            <a:schemeClr val="lt2"/>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6C6D4"/>
              </a:solidFill>
              <a:latin typeface="Barlow Semi Condensed Medium"/>
              <a:ea typeface="Barlow Semi Condensed Medium"/>
              <a:cs typeface="Barlow Semi Condensed Medium"/>
              <a:sym typeface="Barlow Semi Condensed Medium"/>
            </a:endParaRPr>
          </a:p>
        </p:txBody>
      </p:sp>
      <p:sp>
        <p:nvSpPr>
          <p:cNvPr id="31" name="Google Shape;31;p6"/>
          <p:cNvSpPr txBox="1">
            <a:spLocks noGrp="1"/>
          </p:cNvSpPr>
          <p:nvPr>
            <p:ph type="body" idx="1"/>
          </p:nvPr>
        </p:nvSpPr>
        <p:spPr>
          <a:xfrm>
            <a:off x="1628969" y="634864"/>
            <a:ext cx="5328047" cy="362619"/>
          </a:xfrm>
          <a:prstGeom prst="rect">
            <a:avLst/>
          </a:prstGeom>
          <a:noFill/>
          <a:ln>
            <a:noFill/>
          </a:ln>
        </p:spPr>
        <p:txBody>
          <a:bodyPr spcFirstLastPara="1" wrap="square" lIns="91425" tIns="45700" rIns="91425" bIns="45700" anchor="t" anchorCtr="0">
            <a:normAutofit/>
          </a:bodyPr>
          <a:lstStyle>
            <a:lvl1pPr marL="342900" marR="0" lvl="0" indent="-171450" algn="l" rtl="0">
              <a:lnSpc>
                <a:spcPct val="100000"/>
              </a:lnSpc>
              <a:spcBef>
                <a:spcPts val="450"/>
              </a:spcBef>
              <a:spcAft>
                <a:spcPts val="0"/>
              </a:spcAft>
              <a:buClr>
                <a:schemeClr val="accent1"/>
              </a:buClr>
              <a:buSzPts val="3200"/>
              <a:buFont typeface="Arial"/>
              <a:buNone/>
              <a:defRPr sz="2400" b="1" i="0" u="none" strike="noStrike" cap="none">
                <a:solidFill>
                  <a:schemeClr val="accent2"/>
                </a:solidFill>
                <a:latin typeface="Alegreya Sans"/>
                <a:ea typeface="Alegreya Sans"/>
                <a:cs typeface="Alegreya Sans"/>
                <a:sym typeface="Alegreya Sans"/>
              </a:defRPr>
            </a:lvl1pPr>
            <a:lvl2pPr marL="685800" marR="0" lvl="1" indent="-266700" algn="l" rtl="0">
              <a:lnSpc>
                <a:spcPct val="100000"/>
              </a:lnSpc>
              <a:spcBef>
                <a:spcPts val="450"/>
              </a:spcBef>
              <a:spcAft>
                <a:spcPts val="0"/>
              </a:spcAft>
              <a:buClr>
                <a:schemeClr val="accent1"/>
              </a:buClr>
              <a:buSzPts val="2000"/>
              <a:buFont typeface="NTR"/>
              <a:buChar char="‒"/>
              <a:defRPr sz="1500" b="0" i="0" u="none" strike="noStrike" cap="none">
                <a:solidFill>
                  <a:schemeClr val="dk1"/>
                </a:solidFill>
                <a:latin typeface="Alegreya Sans"/>
                <a:ea typeface="Alegreya Sans"/>
                <a:cs typeface="Alegreya Sans"/>
                <a:sym typeface="Alegreya Sans"/>
              </a:defRPr>
            </a:lvl2pPr>
            <a:lvl3pPr marL="1028700" marR="0" lvl="2" indent="-242888" algn="l" rtl="0">
              <a:lnSpc>
                <a:spcPct val="100000"/>
              </a:lnSpc>
              <a:spcBef>
                <a:spcPts val="450"/>
              </a:spcBef>
              <a:spcAft>
                <a:spcPts val="0"/>
              </a:spcAft>
              <a:buClr>
                <a:schemeClr val="accent3"/>
              </a:buClr>
              <a:buSzPts val="1500"/>
              <a:buFont typeface="Arial"/>
              <a:buChar char="•"/>
              <a:defRPr sz="1500" b="0" i="0" u="none" strike="noStrike" cap="none">
                <a:solidFill>
                  <a:schemeClr val="dk1"/>
                </a:solidFill>
                <a:latin typeface="Alegreya Sans"/>
                <a:ea typeface="Alegreya Sans"/>
                <a:cs typeface="Alegreya Sans"/>
                <a:sym typeface="Alegreya Sans"/>
              </a:defRPr>
            </a:lvl3pPr>
            <a:lvl4pPr marL="1371600" marR="0" lvl="3" indent="-266700" algn="l" rtl="0">
              <a:lnSpc>
                <a:spcPct val="100000"/>
              </a:lnSpc>
              <a:spcBef>
                <a:spcPts val="450"/>
              </a:spcBef>
              <a:spcAft>
                <a:spcPts val="0"/>
              </a:spcAft>
              <a:buClr>
                <a:schemeClr val="accent3"/>
              </a:buClr>
              <a:buSzPts val="2000"/>
              <a:buFont typeface="NTR"/>
              <a:buChar char="‒"/>
              <a:defRPr sz="1500" b="0" i="0" u="none" strike="noStrike" cap="none">
                <a:solidFill>
                  <a:schemeClr val="dk1"/>
                </a:solidFill>
                <a:latin typeface="Alegreya Sans"/>
                <a:ea typeface="Alegreya Sans"/>
                <a:cs typeface="Alegreya Sans"/>
                <a:sym typeface="Alegreya Sans"/>
              </a:defRPr>
            </a:lvl4pPr>
            <a:lvl5pPr marL="1714500" marR="0" lvl="4" indent="-242888" algn="l" rtl="0">
              <a:lnSpc>
                <a:spcPct val="100000"/>
              </a:lnSpc>
              <a:spcBef>
                <a:spcPts val="450"/>
              </a:spcBef>
              <a:spcAft>
                <a:spcPts val="0"/>
              </a:spcAft>
              <a:buClr>
                <a:schemeClr val="dk2"/>
              </a:buClr>
              <a:buSzPts val="1500"/>
              <a:buFont typeface="Arial"/>
              <a:buChar char="•"/>
              <a:defRPr sz="1500" b="0" i="0" u="none" strike="noStrike" cap="none">
                <a:solidFill>
                  <a:schemeClr val="dk1"/>
                </a:solidFill>
                <a:latin typeface="Alegreya Sans"/>
                <a:ea typeface="Alegreya Sans"/>
                <a:cs typeface="Alegreya Sans"/>
                <a:sym typeface="Alegreya Sans"/>
              </a:defRPr>
            </a:lvl5pPr>
            <a:lvl6pPr marL="2057400" marR="0" lvl="5" indent="-257175"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2" name="Google Shape;32;p6"/>
          <p:cNvSpPr txBox="1">
            <a:spLocks noGrp="1"/>
          </p:cNvSpPr>
          <p:nvPr>
            <p:ph type="body" idx="2"/>
          </p:nvPr>
        </p:nvSpPr>
        <p:spPr>
          <a:xfrm>
            <a:off x="1628969" y="1074538"/>
            <a:ext cx="5349479" cy="313900"/>
          </a:xfrm>
          <a:prstGeom prst="rect">
            <a:avLst/>
          </a:prstGeom>
          <a:noFill/>
          <a:ln>
            <a:noFill/>
          </a:ln>
        </p:spPr>
        <p:txBody>
          <a:bodyPr spcFirstLastPara="1" wrap="square" lIns="91425" tIns="45700" rIns="91425" bIns="45700" anchor="t" anchorCtr="0">
            <a:normAutofit/>
          </a:bodyPr>
          <a:lstStyle>
            <a:lvl1pPr marL="342900" marR="0" lvl="0" indent="-171450" algn="l" rtl="0">
              <a:lnSpc>
                <a:spcPct val="100000"/>
              </a:lnSpc>
              <a:spcBef>
                <a:spcPts val="450"/>
              </a:spcBef>
              <a:spcAft>
                <a:spcPts val="0"/>
              </a:spcAft>
              <a:buClr>
                <a:schemeClr val="accent1"/>
              </a:buClr>
              <a:buSzPts val="2200"/>
              <a:buFont typeface="Arial"/>
              <a:buNone/>
              <a:defRPr sz="1650" b="0" i="0" u="none" strike="noStrike" cap="none">
                <a:solidFill>
                  <a:schemeClr val="accent1"/>
                </a:solidFill>
                <a:latin typeface="Alegreya Sans"/>
                <a:ea typeface="Alegreya Sans"/>
                <a:cs typeface="Alegreya Sans"/>
                <a:sym typeface="Alegreya Sans"/>
              </a:defRPr>
            </a:lvl1pPr>
            <a:lvl2pPr marL="685800" marR="0" lvl="1" indent="-266700" algn="l" rtl="0">
              <a:lnSpc>
                <a:spcPct val="100000"/>
              </a:lnSpc>
              <a:spcBef>
                <a:spcPts val="450"/>
              </a:spcBef>
              <a:spcAft>
                <a:spcPts val="0"/>
              </a:spcAft>
              <a:buClr>
                <a:schemeClr val="accent1"/>
              </a:buClr>
              <a:buSzPts val="2000"/>
              <a:buFont typeface="NTR"/>
              <a:buChar char="‒"/>
              <a:defRPr sz="1500" b="0" i="0" u="none" strike="noStrike" cap="none">
                <a:solidFill>
                  <a:schemeClr val="dk1"/>
                </a:solidFill>
                <a:latin typeface="Alegreya Sans"/>
                <a:ea typeface="Alegreya Sans"/>
                <a:cs typeface="Alegreya Sans"/>
                <a:sym typeface="Alegreya Sans"/>
              </a:defRPr>
            </a:lvl2pPr>
            <a:lvl3pPr marL="1028700" marR="0" lvl="2" indent="-242888" algn="l" rtl="0">
              <a:lnSpc>
                <a:spcPct val="100000"/>
              </a:lnSpc>
              <a:spcBef>
                <a:spcPts val="450"/>
              </a:spcBef>
              <a:spcAft>
                <a:spcPts val="0"/>
              </a:spcAft>
              <a:buClr>
                <a:schemeClr val="accent3"/>
              </a:buClr>
              <a:buSzPts val="1500"/>
              <a:buFont typeface="Arial"/>
              <a:buChar char="•"/>
              <a:defRPr sz="1500" b="0" i="0" u="none" strike="noStrike" cap="none">
                <a:solidFill>
                  <a:schemeClr val="dk1"/>
                </a:solidFill>
                <a:latin typeface="Alegreya Sans"/>
                <a:ea typeface="Alegreya Sans"/>
                <a:cs typeface="Alegreya Sans"/>
                <a:sym typeface="Alegreya Sans"/>
              </a:defRPr>
            </a:lvl3pPr>
            <a:lvl4pPr marL="1371600" marR="0" lvl="3" indent="-266700" algn="l" rtl="0">
              <a:lnSpc>
                <a:spcPct val="100000"/>
              </a:lnSpc>
              <a:spcBef>
                <a:spcPts val="450"/>
              </a:spcBef>
              <a:spcAft>
                <a:spcPts val="0"/>
              </a:spcAft>
              <a:buClr>
                <a:schemeClr val="accent3"/>
              </a:buClr>
              <a:buSzPts val="2000"/>
              <a:buFont typeface="NTR"/>
              <a:buChar char="‒"/>
              <a:defRPr sz="1500" b="0" i="0" u="none" strike="noStrike" cap="none">
                <a:solidFill>
                  <a:schemeClr val="dk1"/>
                </a:solidFill>
                <a:latin typeface="Alegreya Sans"/>
                <a:ea typeface="Alegreya Sans"/>
                <a:cs typeface="Alegreya Sans"/>
                <a:sym typeface="Alegreya Sans"/>
              </a:defRPr>
            </a:lvl4pPr>
            <a:lvl5pPr marL="1714500" marR="0" lvl="4" indent="-242888" algn="l" rtl="0">
              <a:lnSpc>
                <a:spcPct val="100000"/>
              </a:lnSpc>
              <a:spcBef>
                <a:spcPts val="450"/>
              </a:spcBef>
              <a:spcAft>
                <a:spcPts val="0"/>
              </a:spcAft>
              <a:buClr>
                <a:schemeClr val="dk2"/>
              </a:buClr>
              <a:buSzPts val="1500"/>
              <a:buFont typeface="Arial"/>
              <a:buChar char="•"/>
              <a:defRPr sz="1500" b="0" i="0" u="none" strike="noStrike" cap="none">
                <a:solidFill>
                  <a:schemeClr val="dk1"/>
                </a:solidFill>
                <a:latin typeface="Alegreya Sans"/>
                <a:ea typeface="Alegreya Sans"/>
                <a:cs typeface="Alegreya Sans"/>
                <a:sym typeface="Alegreya Sans"/>
              </a:defRPr>
            </a:lvl5pPr>
            <a:lvl6pPr marL="2057400" marR="0" lvl="5" indent="-257175"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3" name="Google Shape;33;p6"/>
          <p:cNvSpPr txBox="1">
            <a:spLocks noGrp="1"/>
          </p:cNvSpPr>
          <p:nvPr>
            <p:ph type="body" idx="3"/>
          </p:nvPr>
        </p:nvSpPr>
        <p:spPr>
          <a:xfrm>
            <a:off x="1628968" y="2052015"/>
            <a:ext cx="5729665" cy="1988344"/>
          </a:xfrm>
          <a:prstGeom prst="rect">
            <a:avLst/>
          </a:prstGeom>
          <a:noFill/>
          <a:ln>
            <a:noFill/>
          </a:ln>
        </p:spPr>
        <p:txBody>
          <a:bodyPr spcFirstLastPara="1" wrap="square" lIns="91425" tIns="45700" rIns="91425" bIns="45700" anchor="t" anchorCtr="0">
            <a:noAutofit/>
          </a:bodyPr>
          <a:lstStyle>
            <a:lvl1pPr marL="342900" marR="0" lvl="0" indent="-266700" algn="l" rtl="0">
              <a:lnSpc>
                <a:spcPct val="100000"/>
              </a:lnSpc>
              <a:spcBef>
                <a:spcPts val="450"/>
              </a:spcBef>
              <a:spcAft>
                <a:spcPts val="0"/>
              </a:spcAft>
              <a:buClr>
                <a:schemeClr val="accent1"/>
              </a:buClr>
              <a:buSzPts val="2000"/>
              <a:buFont typeface="Arial"/>
              <a:buChar char="•"/>
              <a:defRPr sz="1500" b="0" i="0" u="none" strike="noStrike" cap="none">
                <a:solidFill>
                  <a:schemeClr val="dk1"/>
                </a:solidFill>
                <a:latin typeface="Alegreya Sans"/>
                <a:ea typeface="Alegreya Sans"/>
                <a:cs typeface="Alegreya Sans"/>
                <a:sym typeface="Alegreya Sans"/>
              </a:defRPr>
            </a:lvl1pPr>
            <a:lvl2pPr marL="685800" marR="0" lvl="1" indent="-266700" algn="l" rtl="0">
              <a:lnSpc>
                <a:spcPct val="100000"/>
              </a:lnSpc>
              <a:spcBef>
                <a:spcPts val="450"/>
              </a:spcBef>
              <a:spcAft>
                <a:spcPts val="0"/>
              </a:spcAft>
              <a:buClr>
                <a:schemeClr val="accent1"/>
              </a:buClr>
              <a:buSzPts val="2000"/>
              <a:buFont typeface="NTR"/>
              <a:buChar char="‒"/>
              <a:defRPr sz="1500" b="0" i="0" u="none" strike="noStrike" cap="none">
                <a:solidFill>
                  <a:schemeClr val="dk1"/>
                </a:solidFill>
                <a:latin typeface="Alegreya Sans"/>
                <a:ea typeface="Alegreya Sans"/>
                <a:cs typeface="Alegreya Sans"/>
                <a:sym typeface="Alegreya Sans"/>
              </a:defRPr>
            </a:lvl2pPr>
            <a:lvl3pPr marL="1028700" marR="0" lvl="2" indent="-242888" algn="l" rtl="0">
              <a:lnSpc>
                <a:spcPct val="100000"/>
              </a:lnSpc>
              <a:spcBef>
                <a:spcPts val="450"/>
              </a:spcBef>
              <a:spcAft>
                <a:spcPts val="0"/>
              </a:spcAft>
              <a:buClr>
                <a:schemeClr val="accent3"/>
              </a:buClr>
              <a:buSzPts val="1500"/>
              <a:buFont typeface="Arial"/>
              <a:buChar char="•"/>
              <a:defRPr sz="1500" b="0" i="0" u="none" strike="noStrike" cap="none">
                <a:solidFill>
                  <a:schemeClr val="dk1"/>
                </a:solidFill>
                <a:latin typeface="Alegreya Sans"/>
                <a:ea typeface="Alegreya Sans"/>
                <a:cs typeface="Alegreya Sans"/>
                <a:sym typeface="Alegreya Sans"/>
              </a:defRPr>
            </a:lvl3pPr>
            <a:lvl4pPr marL="1371600" marR="0" lvl="3" indent="-266700" algn="l" rtl="0">
              <a:lnSpc>
                <a:spcPct val="100000"/>
              </a:lnSpc>
              <a:spcBef>
                <a:spcPts val="450"/>
              </a:spcBef>
              <a:spcAft>
                <a:spcPts val="0"/>
              </a:spcAft>
              <a:buClr>
                <a:schemeClr val="accent3"/>
              </a:buClr>
              <a:buSzPts val="2000"/>
              <a:buFont typeface="NTR"/>
              <a:buChar char="‒"/>
              <a:defRPr sz="1500" b="0" i="0" u="none" strike="noStrike" cap="none">
                <a:solidFill>
                  <a:schemeClr val="dk1"/>
                </a:solidFill>
                <a:latin typeface="Alegreya Sans"/>
                <a:ea typeface="Alegreya Sans"/>
                <a:cs typeface="Alegreya Sans"/>
                <a:sym typeface="Alegreya Sans"/>
              </a:defRPr>
            </a:lvl4pPr>
            <a:lvl5pPr marL="1714500" marR="0" lvl="4" indent="-242888" algn="l" rtl="0">
              <a:lnSpc>
                <a:spcPct val="100000"/>
              </a:lnSpc>
              <a:spcBef>
                <a:spcPts val="450"/>
              </a:spcBef>
              <a:spcAft>
                <a:spcPts val="0"/>
              </a:spcAft>
              <a:buClr>
                <a:schemeClr val="dk2"/>
              </a:buClr>
              <a:buSzPts val="1500"/>
              <a:buFont typeface="Arial"/>
              <a:buChar char="•"/>
              <a:defRPr sz="1500" b="0" i="0" u="none" strike="noStrike" cap="none">
                <a:solidFill>
                  <a:schemeClr val="dk1"/>
                </a:solidFill>
                <a:latin typeface="Alegreya Sans"/>
                <a:ea typeface="Alegreya Sans"/>
                <a:cs typeface="Alegreya Sans"/>
                <a:sym typeface="Alegreya Sans"/>
              </a:defRPr>
            </a:lvl5pPr>
            <a:lvl6pPr marL="2057400" marR="0" lvl="5" indent="-257175"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7268809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General Slid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FE6D19A-4846-F74B-BE86-2765770DAFAD}"/>
              </a:ext>
            </a:extLst>
          </p:cNvPr>
          <p:cNvSpPr/>
          <p:nvPr userDrawn="1"/>
        </p:nvSpPr>
        <p:spPr>
          <a:xfrm>
            <a:off x="0" y="-1"/>
            <a:ext cx="3435858" cy="51435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5">
                  <a:lumMod val="20000"/>
                  <a:lumOff val="80000"/>
                </a:schemeClr>
              </a:solidFill>
              <a:latin typeface="Barlow Semi Condensed Medium" pitchFamily="2" charset="77"/>
            </a:endParaRPr>
          </a:p>
        </p:txBody>
      </p:sp>
      <p:sp>
        <p:nvSpPr>
          <p:cNvPr id="3" name="Text Placeholder 2">
            <a:extLst>
              <a:ext uri="{FF2B5EF4-FFF2-40B4-BE49-F238E27FC236}">
                <a16:creationId xmlns:a16="http://schemas.microsoft.com/office/drawing/2014/main" id="{556E4298-BB5F-3E41-A5F9-3230771043C3}"/>
              </a:ext>
            </a:extLst>
          </p:cNvPr>
          <p:cNvSpPr>
            <a:spLocks noGrp="1"/>
          </p:cNvSpPr>
          <p:nvPr>
            <p:ph type="body" sz="quarter" idx="10" hasCustomPrompt="1"/>
          </p:nvPr>
        </p:nvSpPr>
        <p:spPr>
          <a:xfrm>
            <a:off x="522072" y="1220471"/>
            <a:ext cx="2461158" cy="767586"/>
          </a:xfrm>
          <a:prstGeom prst="rect">
            <a:avLst/>
          </a:prstGeom>
        </p:spPr>
        <p:txBody>
          <a:bodyPr>
            <a:normAutofit/>
          </a:bodyPr>
          <a:lstStyle>
            <a:lvl1pPr marL="0" indent="0" algn="l" defTabSz="685800" rtl="0" eaLnBrk="1" latinLnBrk="0" hangingPunct="1">
              <a:buNone/>
              <a:defRPr lang="en-US" sz="2400" b="1" kern="1200" dirty="0">
                <a:solidFill>
                  <a:schemeClr val="accent2"/>
                </a:solidFill>
                <a:latin typeface="Alegreya Sans" pitchFamily="2" charset="0"/>
                <a:ea typeface="+mn-ea"/>
                <a:cs typeface="+mn-cs"/>
              </a:defRPr>
            </a:lvl1pPr>
          </a:lstStyle>
          <a:p>
            <a:pPr lvl="0"/>
            <a:r>
              <a:rPr lang="en-US"/>
              <a:t>Slide Heading Here</a:t>
            </a:r>
          </a:p>
        </p:txBody>
      </p:sp>
      <p:sp>
        <p:nvSpPr>
          <p:cNvPr id="6" name="Text Placeholder 5">
            <a:extLst>
              <a:ext uri="{FF2B5EF4-FFF2-40B4-BE49-F238E27FC236}">
                <a16:creationId xmlns:a16="http://schemas.microsoft.com/office/drawing/2014/main" id="{2AF82AAF-855D-7040-8CB7-205316DADEE0}"/>
              </a:ext>
            </a:extLst>
          </p:cNvPr>
          <p:cNvSpPr>
            <a:spLocks noGrp="1"/>
          </p:cNvSpPr>
          <p:nvPr>
            <p:ph type="body" sz="quarter" idx="11" hasCustomPrompt="1"/>
          </p:nvPr>
        </p:nvSpPr>
        <p:spPr>
          <a:xfrm>
            <a:off x="522072" y="2047023"/>
            <a:ext cx="2461158" cy="675603"/>
          </a:xfrm>
          <a:prstGeom prst="rect">
            <a:avLst/>
          </a:prstGeom>
        </p:spPr>
        <p:txBody>
          <a:bodyPr>
            <a:normAutofit/>
          </a:bodyPr>
          <a:lstStyle>
            <a:lvl1pPr marL="0" indent="0" algn="l" defTabSz="685800" rtl="0" eaLnBrk="1" latinLnBrk="0" hangingPunct="1">
              <a:buNone/>
              <a:defRPr lang="en-US" sz="1650" kern="1200" dirty="0">
                <a:solidFill>
                  <a:schemeClr val="accent1"/>
                </a:solidFill>
                <a:latin typeface="Alegreya Sans" pitchFamily="2" charset="0"/>
                <a:ea typeface="+mn-ea"/>
                <a:cs typeface="+mn-cs"/>
              </a:defRPr>
            </a:lvl1pPr>
          </a:lstStyle>
          <a:p>
            <a:pPr lvl="0"/>
            <a:r>
              <a:rPr lang="en-US"/>
              <a:t>Slide Subheading Goes Here</a:t>
            </a:r>
          </a:p>
        </p:txBody>
      </p:sp>
      <p:sp>
        <p:nvSpPr>
          <p:cNvPr id="12" name="Text Placeholder 19">
            <a:extLst>
              <a:ext uri="{FF2B5EF4-FFF2-40B4-BE49-F238E27FC236}">
                <a16:creationId xmlns:a16="http://schemas.microsoft.com/office/drawing/2014/main" id="{B71E8B22-B8EA-6F46-8D1E-3A0BA20D1870}"/>
              </a:ext>
            </a:extLst>
          </p:cNvPr>
          <p:cNvSpPr>
            <a:spLocks noGrp="1"/>
          </p:cNvSpPr>
          <p:nvPr>
            <p:ph type="body" sz="quarter" idx="14" hasCustomPrompt="1"/>
          </p:nvPr>
        </p:nvSpPr>
        <p:spPr>
          <a:xfrm>
            <a:off x="4006799" y="1097242"/>
            <a:ext cx="4209085" cy="3065564"/>
          </a:xfrm>
          <a:prstGeom prst="rect">
            <a:avLst/>
          </a:prstGeom>
        </p:spPr>
        <p:txBody>
          <a:bodyPr/>
          <a:lstStyle>
            <a:lvl1pPr marL="257175" indent="-257175" algn="l">
              <a:buFont typeface="Arial" panose="020B0604020202020204" pitchFamily="34" charset="0"/>
              <a:buChar char="•"/>
              <a:defRPr/>
            </a:lvl1pPr>
          </a:lstStyle>
          <a:p>
            <a:pPr lvl="0"/>
            <a:r>
              <a:rPr lang="en-US"/>
              <a:t>This is a sample bullet list item.</a:t>
            </a:r>
          </a:p>
          <a:p>
            <a:pPr lvl="0"/>
            <a:r>
              <a:rPr lang="en-US"/>
              <a:t>Sample bullet list item here. Lorem ipsum dolor.</a:t>
            </a:r>
          </a:p>
          <a:p>
            <a:pPr lvl="0"/>
            <a:r>
              <a:rPr lang="en-US"/>
              <a:t>Sed </a:t>
            </a:r>
            <a:r>
              <a:rPr lang="en-US" err="1"/>
              <a:t>nec</a:t>
            </a:r>
            <a:r>
              <a:rPr lang="en-US"/>
              <a:t> libero </a:t>
            </a:r>
            <a:r>
              <a:rPr lang="en-US" err="1"/>
              <a:t>lacus</a:t>
            </a:r>
            <a:r>
              <a:rPr lang="en-US"/>
              <a:t>, </a:t>
            </a:r>
            <a:r>
              <a:rPr lang="en-US" err="1"/>
              <a:t>donec</a:t>
            </a:r>
            <a:r>
              <a:rPr lang="en-US"/>
              <a:t> cursus vel </a:t>
            </a:r>
            <a:r>
              <a:rPr lang="en-US" err="1"/>
              <a:t>quam</a:t>
            </a:r>
            <a:r>
              <a:rPr lang="en-US"/>
              <a:t> et </a:t>
            </a:r>
            <a:r>
              <a:rPr lang="en-US" err="1"/>
              <a:t>eleifend</a:t>
            </a:r>
            <a:r>
              <a:rPr lang="en-US"/>
              <a:t>. </a:t>
            </a:r>
          </a:p>
          <a:p>
            <a:pPr lvl="0"/>
            <a:r>
              <a:rPr lang="en-US" err="1"/>
              <a:t>Suspendisse</a:t>
            </a:r>
            <a:r>
              <a:rPr lang="en-US"/>
              <a:t> </a:t>
            </a:r>
            <a:r>
              <a:rPr lang="en-US" err="1"/>
              <a:t>dapibus</a:t>
            </a:r>
            <a:r>
              <a:rPr lang="en-US"/>
              <a:t> pharetra maximus, </a:t>
            </a:r>
            <a:r>
              <a:rPr lang="en-US" err="1"/>
              <a:t>fusce</a:t>
            </a:r>
            <a:r>
              <a:rPr lang="en-US"/>
              <a:t> </a:t>
            </a:r>
            <a:r>
              <a:rPr lang="en-US" err="1"/>
              <a:t>eget</a:t>
            </a:r>
            <a:r>
              <a:rPr lang="en-US"/>
              <a:t> </a:t>
            </a:r>
            <a:r>
              <a:rPr lang="en-US" err="1"/>
              <a:t>iaculis</a:t>
            </a:r>
            <a:r>
              <a:rPr lang="en-US"/>
              <a:t> est. Et </a:t>
            </a:r>
            <a:r>
              <a:rPr lang="en-US" err="1"/>
              <a:t>nunc</a:t>
            </a:r>
            <a:r>
              <a:rPr lang="en-US"/>
              <a:t> </a:t>
            </a:r>
            <a:r>
              <a:rPr lang="en-US" err="1"/>
              <a:t>lobortis</a:t>
            </a:r>
            <a:r>
              <a:rPr lang="en-US"/>
              <a:t> </a:t>
            </a:r>
            <a:r>
              <a:rPr lang="en-US" err="1"/>
              <a:t>neque</a:t>
            </a:r>
            <a:r>
              <a:rPr lang="en-US"/>
              <a:t> et </a:t>
            </a:r>
            <a:r>
              <a:rPr lang="en-US" err="1"/>
              <a:t>arcu</a:t>
            </a:r>
            <a:r>
              <a:rPr lang="en-US"/>
              <a:t>.</a:t>
            </a:r>
          </a:p>
          <a:p>
            <a:pPr lvl="0"/>
            <a:r>
              <a:rPr lang="en-US" err="1"/>
              <a:t>Nulla</a:t>
            </a:r>
            <a:r>
              <a:rPr lang="en-US"/>
              <a:t> </a:t>
            </a:r>
            <a:r>
              <a:rPr lang="en-US" err="1"/>
              <a:t>bibendum</a:t>
            </a:r>
            <a:r>
              <a:rPr lang="en-US"/>
              <a:t>, </a:t>
            </a:r>
            <a:r>
              <a:rPr lang="en-US" err="1"/>
              <a:t>lectus</a:t>
            </a:r>
            <a:r>
              <a:rPr lang="en-US"/>
              <a:t> </a:t>
            </a:r>
            <a:r>
              <a:rPr lang="en-US" err="1"/>
              <a:t>eu</a:t>
            </a:r>
            <a:r>
              <a:rPr lang="en-US"/>
              <a:t> convallis lacinia.</a:t>
            </a:r>
          </a:p>
        </p:txBody>
      </p:sp>
    </p:spTree>
    <p:extLst>
      <p:ext uri="{BB962C8B-B14F-4D97-AF65-F5344CB8AC3E}">
        <p14:creationId xmlns:p14="http://schemas.microsoft.com/office/powerpoint/2010/main" val="15125598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Graph Slide">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B2F57A2-27BF-8B48-BF07-B3FC82A2A0C4}"/>
              </a:ext>
            </a:extLst>
          </p:cNvPr>
          <p:cNvSpPr>
            <a:spLocks noGrp="1"/>
          </p:cNvSpPr>
          <p:nvPr>
            <p:ph type="body" sz="quarter" idx="11" hasCustomPrompt="1"/>
          </p:nvPr>
        </p:nvSpPr>
        <p:spPr>
          <a:xfrm>
            <a:off x="2185298" y="223023"/>
            <a:ext cx="4773406" cy="352487"/>
          </a:xfrm>
          <a:prstGeom prst="rect">
            <a:avLst/>
          </a:prstGeom>
        </p:spPr>
        <p:txBody>
          <a:bodyPr>
            <a:noAutofit/>
          </a:bodyPr>
          <a:lstStyle>
            <a:lvl1pPr marL="0" indent="0" algn="ctr" defTabSz="685800" rtl="0" eaLnBrk="1" latinLnBrk="0" hangingPunct="1">
              <a:buNone/>
              <a:defRPr lang="en-US" sz="1800" kern="1200" dirty="0">
                <a:solidFill>
                  <a:schemeClr val="accent2"/>
                </a:solidFill>
                <a:latin typeface="Alegreya Sans" pitchFamily="2" charset="0"/>
                <a:ea typeface="+mn-ea"/>
                <a:cs typeface="+mn-cs"/>
              </a:defRPr>
            </a:lvl1pPr>
          </a:lstStyle>
          <a:p>
            <a:pPr lvl="0"/>
            <a:r>
              <a:rPr lang="en-US"/>
              <a:t>Chart/Graph Title</a:t>
            </a:r>
          </a:p>
        </p:txBody>
      </p:sp>
      <p:sp>
        <p:nvSpPr>
          <p:cNvPr id="6" name="Chart Placeholder 5">
            <a:extLst>
              <a:ext uri="{FF2B5EF4-FFF2-40B4-BE49-F238E27FC236}">
                <a16:creationId xmlns:a16="http://schemas.microsoft.com/office/drawing/2014/main" id="{E589BC15-874F-7443-B262-19B325C642E8}"/>
              </a:ext>
            </a:extLst>
          </p:cNvPr>
          <p:cNvSpPr>
            <a:spLocks noGrp="1"/>
          </p:cNvSpPr>
          <p:nvPr>
            <p:ph type="chart" sz="quarter" idx="12" hasCustomPrompt="1"/>
          </p:nvPr>
        </p:nvSpPr>
        <p:spPr>
          <a:xfrm>
            <a:off x="1021557" y="1254919"/>
            <a:ext cx="7098506" cy="3319463"/>
          </a:xfrm>
          <a:prstGeom prst="rect">
            <a:avLst/>
          </a:prstGeom>
        </p:spPr>
        <p:txBody>
          <a:bodyPr anchor="ctr"/>
          <a:lstStyle>
            <a:lvl1pPr marL="0" indent="0" algn="ctr">
              <a:buNone/>
              <a:defRPr sz="1500">
                <a:latin typeface="Alegreya Sans" pitchFamily="2" charset="0"/>
              </a:defRPr>
            </a:lvl1pPr>
          </a:lstStyle>
          <a:p>
            <a:r>
              <a:rPr lang="en-US"/>
              <a:t>Place Chart/Graph Here</a:t>
            </a:r>
          </a:p>
        </p:txBody>
      </p:sp>
      <p:sp>
        <p:nvSpPr>
          <p:cNvPr id="3" name="Text Placeholder 2">
            <a:extLst>
              <a:ext uri="{FF2B5EF4-FFF2-40B4-BE49-F238E27FC236}">
                <a16:creationId xmlns:a16="http://schemas.microsoft.com/office/drawing/2014/main" id="{892CB19B-9DA4-A047-9001-10F549B74961}"/>
              </a:ext>
            </a:extLst>
          </p:cNvPr>
          <p:cNvSpPr>
            <a:spLocks noGrp="1"/>
          </p:cNvSpPr>
          <p:nvPr>
            <p:ph type="body" sz="quarter" idx="13" hasCustomPrompt="1"/>
          </p:nvPr>
        </p:nvSpPr>
        <p:spPr>
          <a:xfrm>
            <a:off x="1021557" y="4574382"/>
            <a:ext cx="3621881" cy="350044"/>
          </a:xfrm>
          <a:prstGeom prst="rect">
            <a:avLst/>
          </a:prstGeom>
        </p:spPr>
        <p:txBody>
          <a:bodyPr/>
          <a:lstStyle>
            <a:lvl1pPr>
              <a:buNone/>
              <a:defRPr sz="1050" baseline="0">
                <a:solidFill>
                  <a:schemeClr val="accent2"/>
                </a:solidFill>
                <a:latin typeface="Alegreya Sans"/>
              </a:defRPr>
            </a:lvl1pPr>
          </a:lstStyle>
          <a:p>
            <a:pPr lvl="0"/>
            <a:r>
              <a:rPr lang="en-US"/>
              <a:t>Chart Citation/Source</a:t>
            </a:r>
          </a:p>
        </p:txBody>
      </p:sp>
    </p:spTree>
    <p:extLst>
      <p:ext uri="{BB962C8B-B14F-4D97-AF65-F5344CB8AC3E}">
        <p14:creationId xmlns:p14="http://schemas.microsoft.com/office/powerpoint/2010/main" val="34435645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B2F57A2-27BF-8B48-BF07-B3FC82A2A0C4}"/>
              </a:ext>
            </a:extLst>
          </p:cNvPr>
          <p:cNvSpPr>
            <a:spLocks noGrp="1"/>
          </p:cNvSpPr>
          <p:nvPr>
            <p:ph type="body" sz="quarter" idx="11" hasCustomPrompt="1"/>
          </p:nvPr>
        </p:nvSpPr>
        <p:spPr>
          <a:xfrm>
            <a:off x="2185298" y="223023"/>
            <a:ext cx="4773406" cy="352487"/>
          </a:xfrm>
          <a:prstGeom prst="rect">
            <a:avLst/>
          </a:prstGeom>
        </p:spPr>
        <p:txBody>
          <a:bodyPr>
            <a:noAutofit/>
          </a:bodyPr>
          <a:lstStyle>
            <a:lvl1pPr marL="0" indent="0" algn="ctr" defTabSz="685800" rtl="0" eaLnBrk="1" latinLnBrk="0" hangingPunct="1">
              <a:buNone/>
              <a:defRPr lang="en-US" sz="1800" kern="1200" dirty="0">
                <a:solidFill>
                  <a:schemeClr val="accent2"/>
                </a:solidFill>
                <a:latin typeface="Alegreya Sans" pitchFamily="2" charset="0"/>
                <a:ea typeface="+mn-ea"/>
                <a:cs typeface="+mn-cs"/>
              </a:defRPr>
            </a:lvl1pPr>
          </a:lstStyle>
          <a:p>
            <a:pPr lvl="0"/>
            <a:r>
              <a:rPr lang="en-US"/>
              <a:t>Table Title</a:t>
            </a:r>
          </a:p>
        </p:txBody>
      </p:sp>
      <p:sp>
        <p:nvSpPr>
          <p:cNvPr id="14" name="Table Placeholder 13">
            <a:extLst>
              <a:ext uri="{FF2B5EF4-FFF2-40B4-BE49-F238E27FC236}">
                <a16:creationId xmlns:a16="http://schemas.microsoft.com/office/drawing/2014/main" id="{CCAE23F9-2C4C-8244-9549-D436B20F3119}"/>
              </a:ext>
            </a:extLst>
          </p:cNvPr>
          <p:cNvSpPr>
            <a:spLocks noGrp="1"/>
          </p:cNvSpPr>
          <p:nvPr>
            <p:ph type="tbl" sz="quarter" idx="12" hasCustomPrompt="1"/>
          </p:nvPr>
        </p:nvSpPr>
        <p:spPr>
          <a:xfrm>
            <a:off x="919163" y="1289304"/>
            <a:ext cx="7241381" cy="3024331"/>
          </a:xfrm>
          <a:prstGeom prst="rect">
            <a:avLst/>
          </a:prstGeom>
        </p:spPr>
        <p:txBody>
          <a:bodyPr anchor="ctr"/>
          <a:lstStyle>
            <a:lvl1pPr marL="0" indent="0" algn="ctr">
              <a:buNone/>
              <a:defRPr sz="1500">
                <a:latin typeface="Alegreya Sans" pitchFamily="2" charset="0"/>
              </a:defRPr>
            </a:lvl1pPr>
          </a:lstStyle>
          <a:p>
            <a:r>
              <a:rPr lang="en-US"/>
              <a:t>Insert Table Here</a:t>
            </a:r>
          </a:p>
        </p:txBody>
      </p:sp>
      <p:sp>
        <p:nvSpPr>
          <p:cNvPr id="5" name="Text Placeholder 2">
            <a:extLst>
              <a:ext uri="{FF2B5EF4-FFF2-40B4-BE49-F238E27FC236}">
                <a16:creationId xmlns:a16="http://schemas.microsoft.com/office/drawing/2014/main" id="{9C25BFED-C896-FA45-B855-A10261A83EA9}"/>
              </a:ext>
            </a:extLst>
          </p:cNvPr>
          <p:cNvSpPr>
            <a:spLocks noGrp="1"/>
          </p:cNvSpPr>
          <p:nvPr>
            <p:ph type="body" sz="quarter" idx="13" hasCustomPrompt="1"/>
          </p:nvPr>
        </p:nvSpPr>
        <p:spPr>
          <a:xfrm>
            <a:off x="1021557" y="4574382"/>
            <a:ext cx="3621881" cy="350044"/>
          </a:xfrm>
          <a:prstGeom prst="rect">
            <a:avLst/>
          </a:prstGeom>
        </p:spPr>
        <p:txBody>
          <a:bodyPr/>
          <a:lstStyle>
            <a:lvl1pPr>
              <a:buNone/>
              <a:defRPr sz="1050" baseline="0">
                <a:solidFill>
                  <a:schemeClr val="accent2"/>
                </a:solidFill>
                <a:latin typeface="Alegreya Sans"/>
              </a:defRPr>
            </a:lvl1pPr>
          </a:lstStyle>
          <a:p>
            <a:pPr lvl="0"/>
            <a:r>
              <a:rPr lang="en-US"/>
              <a:t>Chart Citation/Source</a:t>
            </a:r>
          </a:p>
        </p:txBody>
      </p:sp>
    </p:spTree>
    <p:extLst>
      <p:ext uri="{BB962C8B-B14F-4D97-AF65-F5344CB8AC3E}">
        <p14:creationId xmlns:p14="http://schemas.microsoft.com/office/powerpoint/2010/main" val="28366042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tandard Content Slide">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4836C966-2145-C788-D0E0-99A7CB6BCDCF}"/>
              </a:ext>
            </a:extLst>
          </p:cNvPr>
          <p:cNvSpPr>
            <a:spLocks noGrp="1"/>
          </p:cNvSpPr>
          <p:nvPr>
            <p:ph type="body" sz="quarter" idx="11" hasCustomPrompt="1"/>
          </p:nvPr>
        </p:nvSpPr>
        <p:spPr>
          <a:xfrm>
            <a:off x="2185298" y="223023"/>
            <a:ext cx="4773406" cy="352487"/>
          </a:xfrm>
          <a:prstGeom prst="rect">
            <a:avLst/>
          </a:prstGeom>
        </p:spPr>
        <p:txBody>
          <a:bodyPr>
            <a:noAutofit/>
          </a:bodyPr>
          <a:lstStyle>
            <a:lvl1pPr marL="0" indent="0" algn="ctr" defTabSz="685800" rtl="0" eaLnBrk="1" latinLnBrk="0" hangingPunct="1">
              <a:buNone/>
              <a:defRPr lang="en-US" sz="2400" kern="1200" dirty="0">
                <a:solidFill>
                  <a:schemeClr val="accent2"/>
                </a:solidFill>
                <a:latin typeface="Alegreya Sans" pitchFamily="2" charset="0"/>
                <a:ea typeface="+mn-ea"/>
                <a:cs typeface="+mn-cs"/>
              </a:defRPr>
            </a:lvl1pPr>
          </a:lstStyle>
          <a:p>
            <a:pPr lvl="0"/>
            <a:r>
              <a:rPr lang="en-US"/>
              <a:t>Slide Title</a:t>
            </a:r>
          </a:p>
        </p:txBody>
      </p:sp>
      <p:sp>
        <p:nvSpPr>
          <p:cNvPr id="5" name="Text Placeholder 4">
            <a:extLst>
              <a:ext uri="{FF2B5EF4-FFF2-40B4-BE49-F238E27FC236}">
                <a16:creationId xmlns:a16="http://schemas.microsoft.com/office/drawing/2014/main" id="{0A6EE52A-A0F1-5795-B0DC-9CC855196949}"/>
              </a:ext>
            </a:extLst>
          </p:cNvPr>
          <p:cNvSpPr>
            <a:spLocks noGrp="1"/>
          </p:cNvSpPr>
          <p:nvPr>
            <p:ph type="body" sz="quarter" idx="12"/>
          </p:nvPr>
        </p:nvSpPr>
        <p:spPr>
          <a:xfrm>
            <a:off x="361950" y="1073944"/>
            <a:ext cx="8468916" cy="3532585"/>
          </a:xfrm>
          <a:prstGeom prst="rect">
            <a:avLst/>
          </a:prstGeom>
        </p:spPr>
        <p:txBody>
          <a:bodyPr/>
          <a:lstStyle>
            <a:lvl1pPr>
              <a:defRPr sz="2400">
                <a:latin typeface="Alegreya Sans" panose="00000500000000000000" pitchFamily="2" charset="0"/>
              </a:defRPr>
            </a:lvl1pPr>
            <a:lvl2pPr>
              <a:defRPr sz="2100">
                <a:latin typeface="Alegreya Sans" panose="00000500000000000000" pitchFamily="2" charset="0"/>
              </a:defRPr>
            </a:lvl2pPr>
            <a:lvl3pPr>
              <a:defRPr sz="1800">
                <a:latin typeface="Alegreya Sans" panose="00000500000000000000" pitchFamily="2" charset="0"/>
              </a:defRPr>
            </a:lvl3pPr>
            <a:lvl4pPr>
              <a:defRPr sz="1500">
                <a:latin typeface="Alegreya Sans" panose="00000500000000000000" pitchFamily="2" charset="0"/>
              </a:defRPr>
            </a:lvl4pPr>
            <a:lvl5pPr>
              <a:defRPr sz="1500">
                <a:latin typeface="Alegreya Sans"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42035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E12869-E880-58C3-BF12-CF6B0585F177}"/>
              </a:ext>
            </a:extLst>
          </p:cNvPr>
          <p:cNvSpPr>
            <a:spLocks noGrp="1"/>
          </p:cNvSpPr>
          <p:nvPr>
            <p:ph type="dt" sz="half" idx="10"/>
          </p:nvPr>
        </p:nvSpPr>
        <p:spPr/>
        <p:txBody>
          <a:bodyPr/>
          <a:lstStyle/>
          <a:p>
            <a:fld id="{E94EB612-D911-41C9-887D-F1356C40F579}" type="datetimeFigureOut">
              <a:rPr lang="en-US" smtClean="0"/>
              <a:t>3/5/2026</a:t>
            </a:fld>
            <a:endParaRPr lang="en-US"/>
          </a:p>
        </p:txBody>
      </p:sp>
      <p:sp>
        <p:nvSpPr>
          <p:cNvPr id="3" name="Footer Placeholder 2">
            <a:extLst>
              <a:ext uri="{FF2B5EF4-FFF2-40B4-BE49-F238E27FC236}">
                <a16:creationId xmlns:a16="http://schemas.microsoft.com/office/drawing/2014/main" id="{6033F1F9-4937-B038-E1EC-278C94B090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A67657-5343-5E26-C1AA-92AF64E0B33E}"/>
              </a:ext>
            </a:extLst>
          </p:cNvPr>
          <p:cNvSpPr>
            <a:spLocks noGrp="1"/>
          </p:cNvSpPr>
          <p:nvPr>
            <p:ph type="sldNum" sz="quarter" idx="12"/>
          </p:nvPr>
        </p:nvSpPr>
        <p:spPr/>
        <p:txBody>
          <a:bodyPr/>
          <a:lstStyle/>
          <a:p>
            <a:fld id="{64B86A8B-1767-40E9-AC00-1A3383CD0386}" type="slidenum">
              <a:rPr lang="en-US" smtClean="0"/>
              <a:t>‹#›</a:t>
            </a:fld>
            <a:endParaRPr lang="en-US"/>
          </a:p>
        </p:txBody>
      </p:sp>
    </p:spTree>
    <p:extLst>
      <p:ext uri="{BB962C8B-B14F-4D97-AF65-F5344CB8AC3E}">
        <p14:creationId xmlns:p14="http://schemas.microsoft.com/office/powerpoint/2010/main" val="32106216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isclosure Notic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386391-B280-954F-855A-D6BC8E2F8956}"/>
              </a:ext>
            </a:extLst>
          </p:cNvPr>
          <p:cNvSpPr>
            <a:spLocks noGrp="1"/>
          </p:cNvSpPr>
          <p:nvPr>
            <p:ph type="body" sz="quarter" idx="11" hasCustomPrompt="1"/>
          </p:nvPr>
        </p:nvSpPr>
        <p:spPr>
          <a:xfrm>
            <a:off x="2185299" y="1773493"/>
            <a:ext cx="4773406" cy="493967"/>
          </a:xfrm>
          <a:prstGeom prst="rect">
            <a:avLst/>
          </a:prstGeom>
        </p:spPr>
        <p:txBody>
          <a:bodyPr>
            <a:noAutofit/>
          </a:bodyPr>
          <a:lstStyle>
            <a:lvl1pPr marL="0" indent="0" algn="ctr">
              <a:buNone/>
              <a:defRPr lang="en-US" sz="2550" kern="1200" dirty="0">
                <a:solidFill>
                  <a:schemeClr val="accent1"/>
                </a:solidFill>
                <a:latin typeface="Alegreya Sans" pitchFamily="2" charset="0"/>
                <a:ea typeface="+mn-ea"/>
                <a:cs typeface="+mn-cs"/>
              </a:defRPr>
            </a:lvl1pPr>
          </a:lstStyle>
          <a:p>
            <a:pPr lvl="0"/>
            <a:r>
              <a:rPr lang="en-US"/>
              <a:t>Disclosure Notice</a:t>
            </a:r>
          </a:p>
        </p:txBody>
      </p:sp>
      <p:sp>
        <p:nvSpPr>
          <p:cNvPr id="16" name="Text Placeholder 15">
            <a:extLst>
              <a:ext uri="{FF2B5EF4-FFF2-40B4-BE49-F238E27FC236}">
                <a16:creationId xmlns:a16="http://schemas.microsoft.com/office/drawing/2014/main" id="{C04B58E3-69C7-BB40-8F17-FB39D56AB954}"/>
              </a:ext>
            </a:extLst>
          </p:cNvPr>
          <p:cNvSpPr>
            <a:spLocks noGrp="1"/>
          </p:cNvSpPr>
          <p:nvPr>
            <p:ph type="body" sz="quarter" idx="12" hasCustomPrompt="1"/>
          </p:nvPr>
        </p:nvSpPr>
        <p:spPr>
          <a:xfrm>
            <a:off x="1544837" y="2281177"/>
            <a:ext cx="6054329" cy="1378744"/>
          </a:xfrm>
          <a:prstGeom prst="rect">
            <a:avLst/>
          </a:prstGeom>
        </p:spPr>
        <p:txBody>
          <a:bodyPr/>
          <a:lstStyle>
            <a:lvl1pPr marL="0" indent="0" algn="ctr">
              <a:buFontTx/>
              <a:buNone/>
              <a:defRPr/>
            </a:lvl1pPr>
            <a:lvl2pPr marL="342892" indent="0" algn="ctr">
              <a:buFontTx/>
              <a:buNone/>
              <a:defRPr/>
            </a:lvl2pPr>
            <a:lvl3pPr marL="685783" indent="0" algn="ctr">
              <a:buFontTx/>
              <a:buNone/>
              <a:defRPr/>
            </a:lvl3pPr>
            <a:lvl4pPr marL="1028675" indent="0" algn="ctr">
              <a:buFontTx/>
              <a:buNone/>
              <a:defRPr/>
            </a:lvl4pPr>
            <a:lvl5pPr marL="1371566" indent="0" algn="ctr">
              <a:buFontTx/>
              <a:buNone/>
              <a:defRPr/>
            </a:lvl5pPr>
          </a:lstStyle>
          <a:p>
            <a:pPr lvl="0"/>
            <a:r>
              <a:rPr lang="en-US"/>
              <a:t>[Insert Disclaimer Text] Nam</a:t>
            </a:r>
            <a:r>
              <a:rPr lang="en-US" sz="1500">
                <a:latin typeface="Alegreya Sans" pitchFamily="2" charset="0"/>
              </a:rPr>
              <a:t> libero tempore, cum </a:t>
            </a:r>
            <a:r>
              <a:rPr lang="en-US" sz="1500" err="1">
                <a:latin typeface="Alegreya Sans" pitchFamily="2" charset="0"/>
              </a:rPr>
              <a:t>soluta</a:t>
            </a:r>
            <a:r>
              <a:rPr lang="en-US" sz="1500">
                <a:latin typeface="Alegreya Sans" pitchFamily="2" charset="0"/>
              </a:rPr>
              <a:t> nobis </a:t>
            </a:r>
            <a:r>
              <a:rPr lang="en-US" sz="1500" err="1">
                <a:latin typeface="Alegreya Sans" pitchFamily="2" charset="0"/>
              </a:rPr>
              <a:t>est</a:t>
            </a:r>
            <a:r>
              <a:rPr lang="en-US" sz="1500">
                <a:latin typeface="Alegreya Sans" pitchFamily="2" charset="0"/>
              </a:rPr>
              <a:t> </a:t>
            </a:r>
            <a:r>
              <a:rPr lang="en-US" sz="1500" err="1">
                <a:latin typeface="Alegreya Sans" pitchFamily="2" charset="0"/>
              </a:rPr>
              <a:t>eligendi</a:t>
            </a:r>
            <a:r>
              <a:rPr lang="en-US" sz="1500">
                <a:latin typeface="Alegreya Sans" pitchFamily="2" charset="0"/>
              </a:rPr>
              <a:t> </a:t>
            </a:r>
            <a:r>
              <a:rPr lang="en-US" sz="1500" err="1">
                <a:latin typeface="Alegreya Sans" pitchFamily="2" charset="0"/>
              </a:rPr>
              <a:t>optio</a:t>
            </a:r>
            <a:r>
              <a:rPr lang="en-US" sz="1500">
                <a:latin typeface="Alegreya Sans" pitchFamily="2" charset="0"/>
              </a:rPr>
              <a:t> </a:t>
            </a:r>
            <a:r>
              <a:rPr lang="en-US" sz="1500" err="1">
                <a:latin typeface="Alegreya Sans" pitchFamily="2" charset="0"/>
              </a:rPr>
              <a:t>cumque</a:t>
            </a:r>
            <a:r>
              <a:rPr lang="en-US" sz="1500">
                <a:latin typeface="Alegreya Sans" pitchFamily="2" charset="0"/>
              </a:rPr>
              <a:t> nihil </a:t>
            </a:r>
            <a:r>
              <a:rPr lang="en-US" sz="1500" err="1">
                <a:latin typeface="Alegreya Sans" pitchFamily="2" charset="0"/>
              </a:rPr>
              <a:t>impedit</a:t>
            </a:r>
            <a:r>
              <a:rPr lang="en-US" sz="1500">
                <a:latin typeface="Alegreya Sans" pitchFamily="2" charset="0"/>
              </a:rPr>
              <a:t> quo minus id quod </a:t>
            </a:r>
            <a:r>
              <a:rPr lang="en-US" sz="1500" err="1">
                <a:latin typeface="Alegreya Sans" pitchFamily="2" charset="0"/>
              </a:rPr>
              <a:t>maxime</a:t>
            </a:r>
            <a:r>
              <a:rPr lang="en-US" sz="1500">
                <a:latin typeface="Alegreya Sans" pitchFamily="2" charset="0"/>
              </a:rPr>
              <a:t> </a:t>
            </a:r>
            <a:r>
              <a:rPr lang="en-US" sz="1500" err="1">
                <a:latin typeface="Alegreya Sans" pitchFamily="2" charset="0"/>
              </a:rPr>
              <a:t>placeat</a:t>
            </a:r>
            <a:r>
              <a:rPr lang="en-US" sz="1500">
                <a:latin typeface="Alegreya Sans" pitchFamily="2" charset="0"/>
              </a:rPr>
              <a:t> </a:t>
            </a:r>
            <a:r>
              <a:rPr lang="en-US" sz="1500" err="1">
                <a:latin typeface="Alegreya Sans" pitchFamily="2" charset="0"/>
              </a:rPr>
              <a:t>facere</a:t>
            </a:r>
            <a:r>
              <a:rPr lang="en-US" sz="1500">
                <a:latin typeface="Alegreya Sans" pitchFamily="2" charset="0"/>
              </a:rPr>
              <a:t> </a:t>
            </a:r>
            <a:r>
              <a:rPr lang="en-US" sz="1500" err="1">
                <a:latin typeface="Alegreya Sans" pitchFamily="2" charset="0"/>
              </a:rPr>
              <a:t>possimus</a:t>
            </a:r>
            <a:r>
              <a:rPr lang="en-US" sz="1500">
                <a:latin typeface="Alegreya Sans" pitchFamily="2" charset="0"/>
              </a:rPr>
              <a:t>, </a:t>
            </a:r>
            <a:r>
              <a:rPr lang="en-US" sz="1500" err="1">
                <a:latin typeface="Alegreya Sans" pitchFamily="2" charset="0"/>
              </a:rPr>
              <a:t>omnis</a:t>
            </a:r>
            <a:r>
              <a:rPr lang="en-US" sz="1500">
                <a:latin typeface="Alegreya Sans" pitchFamily="2" charset="0"/>
              </a:rPr>
              <a:t> </a:t>
            </a:r>
            <a:r>
              <a:rPr lang="en-US" sz="1500" err="1">
                <a:latin typeface="Alegreya Sans" pitchFamily="2" charset="0"/>
              </a:rPr>
              <a:t>voluptas</a:t>
            </a:r>
            <a:r>
              <a:rPr lang="en-US" sz="1500">
                <a:latin typeface="Alegreya Sans" pitchFamily="2" charset="0"/>
              </a:rPr>
              <a:t> </a:t>
            </a:r>
            <a:r>
              <a:rPr lang="en-US" sz="1500" err="1">
                <a:latin typeface="Alegreya Sans" pitchFamily="2" charset="0"/>
              </a:rPr>
              <a:t>assumenda</a:t>
            </a:r>
            <a:r>
              <a:rPr lang="en-US" sz="1500">
                <a:latin typeface="Alegreya Sans" pitchFamily="2" charset="0"/>
              </a:rPr>
              <a:t> </a:t>
            </a:r>
            <a:r>
              <a:rPr lang="en-US" sz="1500" err="1">
                <a:latin typeface="Alegreya Sans" pitchFamily="2" charset="0"/>
              </a:rPr>
              <a:t>est</a:t>
            </a:r>
            <a:r>
              <a:rPr lang="en-US" sz="1500">
                <a:latin typeface="Alegreya Sans" pitchFamily="2" charset="0"/>
              </a:rPr>
              <a:t>, </a:t>
            </a:r>
            <a:r>
              <a:rPr lang="en-US" sz="1500" err="1">
                <a:latin typeface="Alegreya Sans" pitchFamily="2" charset="0"/>
              </a:rPr>
              <a:t>omnis</a:t>
            </a:r>
            <a:r>
              <a:rPr lang="en-US" sz="1500">
                <a:latin typeface="Alegreya Sans" pitchFamily="2" charset="0"/>
              </a:rPr>
              <a:t> dolor </a:t>
            </a:r>
            <a:r>
              <a:rPr lang="en-US" sz="1500" err="1">
                <a:latin typeface="Alegreya Sans" pitchFamily="2" charset="0"/>
              </a:rPr>
              <a:t>repellendus</a:t>
            </a:r>
            <a:r>
              <a:rPr lang="en-US" sz="1500">
                <a:latin typeface="Alegreya Sans" pitchFamily="2" charset="0"/>
              </a:rPr>
              <a:t>.</a:t>
            </a:r>
            <a:endParaRPr lang="en-US"/>
          </a:p>
        </p:txBody>
      </p:sp>
    </p:spTree>
    <p:extLst>
      <p:ext uri="{BB962C8B-B14F-4D97-AF65-F5344CB8AC3E}">
        <p14:creationId xmlns:p14="http://schemas.microsoft.com/office/powerpoint/2010/main" val="13218644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ne Speak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28263B-5FEA-F94F-8196-F741E4587DFD}"/>
              </a:ext>
            </a:extLst>
          </p:cNvPr>
          <p:cNvSpPr/>
          <p:nvPr userDrawn="1"/>
        </p:nvSpPr>
        <p:spPr>
          <a:xfrm>
            <a:off x="0" y="-1"/>
            <a:ext cx="9144000" cy="7985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latin typeface="Barlow Semi Condensed Medium" pitchFamily="2" charset="77"/>
            </a:endParaRPr>
          </a:p>
        </p:txBody>
      </p:sp>
      <p:sp>
        <p:nvSpPr>
          <p:cNvPr id="9" name="Text Placeholder 8">
            <a:extLst>
              <a:ext uri="{FF2B5EF4-FFF2-40B4-BE49-F238E27FC236}">
                <a16:creationId xmlns:a16="http://schemas.microsoft.com/office/drawing/2014/main" id="{A9386391-B280-954F-855A-D6BC8E2F8956}"/>
              </a:ext>
            </a:extLst>
          </p:cNvPr>
          <p:cNvSpPr>
            <a:spLocks noGrp="1"/>
          </p:cNvSpPr>
          <p:nvPr>
            <p:ph type="body" sz="quarter" idx="11" hasCustomPrompt="1"/>
          </p:nvPr>
        </p:nvSpPr>
        <p:spPr>
          <a:xfrm>
            <a:off x="2185299" y="223024"/>
            <a:ext cx="4773406" cy="352487"/>
          </a:xfrm>
          <a:prstGeom prst="rect">
            <a:avLst/>
          </a:prstGeom>
        </p:spPr>
        <p:txBody>
          <a:bodyPr>
            <a:noAutofit/>
          </a:bodyPr>
          <a:lstStyle>
            <a:lvl1pPr marL="0" indent="0" algn="ctr" defTabSz="685783" rtl="0" eaLnBrk="1" latinLnBrk="0" hangingPunct="1">
              <a:buNone/>
              <a:defRPr lang="en-US" sz="1800" kern="1200" dirty="0">
                <a:solidFill>
                  <a:schemeClr val="accent2"/>
                </a:solidFill>
                <a:latin typeface="Alegreya Sans" pitchFamily="2" charset="0"/>
                <a:ea typeface="+mn-ea"/>
                <a:cs typeface="+mn-cs"/>
              </a:defRPr>
            </a:lvl1pPr>
          </a:lstStyle>
          <a:p>
            <a:pPr lvl="0"/>
            <a:r>
              <a:rPr lang="en-US"/>
              <a:t>Speaker</a:t>
            </a:r>
          </a:p>
        </p:txBody>
      </p:sp>
      <p:sp>
        <p:nvSpPr>
          <p:cNvPr id="7" name="Picture Placeholder 6">
            <a:extLst>
              <a:ext uri="{FF2B5EF4-FFF2-40B4-BE49-F238E27FC236}">
                <a16:creationId xmlns:a16="http://schemas.microsoft.com/office/drawing/2014/main" id="{79F2BC70-D64F-434C-8B24-242B3E734921}"/>
              </a:ext>
            </a:extLst>
          </p:cNvPr>
          <p:cNvSpPr>
            <a:spLocks noGrp="1"/>
          </p:cNvSpPr>
          <p:nvPr>
            <p:ph type="pic" sz="quarter" idx="12" hasCustomPrompt="1"/>
          </p:nvPr>
        </p:nvSpPr>
        <p:spPr>
          <a:xfrm>
            <a:off x="1425243" y="1357884"/>
            <a:ext cx="2914650" cy="2914650"/>
          </a:xfrm>
          <a:prstGeom prst="ellipse">
            <a:avLst/>
          </a:prstGeom>
          <a:solidFill>
            <a:schemeClr val="accent3"/>
          </a:solidFill>
        </p:spPr>
        <p:txBody>
          <a:bodyPr anchor="ctr"/>
          <a:lstStyle>
            <a:lvl1pPr marL="0" indent="0" algn="ctr">
              <a:buNone/>
              <a:defRPr/>
            </a:lvl1pPr>
          </a:lstStyle>
          <a:p>
            <a:r>
              <a:rPr lang="en-US"/>
              <a:t>Insert Photo</a:t>
            </a:r>
          </a:p>
        </p:txBody>
      </p:sp>
      <p:sp>
        <p:nvSpPr>
          <p:cNvPr id="10" name="Text Placeholder 9">
            <a:extLst>
              <a:ext uri="{FF2B5EF4-FFF2-40B4-BE49-F238E27FC236}">
                <a16:creationId xmlns:a16="http://schemas.microsoft.com/office/drawing/2014/main" id="{F71B3671-055F-124C-BF80-80DEF465F156}"/>
              </a:ext>
            </a:extLst>
          </p:cNvPr>
          <p:cNvSpPr>
            <a:spLocks noGrp="1"/>
          </p:cNvSpPr>
          <p:nvPr>
            <p:ph type="body" sz="quarter" idx="13" hasCustomPrompt="1"/>
          </p:nvPr>
        </p:nvSpPr>
        <p:spPr>
          <a:xfrm>
            <a:off x="4638878" y="1357886"/>
            <a:ext cx="4268261" cy="1030223"/>
          </a:xfrm>
          <a:prstGeom prst="rect">
            <a:avLst/>
          </a:prstGeom>
        </p:spPr>
        <p:txBody>
          <a:bodyPr anchor="b" anchorCtr="0">
            <a:noAutofit/>
          </a:bodyPr>
          <a:lstStyle>
            <a:lvl1pPr marL="0" indent="0">
              <a:buNone/>
              <a:defRPr sz="2250" baseline="0">
                <a:solidFill>
                  <a:schemeClr val="accent1"/>
                </a:solidFill>
              </a:defRPr>
            </a:lvl1pPr>
          </a:lstStyle>
          <a:p>
            <a:pPr lvl="0"/>
            <a:r>
              <a:rPr lang="en-US"/>
              <a:t>Speaker Name</a:t>
            </a:r>
          </a:p>
        </p:txBody>
      </p:sp>
      <p:sp>
        <p:nvSpPr>
          <p:cNvPr id="12" name="Text Placeholder 11">
            <a:extLst>
              <a:ext uri="{FF2B5EF4-FFF2-40B4-BE49-F238E27FC236}">
                <a16:creationId xmlns:a16="http://schemas.microsoft.com/office/drawing/2014/main" id="{E40CC3C2-CD0A-7042-9B8D-7E995D9949F8}"/>
              </a:ext>
            </a:extLst>
          </p:cNvPr>
          <p:cNvSpPr>
            <a:spLocks noGrp="1"/>
          </p:cNvSpPr>
          <p:nvPr>
            <p:ph type="body" sz="quarter" idx="14" hasCustomPrompt="1"/>
          </p:nvPr>
        </p:nvSpPr>
        <p:spPr>
          <a:xfrm>
            <a:off x="4638876" y="2392015"/>
            <a:ext cx="4268260" cy="336089"/>
          </a:xfrm>
          <a:prstGeom prst="rect">
            <a:avLst/>
          </a:prstGeom>
        </p:spPr>
        <p:txBody>
          <a:bodyPr/>
          <a:lstStyle>
            <a:lvl1pPr marL="0" indent="0">
              <a:buNone/>
              <a:defRPr>
                <a:solidFill>
                  <a:schemeClr val="accent1"/>
                </a:solidFill>
              </a:defRPr>
            </a:lvl1pPr>
          </a:lstStyle>
          <a:p>
            <a:pPr lvl="0"/>
            <a:r>
              <a:rPr lang="en-US"/>
              <a:t>Title/ID Information</a:t>
            </a:r>
          </a:p>
        </p:txBody>
      </p:sp>
      <p:sp>
        <p:nvSpPr>
          <p:cNvPr id="14" name="Text Placeholder 13">
            <a:extLst>
              <a:ext uri="{FF2B5EF4-FFF2-40B4-BE49-F238E27FC236}">
                <a16:creationId xmlns:a16="http://schemas.microsoft.com/office/drawing/2014/main" id="{E766DA8B-B3F8-0A4F-B427-AE9C021B4A55}"/>
              </a:ext>
            </a:extLst>
          </p:cNvPr>
          <p:cNvSpPr>
            <a:spLocks noGrp="1"/>
          </p:cNvSpPr>
          <p:nvPr>
            <p:ph type="body" sz="quarter" idx="15" hasCustomPrompt="1"/>
          </p:nvPr>
        </p:nvSpPr>
        <p:spPr>
          <a:xfrm>
            <a:off x="4638878" y="2760395"/>
            <a:ext cx="3079881" cy="1121569"/>
          </a:xfrm>
          <a:prstGeom prst="rect">
            <a:avLst/>
          </a:prstGeom>
        </p:spPr>
        <p:txBody>
          <a:bodyPr/>
          <a:lstStyle>
            <a:lvl1pPr marL="0" marR="0" indent="0" algn="l" defTabSz="685783" rtl="0" eaLnBrk="1" fontAlgn="auto" latinLnBrk="0" hangingPunct="1">
              <a:lnSpc>
                <a:spcPct val="90000"/>
              </a:lnSpc>
              <a:spcBef>
                <a:spcPts val="750"/>
              </a:spcBef>
              <a:spcAft>
                <a:spcPts val="0"/>
              </a:spcAft>
              <a:buClr>
                <a:schemeClr val="accent1"/>
              </a:buClr>
              <a:buSzPct val="75000"/>
              <a:buFont typeface="Arial" panose="020B0604020202020204" pitchFamily="34" charset="0"/>
              <a:buNone/>
              <a:tabLst/>
              <a:defRPr/>
            </a:lvl1pPr>
          </a:lstStyle>
          <a:p>
            <a:pPr marL="0" marR="0" lvl="0" indent="0" algn="l" defTabSz="685783" rtl="0" eaLnBrk="1" fontAlgn="auto" latinLnBrk="0" hangingPunct="1">
              <a:lnSpc>
                <a:spcPct val="90000"/>
              </a:lnSpc>
              <a:spcBef>
                <a:spcPts val="750"/>
              </a:spcBef>
              <a:spcAft>
                <a:spcPts val="0"/>
              </a:spcAft>
              <a:buClr>
                <a:schemeClr val="accent1"/>
              </a:buClr>
              <a:buSzPct val="75000"/>
              <a:buFont typeface="Arial" panose="020B0604020202020204" pitchFamily="34" charset="0"/>
              <a:buNone/>
              <a:tabLst/>
              <a:defRPr/>
            </a:pPr>
            <a:r>
              <a:rPr lang="en-US" sz="1500">
                <a:latin typeface="Alegreya Sans" pitchFamily="2" charset="-128"/>
              </a:rPr>
              <a:t>[Very short bio here.] Nos </a:t>
            </a:r>
            <a:r>
              <a:rPr lang="en-US" sz="1500" err="1">
                <a:latin typeface="Alegreya Sans" pitchFamily="2" charset="-128"/>
              </a:rPr>
              <a:t>aspellor</a:t>
            </a:r>
            <a:r>
              <a:rPr lang="en-US" sz="1500">
                <a:latin typeface="Alegreya Sans" pitchFamily="2" charset="-128"/>
              </a:rPr>
              <a:t> as </a:t>
            </a:r>
            <a:r>
              <a:rPr lang="en-US" sz="1500" err="1">
                <a:latin typeface="Alegreya Sans" pitchFamily="2" charset="-128"/>
              </a:rPr>
              <a:t>eniminci</a:t>
            </a:r>
            <a:r>
              <a:rPr lang="en-US" sz="1500">
                <a:latin typeface="Alegreya Sans" pitchFamily="2" charset="-128"/>
              </a:rPr>
              <a:t> </a:t>
            </a:r>
            <a:r>
              <a:rPr lang="en-US" sz="1500" err="1">
                <a:latin typeface="Alegreya Sans" pitchFamily="2" charset="-128"/>
              </a:rPr>
              <a:t>autem</a:t>
            </a:r>
            <a:r>
              <a:rPr lang="en-US" sz="1500">
                <a:latin typeface="Alegreya Sans" pitchFamily="2" charset="-128"/>
              </a:rPr>
              <a:t> nobis </a:t>
            </a:r>
            <a:r>
              <a:rPr lang="en-US" sz="1500" err="1">
                <a:latin typeface="Alegreya Sans" pitchFamily="2" charset="-128"/>
              </a:rPr>
              <a:t>ipsam</a:t>
            </a:r>
            <a:r>
              <a:rPr lang="en-US" sz="1500">
                <a:latin typeface="Alegreya Sans" pitchFamily="2" charset="-128"/>
              </a:rPr>
              <a:t> </a:t>
            </a:r>
            <a:r>
              <a:rPr lang="en-US" sz="1500" err="1">
                <a:latin typeface="Alegreya Sans" pitchFamily="2" charset="-128"/>
              </a:rPr>
              <a:t>dunt</a:t>
            </a:r>
            <a:r>
              <a:rPr lang="en-US" sz="1500">
                <a:latin typeface="Alegreya Sans" pitchFamily="2" charset="-128"/>
              </a:rPr>
              <a:t> </a:t>
            </a:r>
            <a:r>
              <a:rPr lang="en-US" sz="1500" err="1">
                <a:latin typeface="Alegreya Sans" pitchFamily="2" charset="-128"/>
              </a:rPr>
              <a:t>accuptius</a:t>
            </a:r>
            <a:r>
              <a:rPr lang="en-US" sz="1500">
                <a:latin typeface="Alegreya Sans" pitchFamily="2" charset="-128"/>
              </a:rPr>
              <a:t> </a:t>
            </a:r>
            <a:r>
              <a:rPr lang="en-US" sz="1500" err="1">
                <a:latin typeface="Alegreya Sans" pitchFamily="2" charset="-128"/>
              </a:rPr>
              <a:t>eaquodi</a:t>
            </a:r>
            <a:r>
              <a:rPr lang="en-US" sz="1500">
                <a:latin typeface="Alegreya Sans" pitchFamily="2" charset="-128"/>
              </a:rPr>
              <a:t> </a:t>
            </a:r>
            <a:r>
              <a:rPr lang="en-US" sz="1500" err="1">
                <a:latin typeface="Alegreya Sans" pitchFamily="2" charset="-128"/>
              </a:rPr>
              <a:t>taquatem</a:t>
            </a:r>
            <a:r>
              <a:rPr lang="en-US" sz="1500">
                <a:latin typeface="Alegreya Sans" pitchFamily="2" charset="-128"/>
              </a:rPr>
              <a:t> </a:t>
            </a:r>
            <a:r>
              <a:rPr lang="en-US" sz="1500" err="1">
                <a:latin typeface="Alegreya Sans" pitchFamily="2" charset="-128"/>
              </a:rPr>
              <a:t>facerci</a:t>
            </a:r>
            <a:r>
              <a:rPr lang="en-US" sz="1500">
                <a:latin typeface="Alegreya Sans" pitchFamily="2" charset="-128"/>
              </a:rPr>
              <a:t> </a:t>
            </a:r>
            <a:r>
              <a:rPr lang="en-US" sz="1500" err="1">
                <a:latin typeface="Alegreya Sans" pitchFamily="2" charset="-128"/>
              </a:rPr>
              <a:t>lliscie</a:t>
            </a:r>
            <a:r>
              <a:rPr lang="en-US" sz="1500">
                <a:latin typeface="Alegreya Sans" pitchFamily="2" charset="-128"/>
              </a:rPr>
              <a:t> </a:t>
            </a:r>
            <a:r>
              <a:rPr lang="en-US" sz="1500" err="1">
                <a:latin typeface="Alegreya Sans" pitchFamily="2" charset="-128"/>
              </a:rPr>
              <a:t>nihition</a:t>
            </a:r>
            <a:r>
              <a:rPr lang="en-US" sz="1500">
                <a:latin typeface="Alegreya Sans" pitchFamily="2" charset="-128"/>
              </a:rPr>
              <a:t> rem </a:t>
            </a:r>
            <a:r>
              <a:rPr lang="en-US" sz="1500" err="1">
                <a:latin typeface="Alegreya Sans" pitchFamily="2" charset="-128"/>
              </a:rPr>
              <a:t>nonecus</a:t>
            </a:r>
            <a:r>
              <a:rPr lang="en-US" sz="1500">
                <a:latin typeface="Alegreya Sans" pitchFamily="2" charset="-128"/>
              </a:rPr>
              <a:t> </a:t>
            </a:r>
            <a:r>
              <a:rPr lang="en-US" sz="1500" err="1">
                <a:latin typeface="Alegreya Sans" pitchFamily="2" charset="-128"/>
              </a:rPr>
              <a:t>aut</a:t>
            </a:r>
            <a:r>
              <a:rPr lang="en-US" sz="1500">
                <a:latin typeface="Alegreya Sans" pitchFamily="2" charset="-128"/>
              </a:rPr>
              <a:t> </a:t>
            </a:r>
            <a:r>
              <a:rPr lang="en-US" sz="1500" err="1">
                <a:latin typeface="Alegreya Sans" pitchFamily="2" charset="-128"/>
              </a:rPr>
              <a:t>accab</a:t>
            </a:r>
            <a:r>
              <a:rPr lang="en-US" sz="1500">
                <a:latin typeface="Alegreya Sans" pitchFamily="2" charset="-128"/>
              </a:rPr>
              <a:t> </a:t>
            </a:r>
            <a:r>
              <a:rPr lang="en-US" sz="1500" err="1">
                <a:latin typeface="Alegreya Sans" pitchFamily="2" charset="-128"/>
              </a:rPr>
              <a:t>ipsandiatem</a:t>
            </a:r>
            <a:r>
              <a:rPr lang="en-US" sz="1500">
                <a:latin typeface="Alegreya Sans" pitchFamily="2" charset="-128"/>
              </a:rPr>
              <a:t> </a:t>
            </a:r>
            <a:r>
              <a:rPr lang="en-US" sz="1500" err="1">
                <a:latin typeface="Alegreya Sans" pitchFamily="2" charset="-128"/>
              </a:rPr>
              <a:t>inus</a:t>
            </a:r>
            <a:r>
              <a:rPr lang="en-US" sz="1500">
                <a:latin typeface="Alegreya Sans" pitchFamily="2" charset="-128"/>
              </a:rPr>
              <a:t> </a:t>
            </a:r>
            <a:r>
              <a:rPr lang="en-US" sz="1500" err="1">
                <a:latin typeface="Alegreya Sans" pitchFamily="2" charset="-128"/>
              </a:rPr>
              <a:t>inctur</a:t>
            </a:r>
            <a:r>
              <a:rPr lang="en-US" sz="1500">
                <a:latin typeface="Alegreya Sans" pitchFamily="2" charset="-128"/>
              </a:rPr>
              <a:t>.</a:t>
            </a:r>
          </a:p>
        </p:txBody>
      </p:sp>
    </p:spTree>
    <p:extLst>
      <p:ext uri="{BB962C8B-B14F-4D97-AF65-F5344CB8AC3E}">
        <p14:creationId xmlns:p14="http://schemas.microsoft.com/office/powerpoint/2010/main" val="33505612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Speaker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28263B-5FEA-F94F-8196-F741E4587DFD}"/>
              </a:ext>
            </a:extLst>
          </p:cNvPr>
          <p:cNvSpPr/>
          <p:nvPr userDrawn="1"/>
        </p:nvSpPr>
        <p:spPr>
          <a:xfrm>
            <a:off x="0" y="-1"/>
            <a:ext cx="9144000" cy="7985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latin typeface="Barlow Semi Condensed Medium" pitchFamily="2" charset="77"/>
            </a:endParaRPr>
          </a:p>
        </p:txBody>
      </p:sp>
      <p:sp>
        <p:nvSpPr>
          <p:cNvPr id="9" name="Text Placeholder 8">
            <a:extLst>
              <a:ext uri="{FF2B5EF4-FFF2-40B4-BE49-F238E27FC236}">
                <a16:creationId xmlns:a16="http://schemas.microsoft.com/office/drawing/2014/main" id="{A9386391-B280-954F-855A-D6BC8E2F8956}"/>
              </a:ext>
            </a:extLst>
          </p:cNvPr>
          <p:cNvSpPr>
            <a:spLocks noGrp="1"/>
          </p:cNvSpPr>
          <p:nvPr>
            <p:ph type="body" sz="quarter" idx="11" hasCustomPrompt="1"/>
          </p:nvPr>
        </p:nvSpPr>
        <p:spPr>
          <a:xfrm>
            <a:off x="2185299" y="223024"/>
            <a:ext cx="4773406" cy="352487"/>
          </a:xfrm>
          <a:prstGeom prst="rect">
            <a:avLst/>
          </a:prstGeom>
        </p:spPr>
        <p:txBody>
          <a:bodyPr>
            <a:noAutofit/>
          </a:bodyPr>
          <a:lstStyle>
            <a:lvl1pPr marL="0" indent="0" algn="ctr" defTabSz="685783" rtl="0" eaLnBrk="1" latinLnBrk="0" hangingPunct="1">
              <a:buNone/>
              <a:defRPr lang="en-US" sz="1800" kern="1200" dirty="0">
                <a:solidFill>
                  <a:schemeClr val="accent2"/>
                </a:solidFill>
                <a:latin typeface="Alegreya Sans" pitchFamily="2" charset="0"/>
                <a:ea typeface="+mn-ea"/>
                <a:cs typeface="+mn-cs"/>
              </a:defRPr>
            </a:lvl1pPr>
          </a:lstStyle>
          <a:p>
            <a:pPr lvl="0"/>
            <a:r>
              <a:rPr lang="en-US"/>
              <a:t>Speakers</a:t>
            </a:r>
          </a:p>
        </p:txBody>
      </p:sp>
      <p:sp>
        <p:nvSpPr>
          <p:cNvPr id="7" name="Picture Placeholder 6">
            <a:extLst>
              <a:ext uri="{FF2B5EF4-FFF2-40B4-BE49-F238E27FC236}">
                <a16:creationId xmlns:a16="http://schemas.microsoft.com/office/drawing/2014/main" id="{79F2BC70-D64F-434C-8B24-242B3E734921}"/>
              </a:ext>
            </a:extLst>
          </p:cNvPr>
          <p:cNvSpPr>
            <a:spLocks noGrp="1"/>
          </p:cNvSpPr>
          <p:nvPr>
            <p:ph type="pic" sz="quarter" idx="12" hasCustomPrompt="1"/>
          </p:nvPr>
        </p:nvSpPr>
        <p:spPr>
          <a:xfrm>
            <a:off x="1351170" y="1557212"/>
            <a:ext cx="1885950" cy="1885950"/>
          </a:xfrm>
          <a:prstGeom prst="ellipse">
            <a:avLst/>
          </a:prstGeom>
          <a:solidFill>
            <a:schemeClr val="accent3"/>
          </a:solidFill>
        </p:spPr>
        <p:txBody>
          <a:bodyPr anchor="ctr"/>
          <a:lstStyle>
            <a:lvl1pPr marL="0" indent="0" algn="ctr">
              <a:buNone/>
              <a:defRPr/>
            </a:lvl1pPr>
          </a:lstStyle>
          <a:p>
            <a:r>
              <a:rPr lang="en-US"/>
              <a:t>Insert Photo</a:t>
            </a:r>
          </a:p>
        </p:txBody>
      </p:sp>
      <p:sp>
        <p:nvSpPr>
          <p:cNvPr id="10" name="Text Placeholder 9">
            <a:extLst>
              <a:ext uri="{FF2B5EF4-FFF2-40B4-BE49-F238E27FC236}">
                <a16:creationId xmlns:a16="http://schemas.microsoft.com/office/drawing/2014/main" id="{F71B3671-055F-124C-BF80-80DEF465F156}"/>
              </a:ext>
            </a:extLst>
          </p:cNvPr>
          <p:cNvSpPr>
            <a:spLocks noGrp="1"/>
          </p:cNvSpPr>
          <p:nvPr>
            <p:ph type="body" sz="quarter" idx="13" hasCustomPrompt="1"/>
          </p:nvPr>
        </p:nvSpPr>
        <p:spPr>
          <a:xfrm>
            <a:off x="35479" y="3561741"/>
            <a:ext cx="4517335" cy="385909"/>
          </a:xfrm>
          <a:prstGeom prst="rect">
            <a:avLst/>
          </a:prstGeom>
        </p:spPr>
        <p:txBody>
          <a:bodyPr>
            <a:noAutofit/>
          </a:bodyPr>
          <a:lstStyle>
            <a:lvl1pPr marL="0" indent="0" algn="ctr">
              <a:buNone/>
              <a:defRPr sz="1800" baseline="0">
                <a:solidFill>
                  <a:schemeClr val="accent1"/>
                </a:solidFill>
              </a:defRPr>
            </a:lvl1pPr>
          </a:lstStyle>
          <a:p>
            <a:pPr lvl="0"/>
            <a:r>
              <a:rPr lang="en-US"/>
              <a:t>Speaker Name</a:t>
            </a:r>
          </a:p>
        </p:txBody>
      </p:sp>
      <p:sp>
        <p:nvSpPr>
          <p:cNvPr id="12" name="Text Placeholder 11">
            <a:extLst>
              <a:ext uri="{FF2B5EF4-FFF2-40B4-BE49-F238E27FC236}">
                <a16:creationId xmlns:a16="http://schemas.microsoft.com/office/drawing/2014/main" id="{E40CC3C2-CD0A-7042-9B8D-7E995D9949F8}"/>
              </a:ext>
            </a:extLst>
          </p:cNvPr>
          <p:cNvSpPr>
            <a:spLocks noGrp="1"/>
          </p:cNvSpPr>
          <p:nvPr>
            <p:ph type="body" sz="quarter" idx="14" hasCustomPrompt="1"/>
          </p:nvPr>
        </p:nvSpPr>
        <p:spPr>
          <a:xfrm>
            <a:off x="35479" y="3947650"/>
            <a:ext cx="4517335" cy="385909"/>
          </a:xfrm>
          <a:prstGeom prst="rect">
            <a:avLst/>
          </a:prstGeom>
        </p:spPr>
        <p:txBody>
          <a:bodyPr>
            <a:normAutofit/>
          </a:bodyPr>
          <a:lstStyle>
            <a:lvl1pPr marL="0" indent="0" algn="ctr">
              <a:buNone/>
              <a:defRPr sz="1350">
                <a:solidFill>
                  <a:schemeClr val="accent1"/>
                </a:solidFill>
              </a:defRPr>
            </a:lvl1pPr>
          </a:lstStyle>
          <a:p>
            <a:pPr lvl="0"/>
            <a:r>
              <a:rPr lang="en-US"/>
              <a:t>Title/ID Information</a:t>
            </a:r>
          </a:p>
        </p:txBody>
      </p:sp>
      <p:sp>
        <p:nvSpPr>
          <p:cNvPr id="18" name="Picture Placeholder 6">
            <a:extLst>
              <a:ext uri="{FF2B5EF4-FFF2-40B4-BE49-F238E27FC236}">
                <a16:creationId xmlns:a16="http://schemas.microsoft.com/office/drawing/2014/main" id="{82E73455-56BF-DE47-9792-CC206382F7BE}"/>
              </a:ext>
            </a:extLst>
          </p:cNvPr>
          <p:cNvSpPr>
            <a:spLocks noGrp="1"/>
          </p:cNvSpPr>
          <p:nvPr>
            <p:ph type="pic" sz="quarter" idx="15" hasCustomPrompt="1"/>
          </p:nvPr>
        </p:nvSpPr>
        <p:spPr>
          <a:xfrm>
            <a:off x="5906880" y="1581761"/>
            <a:ext cx="1885950" cy="1885950"/>
          </a:xfrm>
          <a:prstGeom prst="ellipse">
            <a:avLst/>
          </a:prstGeom>
          <a:solidFill>
            <a:schemeClr val="accent3"/>
          </a:solidFill>
        </p:spPr>
        <p:txBody>
          <a:bodyPr anchor="ctr"/>
          <a:lstStyle>
            <a:lvl1pPr marL="0" indent="0" algn="ctr">
              <a:buNone/>
              <a:defRPr/>
            </a:lvl1pPr>
          </a:lstStyle>
          <a:p>
            <a:r>
              <a:rPr lang="en-US"/>
              <a:t>Insert Photo</a:t>
            </a:r>
          </a:p>
        </p:txBody>
      </p:sp>
      <p:sp>
        <p:nvSpPr>
          <p:cNvPr id="19" name="Text Placeholder 9">
            <a:extLst>
              <a:ext uri="{FF2B5EF4-FFF2-40B4-BE49-F238E27FC236}">
                <a16:creationId xmlns:a16="http://schemas.microsoft.com/office/drawing/2014/main" id="{B23C12F4-ADE6-4845-97A0-F6C72669523D}"/>
              </a:ext>
            </a:extLst>
          </p:cNvPr>
          <p:cNvSpPr>
            <a:spLocks noGrp="1"/>
          </p:cNvSpPr>
          <p:nvPr>
            <p:ph type="body" sz="quarter" idx="16" hasCustomPrompt="1"/>
          </p:nvPr>
        </p:nvSpPr>
        <p:spPr>
          <a:xfrm>
            <a:off x="4591190" y="3561741"/>
            <a:ext cx="4517333" cy="385909"/>
          </a:xfrm>
          <a:prstGeom prst="rect">
            <a:avLst/>
          </a:prstGeom>
        </p:spPr>
        <p:txBody>
          <a:bodyPr>
            <a:noAutofit/>
          </a:bodyPr>
          <a:lstStyle>
            <a:lvl1pPr marL="0" indent="0" algn="ctr">
              <a:buNone/>
              <a:defRPr sz="1800" baseline="0">
                <a:solidFill>
                  <a:schemeClr val="accent1"/>
                </a:solidFill>
              </a:defRPr>
            </a:lvl1pPr>
          </a:lstStyle>
          <a:p>
            <a:pPr lvl="0"/>
            <a:r>
              <a:rPr lang="en-US"/>
              <a:t>Speaker Name</a:t>
            </a:r>
          </a:p>
        </p:txBody>
      </p:sp>
      <p:sp>
        <p:nvSpPr>
          <p:cNvPr id="20" name="Text Placeholder 11">
            <a:extLst>
              <a:ext uri="{FF2B5EF4-FFF2-40B4-BE49-F238E27FC236}">
                <a16:creationId xmlns:a16="http://schemas.microsoft.com/office/drawing/2014/main" id="{B926F58B-A5EA-8A4B-84AF-0F3539DB31A4}"/>
              </a:ext>
            </a:extLst>
          </p:cNvPr>
          <p:cNvSpPr>
            <a:spLocks noGrp="1"/>
          </p:cNvSpPr>
          <p:nvPr>
            <p:ph type="body" sz="quarter" idx="17" hasCustomPrompt="1"/>
          </p:nvPr>
        </p:nvSpPr>
        <p:spPr>
          <a:xfrm>
            <a:off x="4591190" y="3947650"/>
            <a:ext cx="4517333" cy="385909"/>
          </a:xfrm>
          <a:prstGeom prst="rect">
            <a:avLst/>
          </a:prstGeom>
        </p:spPr>
        <p:txBody>
          <a:bodyPr>
            <a:normAutofit/>
          </a:bodyPr>
          <a:lstStyle>
            <a:lvl1pPr marL="0" indent="0" algn="ctr">
              <a:buNone/>
              <a:defRPr sz="1350">
                <a:solidFill>
                  <a:schemeClr val="accent1"/>
                </a:solidFill>
              </a:defRPr>
            </a:lvl1pPr>
          </a:lstStyle>
          <a:p>
            <a:pPr lvl="0"/>
            <a:r>
              <a:rPr lang="en-US"/>
              <a:t>Title/ID Information</a:t>
            </a:r>
          </a:p>
        </p:txBody>
      </p:sp>
    </p:spTree>
    <p:extLst>
      <p:ext uri="{BB962C8B-B14F-4D97-AF65-F5344CB8AC3E}">
        <p14:creationId xmlns:p14="http://schemas.microsoft.com/office/powerpoint/2010/main" val="41636537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ree Speaker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28263B-5FEA-F94F-8196-F741E4587DFD}"/>
              </a:ext>
            </a:extLst>
          </p:cNvPr>
          <p:cNvSpPr/>
          <p:nvPr userDrawn="1"/>
        </p:nvSpPr>
        <p:spPr>
          <a:xfrm>
            <a:off x="0" y="-1"/>
            <a:ext cx="9144000" cy="7985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latin typeface="Barlow Semi Condensed Medium" pitchFamily="2" charset="77"/>
            </a:endParaRPr>
          </a:p>
        </p:txBody>
      </p:sp>
      <p:sp>
        <p:nvSpPr>
          <p:cNvPr id="9" name="Text Placeholder 8">
            <a:extLst>
              <a:ext uri="{FF2B5EF4-FFF2-40B4-BE49-F238E27FC236}">
                <a16:creationId xmlns:a16="http://schemas.microsoft.com/office/drawing/2014/main" id="{A9386391-B280-954F-855A-D6BC8E2F8956}"/>
              </a:ext>
            </a:extLst>
          </p:cNvPr>
          <p:cNvSpPr>
            <a:spLocks noGrp="1"/>
          </p:cNvSpPr>
          <p:nvPr>
            <p:ph type="body" sz="quarter" idx="11" hasCustomPrompt="1"/>
          </p:nvPr>
        </p:nvSpPr>
        <p:spPr>
          <a:xfrm>
            <a:off x="2185299" y="223024"/>
            <a:ext cx="4773406" cy="352487"/>
          </a:xfrm>
          <a:prstGeom prst="rect">
            <a:avLst/>
          </a:prstGeom>
        </p:spPr>
        <p:txBody>
          <a:bodyPr>
            <a:noAutofit/>
          </a:bodyPr>
          <a:lstStyle>
            <a:lvl1pPr marL="0" indent="0" algn="ctr" defTabSz="685783" rtl="0" eaLnBrk="1" latinLnBrk="0" hangingPunct="1">
              <a:buNone/>
              <a:defRPr lang="en-US" sz="1800" kern="1200" dirty="0">
                <a:solidFill>
                  <a:schemeClr val="accent2"/>
                </a:solidFill>
                <a:latin typeface="Alegreya Sans" pitchFamily="2" charset="0"/>
                <a:ea typeface="+mn-ea"/>
                <a:cs typeface="+mn-cs"/>
              </a:defRPr>
            </a:lvl1pPr>
          </a:lstStyle>
          <a:p>
            <a:pPr lvl="0"/>
            <a:r>
              <a:rPr lang="en-US"/>
              <a:t>Speakers</a:t>
            </a:r>
          </a:p>
        </p:txBody>
      </p:sp>
      <p:sp>
        <p:nvSpPr>
          <p:cNvPr id="7" name="Picture Placeholder 6">
            <a:extLst>
              <a:ext uri="{FF2B5EF4-FFF2-40B4-BE49-F238E27FC236}">
                <a16:creationId xmlns:a16="http://schemas.microsoft.com/office/drawing/2014/main" id="{79F2BC70-D64F-434C-8B24-242B3E734921}"/>
              </a:ext>
            </a:extLst>
          </p:cNvPr>
          <p:cNvSpPr>
            <a:spLocks noGrp="1"/>
          </p:cNvSpPr>
          <p:nvPr>
            <p:ph type="pic" sz="quarter" idx="12" hasCustomPrompt="1"/>
          </p:nvPr>
        </p:nvSpPr>
        <p:spPr>
          <a:xfrm>
            <a:off x="3629025" y="1557212"/>
            <a:ext cx="1885950" cy="1885950"/>
          </a:xfrm>
          <a:prstGeom prst="ellipse">
            <a:avLst/>
          </a:prstGeom>
          <a:solidFill>
            <a:schemeClr val="accent3"/>
          </a:solidFill>
        </p:spPr>
        <p:txBody>
          <a:bodyPr anchor="ctr"/>
          <a:lstStyle>
            <a:lvl1pPr marL="0" indent="0" algn="ctr">
              <a:buNone/>
              <a:defRPr/>
            </a:lvl1pPr>
          </a:lstStyle>
          <a:p>
            <a:r>
              <a:rPr lang="en-US"/>
              <a:t>Insert Photo</a:t>
            </a:r>
          </a:p>
        </p:txBody>
      </p:sp>
      <p:sp>
        <p:nvSpPr>
          <p:cNvPr id="10" name="Text Placeholder 9">
            <a:extLst>
              <a:ext uri="{FF2B5EF4-FFF2-40B4-BE49-F238E27FC236}">
                <a16:creationId xmlns:a16="http://schemas.microsoft.com/office/drawing/2014/main" id="{F71B3671-055F-124C-BF80-80DEF465F156}"/>
              </a:ext>
            </a:extLst>
          </p:cNvPr>
          <p:cNvSpPr>
            <a:spLocks noGrp="1"/>
          </p:cNvSpPr>
          <p:nvPr>
            <p:ph type="body" sz="quarter" idx="13" hasCustomPrompt="1"/>
          </p:nvPr>
        </p:nvSpPr>
        <p:spPr>
          <a:xfrm>
            <a:off x="3063431" y="3561741"/>
            <a:ext cx="3017141" cy="385909"/>
          </a:xfrm>
          <a:prstGeom prst="rect">
            <a:avLst/>
          </a:prstGeom>
        </p:spPr>
        <p:txBody>
          <a:bodyPr>
            <a:noAutofit/>
          </a:bodyPr>
          <a:lstStyle>
            <a:lvl1pPr marL="0" indent="0" algn="ctr">
              <a:buNone/>
              <a:defRPr sz="1800" baseline="0">
                <a:solidFill>
                  <a:schemeClr val="accent1"/>
                </a:solidFill>
              </a:defRPr>
            </a:lvl1pPr>
          </a:lstStyle>
          <a:p>
            <a:pPr lvl="0"/>
            <a:r>
              <a:rPr lang="en-US"/>
              <a:t>Speaker Name</a:t>
            </a:r>
          </a:p>
        </p:txBody>
      </p:sp>
      <p:sp>
        <p:nvSpPr>
          <p:cNvPr id="12" name="Text Placeholder 11">
            <a:extLst>
              <a:ext uri="{FF2B5EF4-FFF2-40B4-BE49-F238E27FC236}">
                <a16:creationId xmlns:a16="http://schemas.microsoft.com/office/drawing/2014/main" id="{E40CC3C2-CD0A-7042-9B8D-7E995D9949F8}"/>
              </a:ext>
            </a:extLst>
          </p:cNvPr>
          <p:cNvSpPr>
            <a:spLocks noGrp="1"/>
          </p:cNvSpPr>
          <p:nvPr>
            <p:ph type="body" sz="quarter" idx="14" hasCustomPrompt="1"/>
          </p:nvPr>
        </p:nvSpPr>
        <p:spPr>
          <a:xfrm>
            <a:off x="3063431" y="3947650"/>
            <a:ext cx="3017141" cy="385909"/>
          </a:xfrm>
          <a:prstGeom prst="rect">
            <a:avLst/>
          </a:prstGeom>
        </p:spPr>
        <p:txBody>
          <a:bodyPr>
            <a:normAutofit/>
          </a:bodyPr>
          <a:lstStyle>
            <a:lvl1pPr marL="0" indent="0" algn="ctr">
              <a:buNone/>
              <a:defRPr sz="1350">
                <a:solidFill>
                  <a:schemeClr val="accent1"/>
                </a:solidFill>
              </a:defRPr>
            </a:lvl1pPr>
          </a:lstStyle>
          <a:p>
            <a:pPr lvl="0"/>
            <a:r>
              <a:rPr lang="en-US"/>
              <a:t>Title/ID Information</a:t>
            </a:r>
          </a:p>
        </p:txBody>
      </p:sp>
      <p:sp>
        <p:nvSpPr>
          <p:cNvPr id="18" name="Picture Placeholder 6">
            <a:extLst>
              <a:ext uri="{FF2B5EF4-FFF2-40B4-BE49-F238E27FC236}">
                <a16:creationId xmlns:a16="http://schemas.microsoft.com/office/drawing/2014/main" id="{82E73455-56BF-DE47-9792-CC206382F7BE}"/>
              </a:ext>
            </a:extLst>
          </p:cNvPr>
          <p:cNvSpPr>
            <a:spLocks noGrp="1"/>
          </p:cNvSpPr>
          <p:nvPr>
            <p:ph type="pic" sz="quarter" idx="15" hasCustomPrompt="1"/>
          </p:nvPr>
        </p:nvSpPr>
        <p:spPr>
          <a:xfrm>
            <a:off x="6692453" y="1557212"/>
            <a:ext cx="1885950" cy="1885950"/>
          </a:xfrm>
          <a:prstGeom prst="ellipse">
            <a:avLst/>
          </a:prstGeom>
          <a:solidFill>
            <a:schemeClr val="accent3"/>
          </a:solidFill>
        </p:spPr>
        <p:txBody>
          <a:bodyPr anchor="ctr"/>
          <a:lstStyle>
            <a:lvl1pPr marL="0" indent="0" algn="ctr">
              <a:buNone/>
              <a:defRPr/>
            </a:lvl1pPr>
          </a:lstStyle>
          <a:p>
            <a:r>
              <a:rPr lang="en-US"/>
              <a:t>Insert Photo</a:t>
            </a:r>
          </a:p>
        </p:txBody>
      </p:sp>
      <p:sp>
        <p:nvSpPr>
          <p:cNvPr id="19" name="Text Placeholder 9">
            <a:extLst>
              <a:ext uri="{FF2B5EF4-FFF2-40B4-BE49-F238E27FC236}">
                <a16:creationId xmlns:a16="http://schemas.microsoft.com/office/drawing/2014/main" id="{B23C12F4-ADE6-4845-97A0-F6C72669523D}"/>
              </a:ext>
            </a:extLst>
          </p:cNvPr>
          <p:cNvSpPr>
            <a:spLocks noGrp="1"/>
          </p:cNvSpPr>
          <p:nvPr>
            <p:ph type="body" sz="quarter" idx="16" hasCustomPrompt="1"/>
          </p:nvPr>
        </p:nvSpPr>
        <p:spPr>
          <a:xfrm>
            <a:off x="6126860" y="3561741"/>
            <a:ext cx="3017141" cy="385909"/>
          </a:xfrm>
          <a:prstGeom prst="rect">
            <a:avLst/>
          </a:prstGeom>
        </p:spPr>
        <p:txBody>
          <a:bodyPr>
            <a:noAutofit/>
          </a:bodyPr>
          <a:lstStyle>
            <a:lvl1pPr marL="0" indent="0" algn="ctr">
              <a:buNone/>
              <a:defRPr sz="1800" baseline="0">
                <a:solidFill>
                  <a:schemeClr val="accent1"/>
                </a:solidFill>
              </a:defRPr>
            </a:lvl1pPr>
          </a:lstStyle>
          <a:p>
            <a:pPr lvl="0"/>
            <a:r>
              <a:rPr lang="en-US"/>
              <a:t>Speaker Name</a:t>
            </a:r>
          </a:p>
        </p:txBody>
      </p:sp>
      <p:sp>
        <p:nvSpPr>
          <p:cNvPr id="20" name="Text Placeholder 11">
            <a:extLst>
              <a:ext uri="{FF2B5EF4-FFF2-40B4-BE49-F238E27FC236}">
                <a16:creationId xmlns:a16="http://schemas.microsoft.com/office/drawing/2014/main" id="{B926F58B-A5EA-8A4B-84AF-0F3539DB31A4}"/>
              </a:ext>
            </a:extLst>
          </p:cNvPr>
          <p:cNvSpPr>
            <a:spLocks noGrp="1"/>
          </p:cNvSpPr>
          <p:nvPr>
            <p:ph type="body" sz="quarter" idx="17" hasCustomPrompt="1"/>
          </p:nvPr>
        </p:nvSpPr>
        <p:spPr>
          <a:xfrm>
            <a:off x="6126860" y="3947650"/>
            <a:ext cx="3017141" cy="385909"/>
          </a:xfrm>
          <a:prstGeom prst="rect">
            <a:avLst/>
          </a:prstGeom>
        </p:spPr>
        <p:txBody>
          <a:bodyPr>
            <a:normAutofit/>
          </a:bodyPr>
          <a:lstStyle>
            <a:lvl1pPr marL="0" indent="0" algn="ctr">
              <a:buNone/>
              <a:defRPr sz="1350">
                <a:solidFill>
                  <a:schemeClr val="accent1"/>
                </a:solidFill>
              </a:defRPr>
            </a:lvl1pPr>
          </a:lstStyle>
          <a:p>
            <a:pPr lvl="0"/>
            <a:r>
              <a:rPr lang="en-US"/>
              <a:t>Title/ID Information</a:t>
            </a:r>
          </a:p>
        </p:txBody>
      </p:sp>
      <p:sp>
        <p:nvSpPr>
          <p:cNvPr id="11" name="Picture Placeholder 6">
            <a:extLst>
              <a:ext uri="{FF2B5EF4-FFF2-40B4-BE49-F238E27FC236}">
                <a16:creationId xmlns:a16="http://schemas.microsoft.com/office/drawing/2014/main" id="{7EC596CD-171B-0749-9761-7085FAC81A94}"/>
              </a:ext>
            </a:extLst>
          </p:cNvPr>
          <p:cNvSpPr>
            <a:spLocks noGrp="1"/>
          </p:cNvSpPr>
          <p:nvPr>
            <p:ph type="pic" sz="quarter" idx="18" hasCustomPrompt="1"/>
          </p:nvPr>
        </p:nvSpPr>
        <p:spPr>
          <a:xfrm>
            <a:off x="565147" y="1557212"/>
            <a:ext cx="1885950" cy="1885950"/>
          </a:xfrm>
          <a:prstGeom prst="ellipse">
            <a:avLst/>
          </a:prstGeom>
          <a:solidFill>
            <a:schemeClr val="accent3"/>
          </a:solidFill>
        </p:spPr>
        <p:txBody>
          <a:bodyPr anchor="ctr"/>
          <a:lstStyle>
            <a:lvl1pPr marL="0" indent="0" algn="ctr">
              <a:buNone/>
              <a:defRPr/>
            </a:lvl1pPr>
          </a:lstStyle>
          <a:p>
            <a:r>
              <a:rPr lang="en-US"/>
              <a:t>Insert Photo</a:t>
            </a:r>
          </a:p>
        </p:txBody>
      </p:sp>
      <p:sp>
        <p:nvSpPr>
          <p:cNvPr id="13" name="Text Placeholder 9">
            <a:extLst>
              <a:ext uri="{FF2B5EF4-FFF2-40B4-BE49-F238E27FC236}">
                <a16:creationId xmlns:a16="http://schemas.microsoft.com/office/drawing/2014/main" id="{6D05ED74-F07C-5547-9C5F-E3A3869F2291}"/>
              </a:ext>
            </a:extLst>
          </p:cNvPr>
          <p:cNvSpPr>
            <a:spLocks noGrp="1"/>
          </p:cNvSpPr>
          <p:nvPr>
            <p:ph type="body" sz="quarter" idx="19" hasCustomPrompt="1"/>
          </p:nvPr>
        </p:nvSpPr>
        <p:spPr>
          <a:xfrm>
            <a:off x="2" y="3564886"/>
            <a:ext cx="3017141" cy="382763"/>
          </a:xfrm>
          <a:prstGeom prst="rect">
            <a:avLst/>
          </a:prstGeom>
        </p:spPr>
        <p:txBody>
          <a:bodyPr>
            <a:noAutofit/>
          </a:bodyPr>
          <a:lstStyle>
            <a:lvl1pPr marL="0" indent="0" algn="ctr">
              <a:buNone/>
              <a:defRPr sz="1800" baseline="0">
                <a:solidFill>
                  <a:schemeClr val="accent1"/>
                </a:solidFill>
              </a:defRPr>
            </a:lvl1pPr>
          </a:lstStyle>
          <a:p>
            <a:pPr lvl="0"/>
            <a:r>
              <a:rPr lang="en-US"/>
              <a:t>Speaker Name</a:t>
            </a:r>
          </a:p>
        </p:txBody>
      </p:sp>
      <p:sp>
        <p:nvSpPr>
          <p:cNvPr id="14" name="Text Placeholder 11">
            <a:extLst>
              <a:ext uri="{FF2B5EF4-FFF2-40B4-BE49-F238E27FC236}">
                <a16:creationId xmlns:a16="http://schemas.microsoft.com/office/drawing/2014/main" id="{78F72860-3BAF-6642-9D40-B683568576D1}"/>
              </a:ext>
            </a:extLst>
          </p:cNvPr>
          <p:cNvSpPr>
            <a:spLocks noGrp="1"/>
          </p:cNvSpPr>
          <p:nvPr>
            <p:ph type="body" sz="quarter" idx="20" hasCustomPrompt="1"/>
          </p:nvPr>
        </p:nvSpPr>
        <p:spPr>
          <a:xfrm>
            <a:off x="2" y="3950794"/>
            <a:ext cx="3017141" cy="382763"/>
          </a:xfrm>
          <a:prstGeom prst="rect">
            <a:avLst/>
          </a:prstGeom>
        </p:spPr>
        <p:txBody>
          <a:bodyPr>
            <a:normAutofit/>
          </a:bodyPr>
          <a:lstStyle>
            <a:lvl1pPr marL="0" indent="0" algn="ctr">
              <a:buNone/>
              <a:defRPr sz="1350">
                <a:solidFill>
                  <a:schemeClr val="accent1"/>
                </a:solidFill>
              </a:defRPr>
            </a:lvl1pPr>
          </a:lstStyle>
          <a:p>
            <a:pPr lvl="0"/>
            <a:r>
              <a:rPr lang="en-US"/>
              <a:t>Title/ID Information</a:t>
            </a:r>
          </a:p>
        </p:txBody>
      </p:sp>
    </p:spTree>
    <p:extLst>
      <p:ext uri="{BB962C8B-B14F-4D97-AF65-F5344CB8AC3E}">
        <p14:creationId xmlns:p14="http://schemas.microsoft.com/office/powerpoint/2010/main" val="2482817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General Slide 1">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1780382-8D57-FA4D-AAD3-50F2A1E4A342}"/>
              </a:ext>
            </a:extLst>
          </p:cNvPr>
          <p:cNvSpPr/>
          <p:nvPr userDrawn="1"/>
        </p:nvSpPr>
        <p:spPr>
          <a:xfrm>
            <a:off x="0" y="0"/>
            <a:ext cx="9144000" cy="16648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accent5">
                  <a:lumMod val="20000"/>
                  <a:lumOff val="80000"/>
                </a:schemeClr>
              </a:solidFill>
              <a:latin typeface="Barlow Semi Condensed Medium" pitchFamily="2" charset="77"/>
            </a:endParaRPr>
          </a:p>
        </p:txBody>
      </p:sp>
      <p:sp>
        <p:nvSpPr>
          <p:cNvPr id="3" name="Text Placeholder 2">
            <a:extLst>
              <a:ext uri="{FF2B5EF4-FFF2-40B4-BE49-F238E27FC236}">
                <a16:creationId xmlns:a16="http://schemas.microsoft.com/office/drawing/2014/main" id="{556E4298-BB5F-3E41-A5F9-3230771043C3}"/>
              </a:ext>
            </a:extLst>
          </p:cNvPr>
          <p:cNvSpPr>
            <a:spLocks noGrp="1"/>
          </p:cNvSpPr>
          <p:nvPr>
            <p:ph type="body" sz="quarter" idx="10" hasCustomPrompt="1"/>
          </p:nvPr>
        </p:nvSpPr>
        <p:spPr>
          <a:xfrm>
            <a:off x="1628970" y="634864"/>
            <a:ext cx="5328047" cy="362619"/>
          </a:xfrm>
          <a:prstGeom prst="rect">
            <a:avLst/>
          </a:prstGeom>
        </p:spPr>
        <p:txBody>
          <a:bodyPr>
            <a:normAutofit/>
          </a:bodyPr>
          <a:lstStyle>
            <a:lvl1pPr marL="0" indent="0" algn="l" defTabSz="685783" rtl="0" eaLnBrk="1" latinLnBrk="0" hangingPunct="1">
              <a:buNone/>
              <a:defRPr lang="en-US" sz="2400" b="1" kern="1200" dirty="0">
                <a:solidFill>
                  <a:schemeClr val="accent2"/>
                </a:solidFill>
                <a:latin typeface="Alegreya Sans" pitchFamily="2" charset="0"/>
                <a:ea typeface="+mn-ea"/>
                <a:cs typeface="+mn-cs"/>
              </a:defRPr>
            </a:lvl1pPr>
          </a:lstStyle>
          <a:p>
            <a:pPr lvl="0"/>
            <a:r>
              <a:rPr lang="en-US"/>
              <a:t>Slide Heading Here</a:t>
            </a:r>
          </a:p>
        </p:txBody>
      </p:sp>
      <p:sp>
        <p:nvSpPr>
          <p:cNvPr id="6" name="Text Placeholder 5">
            <a:extLst>
              <a:ext uri="{FF2B5EF4-FFF2-40B4-BE49-F238E27FC236}">
                <a16:creationId xmlns:a16="http://schemas.microsoft.com/office/drawing/2014/main" id="{2AF82AAF-855D-7040-8CB7-205316DADEE0}"/>
              </a:ext>
            </a:extLst>
          </p:cNvPr>
          <p:cNvSpPr>
            <a:spLocks noGrp="1"/>
          </p:cNvSpPr>
          <p:nvPr>
            <p:ph type="body" sz="quarter" idx="11" hasCustomPrompt="1"/>
          </p:nvPr>
        </p:nvSpPr>
        <p:spPr>
          <a:xfrm>
            <a:off x="1628970" y="1074540"/>
            <a:ext cx="5349479" cy="313900"/>
          </a:xfrm>
          <a:prstGeom prst="rect">
            <a:avLst/>
          </a:prstGeom>
        </p:spPr>
        <p:txBody>
          <a:bodyPr>
            <a:normAutofit/>
          </a:bodyPr>
          <a:lstStyle>
            <a:lvl1pPr marL="0" indent="0" algn="l" defTabSz="685783" rtl="0" eaLnBrk="1" latinLnBrk="0" hangingPunct="1">
              <a:buNone/>
              <a:defRPr lang="en-US" sz="1650" kern="1200" dirty="0">
                <a:solidFill>
                  <a:schemeClr val="accent1"/>
                </a:solidFill>
                <a:latin typeface="Alegreya Sans" pitchFamily="2" charset="0"/>
                <a:ea typeface="+mn-ea"/>
                <a:cs typeface="+mn-cs"/>
              </a:defRPr>
            </a:lvl1pPr>
          </a:lstStyle>
          <a:p>
            <a:pPr lvl="0"/>
            <a:r>
              <a:rPr lang="en-US"/>
              <a:t>Slide Subheading Goes Here</a:t>
            </a:r>
          </a:p>
        </p:txBody>
      </p:sp>
      <p:sp>
        <p:nvSpPr>
          <p:cNvPr id="20" name="Text Placeholder 19">
            <a:extLst>
              <a:ext uri="{FF2B5EF4-FFF2-40B4-BE49-F238E27FC236}">
                <a16:creationId xmlns:a16="http://schemas.microsoft.com/office/drawing/2014/main" id="{C7ED75FE-8329-A64F-A7A5-921AB1086BEE}"/>
              </a:ext>
            </a:extLst>
          </p:cNvPr>
          <p:cNvSpPr>
            <a:spLocks noGrp="1"/>
          </p:cNvSpPr>
          <p:nvPr>
            <p:ph type="body" sz="quarter" idx="14" hasCustomPrompt="1"/>
          </p:nvPr>
        </p:nvSpPr>
        <p:spPr>
          <a:xfrm>
            <a:off x="1628969" y="2052016"/>
            <a:ext cx="5729665" cy="1988344"/>
          </a:xfrm>
          <a:prstGeom prst="rect">
            <a:avLst/>
          </a:prstGeom>
        </p:spPr>
        <p:txBody>
          <a:bodyPr/>
          <a:lstStyle>
            <a:lvl1pPr marL="257168" indent="-257168" algn="l">
              <a:buFont typeface="Arial" panose="020B0604020202020204" pitchFamily="34" charset="0"/>
              <a:buChar char="•"/>
              <a:defRPr/>
            </a:lvl1pPr>
          </a:lstStyle>
          <a:p>
            <a:pPr lvl="0"/>
            <a:r>
              <a:rPr lang="en-US"/>
              <a:t>This is a sample bullet list item.</a:t>
            </a:r>
          </a:p>
          <a:p>
            <a:pPr lvl="0"/>
            <a:r>
              <a:rPr lang="en-US"/>
              <a:t>Sample bullet list item here. Lorem ipsum dolor sit </a:t>
            </a:r>
            <a:r>
              <a:rPr lang="en-US" err="1"/>
              <a:t>amet</a:t>
            </a:r>
            <a:r>
              <a:rPr lang="en-US"/>
              <a:t>.</a:t>
            </a:r>
          </a:p>
          <a:p>
            <a:pPr lvl="0"/>
            <a:r>
              <a:rPr lang="en-US"/>
              <a:t>Sed </a:t>
            </a:r>
            <a:r>
              <a:rPr lang="en-US" err="1"/>
              <a:t>nec</a:t>
            </a:r>
            <a:r>
              <a:rPr lang="en-US"/>
              <a:t> libero </a:t>
            </a:r>
            <a:r>
              <a:rPr lang="en-US" err="1"/>
              <a:t>lacus</a:t>
            </a:r>
            <a:r>
              <a:rPr lang="en-US"/>
              <a:t>, </a:t>
            </a:r>
            <a:r>
              <a:rPr lang="en-US" err="1"/>
              <a:t>donec</a:t>
            </a:r>
            <a:r>
              <a:rPr lang="en-US"/>
              <a:t> cursus vel </a:t>
            </a:r>
            <a:r>
              <a:rPr lang="en-US" err="1"/>
              <a:t>quam</a:t>
            </a:r>
            <a:r>
              <a:rPr lang="en-US"/>
              <a:t> et </a:t>
            </a:r>
            <a:r>
              <a:rPr lang="en-US" err="1"/>
              <a:t>eleifend</a:t>
            </a:r>
            <a:r>
              <a:rPr lang="en-US"/>
              <a:t>. </a:t>
            </a:r>
          </a:p>
          <a:p>
            <a:pPr lvl="0"/>
            <a:r>
              <a:rPr lang="en-US" err="1"/>
              <a:t>Suspendisse</a:t>
            </a:r>
            <a:r>
              <a:rPr lang="en-US"/>
              <a:t> </a:t>
            </a:r>
            <a:r>
              <a:rPr lang="en-US" err="1"/>
              <a:t>dapibus</a:t>
            </a:r>
            <a:r>
              <a:rPr lang="en-US"/>
              <a:t> pharetra maximus, </a:t>
            </a:r>
            <a:r>
              <a:rPr lang="en-US" err="1"/>
              <a:t>fusce</a:t>
            </a:r>
            <a:r>
              <a:rPr lang="en-US"/>
              <a:t> </a:t>
            </a:r>
            <a:r>
              <a:rPr lang="en-US" err="1"/>
              <a:t>eget</a:t>
            </a:r>
            <a:r>
              <a:rPr lang="en-US"/>
              <a:t> </a:t>
            </a:r>
            <a:r>
              <a:rPr lang="en-US" err="1"/>
              <a:t>iaculis</a:t>
            </a:r>
            <a:r>
              <a:rPr lang="en-US"/>
              <a:t> est. Et </a:t>
            </a:r>
            <a:r>
              <a:rPr lang="en-US" err="1"/>
              <a:t>nunc</a:t>
            </a:r>
            <a:r>
              <a:rPr lang="en-US"/>
              <a:t> </a:t>
            </a:r>
            <a:r>
              <a:rPr lang="en-US" err="1"/>
              <a:t>lobortis</a:t>
            </a:r>
            <a:r>
              <a:rPr lang="en-US"/>
              <a:t> </a:t>
            </a:r>
            <a:r>
              <a:rPr lang="en-US" err="1"/>
              <a:t>neque</a:t>
            </a:r>
            <a:r>
              <a:rPr lang="en-US"/>
              <a:t> et </a:t>
            </a:r>
            <a:r>
              <a:rPr lang="en-US" err="1"/>
              <a:t>arcu</a:t>
            </a:r>
            <a:r>
              <a:rPr lang="en-US"/>
              <a:t> porta </a:t>
            </a:r>
            <a:r>
              <a:rPr lang="en-US" err="1"/>
              <a:t>mattis</a:t>
            </a:r>
            <a:r>
              <a:rPr lang="en-US"/>
              <a:t>.</a:t>
            </a:r>
          </a:p>
          <a:p>
            <a:pPr lvl="0"/>
            <a:r>
              <a:rPr lang="en-US" err="1"/>
              <a:t>Nulla</a:t>
            </a:r>
            <a:r>
              <a:rPr lang="en-US"/>
              <a:t> </a:t>
            </a:r>
            <a:r>
              <a:rPr lang="en-US" err="1"/>
              <a:t>bibendum</a:t>
            </a:r>
            <a:r>
              <a:rPr lang="en-US"/>
              <a:t>, </a:t>
            </a:r>
            <a:r>
              <a:rPr lang="en-US" err="1"/>
              <a:t>lectus</a:t>
            </a:r>
            <a:r>
              <a:rPr lang="en-US"/>
              <a:t> </a:t>
            </a:r>
            <a:r>
              <a:rPr lang="en-US" err="1"/>
              <a:t>eu</a:t>
            </a:r>
            <a:r>
              <a:rPr lang="en-US"/>
              <a:t> convallis lacinia, </a:t>
            </a:r>
            <a:r>
              <a:rPr lang="en-US" err="1"/>
              <a:t>neque</a:t>
            </a:r>
            <a:r>
              <a:rPr lang="en-US"/>
              <a:t> </a:t>
            </a:r>
            <a:r>
              <a:rPr lang="en-US" err="1"/>
              <a:t>metus</a:t>
            </a:r>
            <a:r>
              <a:rPr lang="en-US"/>
              <a:t>.</a:t>
            </a:r>
          </a:p>
        </p:txBody>
      </p:sp>
    </p:spTree>
    <p:extLst>
      <p:ext uri="{BB962C8B-B14F-4D97-AF65-F5344CB8AC3E}">
        <p14:creationId xmlns:p14="http://schemas.microsoft.com/office/powerpoint/2010/main" val="2091736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hoto and Bullet Points">
  <p:cSld name="Photo and Bullet Points">
    <p:spTree>
      <p:nvGrpSpPr>
        <p:cNvPr id="1" name="Shape 41"/>
        <p:cNvGrpSpPr/>
        <p:nvPr/>
      </p:nvGrpSpPr>
      <p:grpSpPr>
        <a:xfrm>
          <a:off x="0" y="0"/>
          <a:ext cx="0" cy="0"/>
          <a:chOff x="0" y="0"/>
          <a:chExt cx="0" cy="0"/>
        </a:xfrm>
      </p:grpSpPr>
      <p:sp>
        <p:nvSpPr>
          <p:cNvPr id="42" name="Google Shape;42;p8"/>
          <p:cNvSpPr txBox="1">
            <a:spLocks noGrp="1"/>
          </p:cNvSpPr>
          <p:nvPr>
            <p:ph type="body" idx="1"/>
          </p:nvPr>
        </p:nvSpPr>
        <p:spPr>
          <a:xfrm>
            <a:off x="4515044" y="1093422"/>
            <a:ext cx="2695194" cy="548893"/>
          </a:xfrm>
          <a:prstGeom prst="rect">
            <a:avLst/>
          </a:prstGeom>
          <a:noFill/>
          <a:ln>
            <a:noFill/>
          </a:ln>
        </p:spPr>
        <p:txBody>
          <a:bodyPr spcFirstLastPara="1" wrap="square" lIns="91425" tIns="45700" rIns="91425" bIns="45700" anchor="t" anchorCtr="0">
            <a:normAutofit/>
          </a:bodyPr>
          <a:lstStyle>
            <a:lvl1pPr marL="342900" marR="0" lvl="0" indent="-171450" algn="l" rtl="0">
              <a:lnSpc>
                <a:spcPct val="100000"/>
              </a:lnSpc>
              <a:spcBef>
                <a:spcPts val="450"/>
              </a:spcBef>
              <a:spcAft>
                <a:spcPts val="0"/>
              </a:spcAft>
              <a:buClr>
                <a:schemeClr val="accent1"/>
              </a:buClr>
              <a:buSzPts val="3200"/>
              <a:buFont typeface="Arial"/>
              <a:buNone/>
              <a:defRPr sz="2400" b="1" i="0" u="none" strike="noStrike" cap="none">
                <a:solidFill>
                  <a:schemeClr val="accent2"/>
                </a:solidFill>
                <a:latin typeface="Alegreya Sans"/>
                <a:ea typeface="Alegreya Sans"/>
                <a:cs typeface="Alegreya Sans"/>
                <a:sym typeface="Alegreya Sans"/>
              </a:defRPr>
            </a:lvl1pPr>
            <a:lvl2pPr marL="685800" marR="0" lvl="1" indent="-266700" algn="l" rtl="0">
              <a:lnSpc>
                <a:spcPct val="100000"/>
              </a:lnSpc>
              <a:spcBef>
                <a:spcPts val="450"/>
              </a:spcBef>
              <a:spcAft>
                <a:spcPts val="0"/>
              </a:spcAft>
              <a:buClr>
                <a:schemeClr val="accent1"/>
              </a:buClr>
              <a:buSzPts val="2000"/>
              <a:buFont typeface="NTR"/>
              <a:buChar char="‒"/>
              <a:defRPr sz="1500" b="0" i="0" u="none" strike="noStrike" cap="none">
                <a:solidFill>
                  <a:schemeClr val="dk1"/>
                </a:solidFill>
                <a:latin typeface="Alegreya Sans"/>
                <a:ea typeface="Alegreya Sans"/>
                <a:cs typeface="Alegreya Sans"/>
                <a:sym typeface="Alegreya Sans"/>
              </a:defRPr>
            </a:lvl2pPr>
            <a:lvl3pPr marL="1028700" marR="0" lvl="2" indent="-242888" algn="l" rtl="0">
              <a:lnSpc>
                <a:spcPct val="100000"/>
              </a:lnSpc>
              <a:spcBef>
                <a:spcPts val="450"/>
              </a:spcBef>
              <a:spcAft>
                <a:spcPts val="0"/>
              </a:spcAft>
              <a:buClr>
                <a:schemeClr val="accent3"/>
              </a:buClr>
              <a:buSzPts val="1500"/>
              <a:buFont typeface="Arial"/>
              <a:buChar char="•"/>
              <a:defRPr sz="1500" b="0" i="0" u="none" strike="noStrike" cap="none">
                <a:solidFill>
                  <a:schemeClr val="dk1"/>
                </a:solidFill>
                <a:latin typeface="Alegreya Sans"/>
                <a:ea typeface="Alegreya Sans"/>
                <a:cs typeface="Alegreya Sans"/>
                <a:sym typeface="Alegreya Sans"/>
              </a:defRPr>
            </a:lvl3pPr>
            <a:lvl4pPr marL="1371600" marR="0" lvl="3" indent="-266700" algn="l" rtl="0">
              <a:lnSpc>
                <a:spcPct val="100000"/>
              </a:lnSpc>
              <a:spcBef>
                <a:spcPts val="450"/>
              </a:spcBef>
              <a:spcAft>
                <a:spcPts val="0"/>
              </a:spcAft>
              <a:buClr>
                <a:schemeClr val="accent3"/>
              </a:buClr>
              <a:buSzPts val="2000"/>
              <a:buFont typeface="NTR"/>
              <a:buChar char="‒"/>
              <a:defRPr sz="1500" b="0" i="0" u="none" strike="noStrike" cap="none">
                <a:solidFill>
                  <a:schemeClr val="dk1"/>
                </a:solidFill>
                <a:latin typeface="Alegreya Sans"/>
                <a:ea typeface="Alegreya Sans"/>
                <a:cs typeface="Alegreya Sans"/>
                <a:sym typeface="Alegreya Sans"/>
              </a:defRPr>
            </a:lvl4pPr>
            <a:lvl5pPr marL="1714500" marR="0" lvl="4" indent="-242888" algn="l" rtl="0">
              <a:lnSpc>
                <a:spcPct val="100000"/>
              </a:lnSpc>
              <a:spcBef>
                <a:spcPts val="450"/>
              </a:spcBef>
              <a:spcAft>
                <a:spcPts val="0"/>
              </a:spcAft>
              <a:buClr>
                <a:schemeClr val="dk2"/>
              </a:buClr>
              <a:buSzPts val="1500"/>
              <a:buFont typeface="Arial"/>
              <a:buChar char="•"/>
              <a:defRPr sz="1500" b="0" i="0" u="none" strike="noStrike" cap="none">
                <a:solidFill>
                  <a:schemeClr val="dk1"/>
                </a:solidFill>
                <a:latin typeface="Alegreya Sans"/>
                <a:ea typeface="Alegreya Sans"/>
                <a:cs typeface="Alegreya Sans"/>
                <a:sym typeface="Alegreya Sans"/>
              </a:defRPr>
            </a:lvl5pPr>
            <a:lvl6pPr marL="2057400" marR="0" lvl="5" indent="-257175"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3" name="Google Shape;43;p8"/>
          <p:cNvSpPr txBox="1">
            <a:spLocks noGrp="1"/>
          </p:cNvSpPr>
          <p:nvPr>
            <p:ph type="body" idx="2"/>
          </p:nvPr>
        </p:nvSpPr>
        <p:spPr>
          <a:xfrm>
            <a:off x="4515043" y="1763452"/>
            <a:ext cx="4143182" cy="2586038"/>
          </a:xfrm>
          <a:prstGeom prst="rect">
            <a:avLst/>
          </a:prstGeom>
          <a:noFill/>
          <a:ln>
            <a:noFill/>
          </a:ln>
        </p:spPr>
        <p:txBody>
          <a:bodyPr spcFirstLastPara="1" wrap="square" lIns="91425" tIns="45700" rIns="91425" bIns="45700" anchor="t" anchorCtr="0">
            <a:noAutofit/>
          </a:bodyPr>
          <a:lstStyle>
            <a:lvl1pPr marL="342900" marR="0" lvl="0" indent="-266700" algn="l" rtl="0">
              <a:lnSpc>
                <a:spcPct val="100000"/>
              </a:lnSpc>
              <a:spcBef>
                <a:spcPts val="450"/>
              </a:spcBef>
              <a:spcAft>
                <a:spcPts val="0"/>
              </a:spcAft>
              <a:buClr>
                <a:schemeClr val="accent1"/>
              </a:buClr>
              <a:buSzPts val="2000"/>
              <a:buFont typeface="Arial"/>
              <a:buChar char="•"/>
              <a:defRPr sz="1500" b="0" i="0" u="none" strike="noStrike" cap="none">
                <a:solidFill>
                  <a:schemeClr val="dk1"/>
                </a:solidFill>
                <a:latin typeface="Alegreya Sans"/>
                <a:ea typeface="Alegreya Sans"/>
                <a:cs typeface="Alegreya Sans"/>
                <a:sym typeface="Alegreya Sans"/>
              </a:defRPr>
            </a:lvl1pPr>
            <a:lvl2pPr marL="685800" marR="0" lvl="1" indent="-266700" algn="l" rtl="0">
              <a:lnSpc>
                <a:spcPct val="100000"/>
              </a:lnSpc>
              <a:spcBef>
                <a:spcPts val="450"/>
              </a:spcBef>
              <a:spcAft>
                <a:spcPts val="0"/>
              </a:spcAft>
              <a:buClr>
                <a:schemeClr val="accent1"/>
              </a:buClr>
              <a:buSzPts val="2000"/>
              <a:buFont typeface="NTR"/>
              <a:buChar char="‒"/>
              <a:defRPr sz="1500" b="0" i="0" u="none" strike="noStrike" cap="none">
                <a:solidFill>
                  <a:schemeClr val="dk1"/>
                </a:solidFill>
                <a:latin typeface="Alegreya Sans"/>
                <a:ea typeface="Alegreya Sans"/>
                <a:cs typeface="Alegreya Sans"/>
                <a:sym typeface="Alegreya Sans"/>
              </a:defRPr>
            </a:lvl2pPr>
            <a:lvl3pPr marL="1028700" marR="0" lvl="2" indent="-242888" algn="l" rtl="0">
              <a:lnSpc>
                <a:spcPct val="100000"/>
              </a:lnSpc>
              <a:spcBef>
                <a:spcPts val="450"/>
              </a:spcBef>
              <a:spcAft>
                <a:spcPts val="0"/>
              </a:spcAft>
              <a:buClr>
                <a:schemeClr val="accent3"/>
              </a:buClr>
              <a:buSzPts val="1500"/>
              <a:buFont typeface="Arial"/>
              <a:buChar char="•"/>
              <a:defRPr sz="1500" b="0" i="0" u="none" strike="noStrike" cap="none">
                <a:solidFill>
                  <a:schemeClr val="dk1"/>
                </a:solidFill>
                <a:latin typeface="Alegreya Sans"/>
                <a:ea typeface="Alegreya Sans"/>
                <a:cs typeface="Alegreya Sans"/>
                <a:sym typeface="Alegreya Sans"/>
              </a:defRPr>
            </a:lvl3pPr>
            <a:lvl4pPr marL="1371600" marR="0" lvl="3" indent="-266700" algn="l" rtl="0">
              <a:lnSpc>
                <a:spcPct val="100000"/>
              </a:lnSpc>
              <a:spcBef>
                <a:spcPts val="450"/>
              </a:spcBef>
              <a:spcAft>
                <a:spcPts val="0"/>
              </a:spcAft>
              <a:buClr>
                <a:schemeClr val="accent3"/>
              </a:buClr>
              <a:buSzPts val="2000"/>
              <a:buFont typeface="NTR"/>
              <a:buChar char="‒"/>
              <a:defRPr sz="1500" b="0" i="0" u="none" strike="noStrike" cap="none">
                <a:solidFill>
                  <a:schemeClr val="dk1"/>
                </a:solidFill>
                <a:latin typeface="Alegreya Sans"/>
                <a:ea typeface="Alegreya Sans"/>
                <a:cs typeface="Alegreya Sans"/>
                <a:sym typeface="Alegreya Sans"/>
              </a:defRPr>
            </a:lvl4pPr>
            <a:lvl5pPr marL="1714500" marR="0" lvl="4" indent="-242888" algn="l" rtl="0">
              <a:lnSpc>
                <a:spcPct val="100000"/>
              </a:lnSpc>
              <a:spcBef>
                <a:spcPts val="450"/>
              </a:spcBef>
              <a:spcAft>
                <a:spcPts val="0"/>
              </a:spcAft>
              <a:buClr>
                <a:schemeClr val="dk2"/>
              </a:buClr>
              <a:buSzPts val="1500"/>
              <a:buFont typeface="Arial"/>
              <a:buChar char="•"/>
              <a:defRPr sz="1500" b="0" i="0" u="none" strike="noStrike" cap="none">
                <a:solidFill>
                  <a:schemeClr val="dk1"/>
                </a:solidFill>
                <a:latin typeface="Alegreya Sans"/>
                <a:ea typeface="Alegreya Sans"/>
                <a:cs typeface="Alegreya Sans"/>
                <a:sym typeface="Alegreya Sans"/>
              </a:defRPr>
            </a:lvl5pPr>
            <a:lvl6pPr marL="2057400" marR="0" lvl="5" indent="-257175"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4" name="Google Shape;44;p8"/>
          <p:cNvSpPr>
            <a:spLocks noGrp="1"/>
          </p:cNvSpPr>
          <p:nvPr>
            <p:ph type="pic" idx="3"/>
          </p:nvPr>
        </p:nvSpPr>
        <p:spPr>
          <a:xfrm>
            <a:off x="-1" y="1"/>
            <a:ext cx="3624442" cy="5143499"/>
          </a:xfrm>
          <a:prstGeom prst="rect">
            <a:avLst/>
          </a:prstGeom>
          <a:solidFill>
            <a:schemeClr val="lt2"/>
          </a:solidFill>
          <a:ln>
            <a:noFill/>
          </a:ln>
        </p:spPr>
        <p:txBody>
          <a:bodyPr/>
          <a:lstStyle/>
          <a:p>
            <a:endParaRPr lang="en-US"/>
          </a:p>
        </p:txBody>
      </p:sp>
    </p:spTree>
    <p:extLst>
      <p:ext uri="{BB962C8B-B14F-4D97-AF65-F5344CB8AC3E}">
        <p14:creationId xmlns:p14="http://schemas.microsoft.com/office/powerpoint/2010/main" val="13575245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General Slid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FE6D19A-4846-F74B-BE86-2765770DAFAD}"/>
              </a:ext>
            </a:extLst>
          </p:cNvPr>
          <p:cNvSpPr/>
          <p:nvPr userDrawn="1"/>
        </p:nvSpPr>
        <p:spPr>
          <a:xfrm>
            <a:off x="0" y="-1"/>
            <a:ext cx="3435858" cy="51435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accent5">
                  <a:lumMod val="20000"/>
                  <a:lumOff val="80000"/>
                </a:schemeClr>
              </a:solidFill>
              <a:latin typeface="Barlow Semi Condensed Medium" pitchFamily="2" charset="77"/>
            </a:endParaRPr>
          </a:p>
        </p:txBody>
      </p:sp>
      <p:sp>
        <p:nvSpPr>
          <p:cNvPr id="3" name="Text Placeholder 2">
            <a:extLst>
              <a:ext uri="{FF2B5EF4-FFF2-40B4-BE49-F238E27FC236}">
                <a16:creationId xmlns:a16="http://schemas.microsoft.com/office/drawing/2014/main" id="{556E4298-BB5F-3E41-A5F9-3230771043C3}"/>
              </a:ext>
            </a:extLst>
          </p:cNvPr>
          <p:cNvSpPr>
            <a:spLocks noGrp="1"/>
          </p:cNvSpPr>
          <p:nvPr>
            <p:ph type="body" sz="quarter" idx="10" hasCustomPrompt="1"/>
          </p:nvPr>
        </p:nvSpPr>
        <p:spPr>
          <a:xfrm>
            <a:off x="522072" y="1220471"/>
            <a:ext cx="2461158" cy="767586"/>
          </a:xfrm>
          <a:prstGeom prst="rect">
            <a:avLst/>
          </a:prstGeom>
        </p:spPr>
        <p:txBody>
          <a:bodyPr>
            <a:normAutofit/>
          </a:bodyPr>
          <a:lstStyle>
            <a:lvl1pPr marL="0" indent="0" algn="l" defTabSz="685783" rtl="0" eaLnBrk="1" latinLnBrk="0" hangingPunct="1">
              <a:buNone/>
              <a:defRPr lang="en-US" sz="2400" b="1" kern="1200" dirty="0">
                <a:solidFill>
                  <a:schemeClr val="accent2"/>
                </a:solidFill>
                <a:latin typeface="Alegreya Sans" pitchFamily="2" charset="0"/>
                <a:ea typeface="+mn-ea"/>
                <a:cs typeface="+mn-cs"/>
              </a:defRPr>
            </a:lvl1pPr>
          </a:lstStyle>
          <a:p>
            <a:pPr lvl="0"/>
            <a:r>
              <a:rPr lang="en-US"/>
              <a:t>Slide Heading Here</a:t>
            </a:r>
          </a:p>
        </p:txBody>
      </p:sp>
      <p:sp>
        <p:nvSpPr>
          <p:cNvPr id="6" name="Text Placeholder 5">
            <a:extLst>
              <a:ext uri="{FF2B5EF4-FFF2-40B4-BE49-F238E27FC236}">
                <a16:creationId xmlns:a16="http://schemas.microsoft.com/office/drawing/2014/main" id="{2AF82AAF-855D-7040-8CB7-205316DADEE0}"/>
              </a:ext>
            </a:extLst>
          </p:cNvPr>
          <p:cNvSpPr>
            <a:spLocks noGrp="1"/>
          </p:cNvSpPr>
          <p:nvPr>
            <p:ph type="body" sz="quarter" idx="11" hasCustomPrompt="1"/>
          </p:nvPr>
        </p:nvSpPr>
        <p:spPr>
          <a:xfrm>
            <a:off x="522072" y="2047023"/>
            <a:ext cx="2461158" cy="675603"/>
          </a:xfrm>
          <a:prstGeom prst="rect">
            <a:avLst/>
          </a:prstGeom>
        </p:spPr>
        <p:txBody>
          <a:bodyPr>
            <a:normAutofit/>
          </a:bodyPr>
          <a:lstStyle>
            <a:lvl1pPr marL="0" indent="0" algn="l" defTabSz="685783" rtl="0" eaLnBrk="1" latinLnBrk="0" hangingPunct="1">
              <a:buNone/>
              <a:defRPr lang="en-US" sz="1650" kern="1200" dirty="0">
                <a:solidFill>
                  <a:schemeClr val="accent1"/>
                </a:solidFill>
                <a:latin typeface="Alegreya Sans" pitchFamily="2" charset="0"/>
                <a:ea typeface="+mn-ea"/>
                <a:cs typeface="+mn-cs"/>
              </a:defRPr>
            </a:lvl1pPr>
          </a:lstStyle>
          <a:p>
            <a:pPr lvl="0"/>
            <a:r>
              <a:rPr lang="en-US"/>
              <a:t>Slide Subheading Goes Here</a:t>
            </a:r>
          </a:p>
        </p:txBody>
      </p:sp>
      <p:sp>
        <p:nvSpPr>
          <p:cNvPr id="12" name="Text Placeholder 19">
            <a:extLst>
              <a:ext uri="{FF2B5EF4-FFF2-40B4-BE49-F238E27FC236}">
                <a16:creationId xmlns:a16="http://schemas.microsoft.com/office/drawing/2014/main" id="{B71E8B22-B8EA-6F46-8D1E-3A0BA20D1870}"/>
              </a:ext>
            </a:extLst>
          </p:cNvPr>
          <p:cNvSpPr>
            <a:spLocks noGrp="1"/>
          </p:cNvSpPr>
          <p:nvPr>
            <p:ph type="body" sz="quarter" idx="14" hasCustomPrompt="1"/>
          </p:nvPr>
        </p:nvSpPr>
        <p:spPr>
          <a:xfrm>
            <a:off x="4006800" y="1097242"/>
            <a:ext cx="4209085" cy="3065564"/>
          </a:xfrm>
          <a:prstGeom prst="rect">
            <a:avLst/>
          </a:prstGeom>
        </p:spPr>
        <p:txBody>
          <a:bodyPr/>
          <a:lstStyle>
            <a:lvl1pPr marL="257168" indent="-257168" algn="l">
              <a:buFont typeface="Arial" panose="020B0604020202020204" pitchFamily="34" charset="0"/>
              <a:buChar char="•"/>
              <a:defRPr/>
            </a:lvl1pPr>
          </a:lstStyle>
          <a:p>
            <a:pPr lvl="0"/>
            <a:r>
              <a:rPr lang="en-US"/>
              <a:t>This is a sample bullet list item.</a:t>
            </a:r>
          </a:p>
          <a:p>
            <a:pPr lvl="0"/>
            <a:r>
              <a:rPr lang="en-US"/>
              <a:t>Sample bullet list item here. Lorem ipsum dolor.</a:t>
            </a:r>
          </a:p>
          <a:p>
            <a:pPr lvl="0"/>
            <a:r>
              <a:rPr lang="en-US"/>
              <a:t>Sed </a:t>
            </a:r>
            <a:r>
              <a:rPr lang="en-US" err="1"/>
              <a:t>nec</a:t>
            </a:r>
            <a:r>
              <a:rPr lang="en-US"/>
              <a:t> libero </a:t>
            </a:r>
            <a:r>
              <a:rPr lang="en-US" err="1"/>
              <a:t>lacus</a:t>
            </a:r>
            <a:r>
              <a:rPr lang="en-US"/>
              <a:t>, </a:t>
            </a:r>
            <a:r>
              <a:rPr lang="en-US" err="1"/>
              <a:t>donec</a:t>
            </a:r>
            <a:r>
              <a:rPr lang="en-US"/>
              <a:t> cursus vel </a:t>
            </a:r>
            <a:r>
              <a:rPr lang="en-US" err="1"/>
              <a:t>quam</a:t>
            </a:r>
            <a:r>
              <a:rPr lang="en-US"/>
              <a:t> et </a:t>
            </a:r>
            <a:r>
              <a:rPr lang="en-US" err="1"/>
              <a:t>eleifend</a:t>
            </a:r>
            <a:r>
              <a:rPr lang="en-US"/>
              <a:t>. </a:t>
            </a:r>
          </a:p>
          <a:p>
            <a:pPr lvl="0"/>
            <a:r>
              <a:rPr lang="en-US" err="1"/>
              <a:t>Suspendisse</a:t>
            </a:r>
            <a:r>
              <a:rPr lang="en-US"/>
              <a:t> </a:t>
            </a:r>
            <a:r>
              <a:rPr lang="en-US" err="1"/>
              <a:t>dapibus</a:t>
            </a:r>
            <a:r>
              <a:rPr lang="en-US"/>
              <a:t> pharetra maximus, </a:t>
            </a:r>
            <a:r>
              <a:rPr lang="en-US" err="1"/>
              <a:t>fusce</a:t>
            </a:r>
            <a:r>
              <a:rPr lang="en-US"/>
              <a:t> </a:t>
            </a:r>
            <a:r>
              <a:rPr lang="en-US" err="1"/>
              <a:t>eget</a:t>
            </a:r>
            <a:r>
              <a:rPr lang="en-US"/>
              <a:t> </a:t>
            </a:r>
            <a:r>
              <a:rPr lang="en-US" err="1"/>
              <a:t>iaculis</a:t>
            </a:r>
            <a:r>
              <a:rPr lang="en-US"/>
              <a:t> est. Et </a:t>
            </a:r>
            <a:r>
              <a:rPr lang="en-US" err="1"/>
              <a:t>nunc</a:t>
            </a:r>
            <a:r>
              <a:rPr lang="en-US"/>
              <a:t> </a:t>
            </a:r>
            <a:r>
              <a:rPr lang="en-US" err="1"/>
              <a:t>lobortis</a:t>
            </a:r>
            <a:r>
              <a:rPr lang="en-US"/>
              <a:t> </a:t>
            </a:r>
            <a:r>
              <a:rPr lang="en-US" err="1"/>
              <a:t>neque</a:t>
            </a:r>
            <a:r>
              <a:rPr lang="en-US"/>
              <a:t> et </a:t>
            </a:r>
            <a:r>
              <a:rPr lang="en-US" err="1"/>
              <a:t>arcu</a:t>
            </a:r>
            <a:r>
              <a:rPr lang="en-US"/>
              <a:t>.</a:t>
            </a:r>
          </a:p>
          <a:p>
            <a:pPr lvl="0"/>
            <a:r>
              <a:rPr lang="en-US" err="1"/>
              <a:t>Nulla</a:t>
            </a:r>
            <a:r>
              <a:rPr lang="en-US"/>
              <a:t> </a:t>
            </a:r>
            <a:r>
              <a:rPr lang="en-US" err="1"/>
              <a:t>bibendum</a:t>
            </a:r>
            <a:r>
              <a:rPr lang="en-US"/>
              <a:t>, </a:t>
            </a:r>
            <a:r>
              <a:rPr lang="en-US" err="1"/>
              <a:t>lectus</a:t>
            </a:r>
            <a:r>
              <a:rPr lang="en-US"/>
              <a:t> </a:t>
            </a:r>
            <a:r>
              <a:rPr lang="en-US" err="1"/>
              <a:t>eu</a:t>
            </a:r>
            <a:r>
              <a:rPr lang="en-US"/>
              <a:t> convallis lacinia.</a:t>
            </a:r>
          </a:p>
        </p:txBody>
      </p:sp>
    </p:spTree>
    <p:extLst>
      <p:ext uri="{BB962C8B-B14F-4D97-AF65-F5344CB8AC3E}">
        <p14:creationId xmlns:p14="http://schemas.microsoft.com/office/powerpoint/2010/main" val="6592214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General Slide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FE6D19A-4846-F74B-BE86-2765770DAFAD}"/>
              </a:ext>
            </a:extLst>
          </p:cNvPr>
          <p:cNvSpPr/>
          <p:nvPr userDrawn="1"/>
        </p:nvSpPr>
        <p:spPr>
          <a:xfrm>
            <a:off x="0" y="-1"/>
            <a:ext cx="3435858" cy="51435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accent5">
                  <a:lumMod val="20000"/>
                  <a:lumOff val="80000"/>
                </a:schemeClr>
              </a:solidFill>
              <a:latin typeface="Barlow Semi Condensed Medium" pitchFamily="2" charset="77"/>
            </a:endParaRPr>
          </a:p>
        </p:txBody>
      </p:sp>
      <p:sp>
        <p:nvSpPr>
          <p:cNvPr id="3" name="Text Placeholder 2">
            <a:extLst>
              <a:ext uri="{FF2B5EF4-FFF2-40B4-BE49-F238E27FC236}">
                <a16:creationId xmlns:a16="http://schemas.microsoft.com/office/drawing/2014/main" id="{556E4298-BB5F-3E41-A5F9-3230771043C3}"/>
              </a:ext>
            </a:extLst>
          </p:cNvPr>
          <p:cNvSpPr>
            <a:spLocks noGrp="1"/>
          </p:cNvSpPr>
          <p:nvPr>
            <p:ph type="body" sz="quarter" idx="10" hasCustomPrompt="1"/>
          </p:nvPr>
        </p:nvSpPr>
        <p:spPr>
          <a:xfrm>
            <a:off x="522072" y="1165607"/>
            <a:ext cx="2461158" cy="767586"/>
          </a:xfrm>
          <a:prstGeom prst="rect">
            <a:avLst/>
          </a:prstGeom>
        </p:spPr>
        <p:txBody>
          <a:bodyPr>
            <a:normAutofit/>
          </a:bodyPr>
          <a:lstStyle>
            <a:lvl1pPr marL="0" indent="0" algn="l" defTabSz="685783" rtl="0" eaLnBrk="1" latinLnBrk="0" hangingPunct="1">
              <a:buNone/>
              <a:defRPr lang="en-US" sz="2400" b="1" kern="1200" dirty="0">
                <a:solidFill>
                  <a:schemeClr val="accent2"/>
                </a:solidFill>
                <a:latin typeface="Alegreya Sans" pitchFamily="2" charset="0"/>
                <a:ea typeface="+mn-ea"/>
                <a:cs typeface="+mn-cs"/>
              </a:defRPr>
            </a:lvl1pPr>
          </a:lstStyle>
          <a:p>
            <a:pPr lvl="0"/>
            <a:r>
              <a:rPr lang="en-US"/>
              <a:t>Slide Heading Here</a:t>
            </a:r>
          </a:p>
        </p:txBody>
      </p:sp>
      <p:sp>
        <p:nvSpPr>
          <p:cNvPr id="6" name="Text Placeholder 5">
            <a:extLst>
              <a:ext uri="{FF2B5EF4-FFF2-40B4-BE49-F238E27FC236}">
                <a16:creationId xmlns:a16="http://schemas.microsoft.com/office/drawing/2014/main" id="{2AF82AAF-855D-7040-8CB7-205316DADEE0}"/>
              </a:ext>
            </a:extLst>
          </p:cNvPr>
          <p:cNvSpPr>
            <a:spLocks noGrp="1"/>
          </p:cNvSpPr>
          <p:nvPr>
            <p:ph type="body" sz="quarter" idx="11" hasCustomPrompt="1"/>
          </p:nvPr>
        </p:nvSpPr>
        <p:spPr>
          <a:xfrm>
            <a:off x="522072" y="1992159"/>
            <a:ext cx="2461158" cy="675603"/>
          </a:xfrm>
          <a:prstGeom prst="rect">
            <a:avLst/>
          </a:prstGeom>
        </p:spPr>
        <p:txBody>
          <a:bodyPr>
            <a:normAutofit/>
          </a:bodyPr>
          <a:lstStyle>
            <a:lvl1pPr marL="0" indent="0" algn="l" defTabSz="685783" rtl="0" eaLnBrk="1" latinLnBrk="0" hangingPunct="1">
              <a:buNone/>
              <a:defRPr lang="en-US" sz="1650" kern="1200" dirty="0">
                <a:solidFill>
                  <a:schemeClr val="accent1"/>
                </a:solidFill>
                <a:latin typeface="Alegreya Sans" pitchFamily="2" charset="0"/>
                <a:ea typeface="+mn-ea"/>
                <a:cs typeface="+mn-cs"/>
              </a:defRPr>
            </a:lvl1pPr>
          </a:lstStyle>
          <a:p>
            <a:pPr lvl="0"/>
            <a:r>
              <a:rPr lang="en-US"/>
              <a:t>Slide Subheading Goes Here</a:t>
            </a:r>
          </a:p>
        </p:txBody>
      </p:sp>
      <p:sp>
        <p:nvSpPr>
          <p:cNvPr id="8" name="Text Placeholder 7">
            <a:extLst>
              <a:ext uri="{FF2B5EF4-FFF2-40B4-BE49-F238E27FC236}">
                <a16:creationId xmlns:a16="http://schemas.microsoft.com/office/drawing/2014/main" id="{8E2D05CB-FB32-CF4E-B844-5DE5D3861E4F}"/>
              </a:ext>
            </a:extLst>
          </p:cNvPr>
          <p:cNvSpPr>
            <a:spLocks noGrp="1"/>
          </p:cNvSpPr>
          <p:nvPr>
            <p:ph type="body" sz="quarter" idx="12" hasCustomPrompt="1"/>
          </p:nvPr>
        </p:nvSpPr>
        <p:spPr>
          <a:xfrm>
            <a:off x="4006801" y="1512241"/>
            <a:ext cx="4675429" cy="2842589"/>
          </a:xfrm>
          <a:prstGeom prst="rect">
            <a:avLst/>
          </a:prstGeom>
        </p:spPr>
        <p:txBody>
          <a:bodyPr/>
          <a:lstStyle>
            <a:lvl1pPr marL="257168" indent="-257168">
              <a:spcBef>
                <a:spcPts val="450"/>
              </a:spcBef>
              <a:spcAft>
                <a:spcPts val="450"/>
              </a:spcAft>
              <a:buClr>
                <a:schemeClr val="accent1"/>
              </a:buClr>
              <a:buFont typeface="Arial" panose="020B0604020202020204" pitchFamily="34" charset="0"/>
              <a:buChar char="•"/>
              <a:defRPr/>
            </a:lvl1pPr>
          </a:lstStyle>
          <a:p>
            <a:pPr lvl="0"/>
            <a:r>
              <a:rPr lang="en-US"/>
              <a:t>This is a sample bullet list item.</a:t>
            </a:r>
          </a:p>
          <a:p>
            <a:pPr lvl="0"/>
            <a:r>
              <a:rPr lang="en-US"/>
              <a:t>Sample bullet list item here. Lorem ipsum dolor sit </a:t>
            </a:r>
            <a:r>
              <a:rPr lang="en-US" err="1"/>
              <a:t>amet</a:t>
            </a:r>
            <a:r>
              <a:rPr lang="en-US"/>
              <a:t>.</a:t>
            </a:r>
          </a:p>
          <a:p>
            <a:pPr lvl="0"/>
            <a:r>
              <a:rPr lang="en-US"/>
              <a:t>Sed </a:t>
            </a:r>
            <a:r>
              <a:rPr lang="en-US" err="1"/>
              <a:t>nec</a:t>
            </a:r>
            <a:r>
              <a:rPr lang="en-US"/>
              <a:t> libero </a:t>
            </a:r>
            <a:r>
              <a:rPr lang="en-US" err="1"/>
              <a:t>lacus</a:t>
            </a:r>
            <a:r>
              <a:rPr lang="en-US"/>
              <a:t>, </a:t>
            </a:r>
            <a:r>
              <a:rPr lang="en-US" err="1"/>
              <a:t>donec</a:t>
            </a:r>
            <a:r>
              <a:rPr lang="en-US"/>
              <a:t> cursus vel </a:t>
            </a:r>
            <a:r>
              <a:rPr lang="en-US" err="1"/>
              <a:t>quam</a:t>
            </a:r>
            <a:r>
              <a:rPr lang="en-US"/>
              <a:t> et </a:t>
            </a:r>
            <a:r>
              <a:rPr lang="en-US" err="1"/>
              <a:t>eleifend</a:t>
            </a:r>
            <a:r>
              <a:rPr lang="en-US"/>
              <a:t>. </a:t>
            </a:r>
          </a:p>
          <a:p>
            <a:pPr lvl="0"/>
            <a:r>
              <a:rPr lang="en-US" err="1"/>
              <a:t>Suspendisse</a:t>
            </a:r>
            <a:r>
              <a:rPr lang="en-US"/>
              <a:t> </a:t>
            </a:r>
            <a:r>
              <a:rPr lang="en-US" err="1"/>
              <a:t>dapibus</a:t>
            </a:r>
            <a:r>
              <a:rPr lang="en-US"/>
              <a:t> pharetra maximus, </a:t>
            </a:r>
            <a:r>
              <a:rPr lang="en-US" err="1"/>
              <a:t>fusce</a:t>
            </a:r>
            <a:r>
              <a:rPr lang="en-US"/>
              <a:t> </a:t>
            </a:r>
            <a:r>
              <a:rPr lang="en-US" err="1"/>
              <a:t>eget</a:t>
            </a:r>
            <a:r>
              <a:rPr lang="en-US"/>
              <a:t> </a:t>
            </a:r>
            <a:r>
              <a:rPr lang="en-US" err="1"/>
              <a:t>iaculis</a:t>
            </a:r>
            <a:r>
              <a:rPr lang="en-US"/>
              <a:t> est. Et </a:t>
            </a:r>
            <a:r>
              <a:rPr lang="en-US" err="1"/>
              <a:t>nunc</a:t>
            </a:r>
            <a:r>
              <a:rPr lang="en-US"/>
              <a:t> </a:t>
            </a:r>
            <a:r>
              <a:rPr lang="en-US" err="1"/>
              <a:t>lobortis</a:t>
            </a:r>
            <a:r>
              <a:rPr lang="en-US"/>
              <a:t> </a:t>
            </a:r>
            <a:r>
              <a:rPr lang="en-US" err="1"/>
              <a:t>neque</a:t>
            </a:r>
            <a:r>
              <a:rPr lang="en-US"/>
              <a:t> et </a:t>
            </a:r>
            <a:r>
              <a:rPr lang="en-US" err="1"/>
              <a:t>arcu</a:t>
            </a:r>
            <a:r>
              <a:rPr lang="en-US"/>
              <a:t> porta </a:t>
            </a:r>
            <a:r>
              <a:rPr lang="en-US" err="1"/>
              <a:t>mattis</a:t>
            </a:r>
            <a:r>
              <a:rPr lang="en-US"/>
              <a:t>.</a:t>
            </a:r>
          </a:p>
          <a:p>
            <a:pPr lvl="0"/>
            <a:r>
              <a:rPr lang="en-US" err="1"/>
              <a:t>Nulla</a:t>
            </a:r>
            <a:r>
              <a:rPr lang="en-US"/>
              <a:t> </a:t>
            </a:r>
            <a:r>
              <a:rPr lang="en-US" err="1"/>
              <a:t>bibendum</a:t>
            </a:r>
            <a:r>
              <a:rPr lang="en-US"/>
              <a:t>, </a:t>
            </a:r>
            <a:r>
              <a:rPr lang="en-US" err="1"/>
              <a:t>lectus</a:t>
            </a:r>
            <a:r>
              <a:rPr lang="en-US"/>
              <a:t> </a:t>
            </a:r>
            <a:r>
              <a:rPr lang="en-US" err="1"/>
              <a:t>eu</a:t>
            </a:r>
            <a:r>
              <a:rPr lang="en-US"/>
              <a:t> convallis lacinia, </a:t>
            </a:r>
            <a:r>
              <a:rPr lang="en-US" err="1"/>
              <a:t>neque</a:t>
            </a:r>
            <a:r>
              <a:rPr lang="en-US"/>
              <a:t> </a:t>
            </a:r>
            <a:r>
              <a:rPr lang="en-US" err="1"/>
              <a:t>metus</a:t>
            </a:r>
            <a:r>
              <a:rPr lang="en-US"/>
              <a:t>.</a:t>
            </a:r>
          </a:p>
        </p:txBody>
      </p:sp>
      <p:sp>
        <p:nvSpPr>
          <p:cNvPr id="11" name="Text Placeholder 10">
            <a:extLst>
              <a:ext uri="{FF2B5EF4-FFF2-40B4-BE49-F238E27FC236}">
                <a16:creationId xmlns:a16="http://schemas.microsoft.com/office/drawing/2014/main" id="{F5C31112-C2FE-3B4A-B5D8-F226B7DAEE99}"/>
              </a:ext>
            </a:extLst>
          </p:cNvPr>
          <p:cNvSpPr>
            <a:spLocks noGrp="1"/>
          </p:cNvSpPr>
          <p:nvPr>
            <p:ph type="body" sz="quarter" idx="13" hasCustomPrompt="1"/>
          </p:nvPr>
        </p:nvSpPr>
        <p:spPr>
          <a:xfrm>
            <a:off x="522072" y="2725040"/>
            <a:ext cx="2461158" cy="1398984"/>
          </a:xfrm>
          <a:prstGeom prst="rect">
            <a:avLst/>
          </a:prstGeom>
        </p:spPr>
        <p:txBody>
          <a:bodyPr/>
          <a:lstStyle>
            <a:lvl1pPr marL="0" indent="0">
              <a:buNone/>
              <a:defRPr sz="1350">
                <a:solidFill>
                  <a:schemeClr val="accent1"/>
                </a:solidFill>
              </a:defRPr>
            </a:lvl1pPr>
          </a:lstStyle>
          <a:p>
            <a:pPr lvl="0"/>
            <a:r>
              <a:rPr lang="en-US"/>
              <a:t>Sidebar content or contextualizing info here. </a:t>
            </a:r>
            <a:r>
              <a:rPr lang="en-US" err="1"/>
              <a:t>Aenean</a:t>
            </a:r>
            <a:r>
              <a:rPr lang="en-US"/>
              <a:t> </a:t>
            </a:r>
            <a:r>
              <a:rPr lang="en-US" err="1"/>
              <a:t>justo</a:t>
            </a:r>
            <a:r>
              <a:rPr lang="en-US"/>
              <a:t> </a:t>
            </a:r>
            <a:r>
              <a:rPr lang="en-US" err="1"/>
              <a:t>arcu</a:t>
            </a:r>
            <a:r>
              <a:rPr lang="en-US"/>
              <a:t>, </a:t>
            </a:r>
            <a:r>
              <a:rPr lang="en-US" err="1"/>
              <a:t>sodales</a:t>
            </a:r>
            <a:r>
              <a:rPr lang="en-US"/>
              <a:t> </a:t>
            </a:r>
            <a:r>
              <a:rPr lang="en-US" err="1"/>
              <a:t>eu</a:t>
            </a:r>
            <a:r>
              <a:rPr lang="en-US"/>
              <a:t> dui </a:t>
            </a:r>
            <a:r>
              <a:rPr lang="en-US" err="1"/>
              <a:t>nec</a:t>
            </a:r>
            <a:r>
              <a:rPr lang="en-US"/>
              <a:t>, </a:t>
            </a:r>
            <a:r>
              <a:rPr lang="en-US" err="1"/>
              <a:t>varius</a:t>
            </a:r>
            <a:r>
              <a:rPr lang="en-US"/>
              <a:t> gravida sem. Sed </a:t>
            </a:r>
            <a:r>
              <a:rPr lang="en-US" err="1"/>
              <a:t>nec</a:t>
            </a:r>
            <a:r>
              <a:rPr lang="en-US"/>
              <a:t> libero </a:t>
            </a:r>
            <a:r>
              <a:rPr lang="en-US" err="1"/>
              <a:t>lacus</a:t>
            </a:r>
            <a:r>
              <a:rPr lang="en-US"/>
              <a:t>.</a:t>
            </a:r>
          </a:p>
        </p:txBody>
      </p:sp>
    </p:spTree>
    <p:extLst>
      <p:ext uri="{BB962C8B-B14F-4D97-AF65-F5344CB8AC3E}">
        <p14:creationId xmlns:p14="http://schemas.microsoft.com/office/powerpoint/2010/main" val="22218236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hoto and Bullet Poin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6E4298-BB5F-3E41-A5F9-3230771043C3}"/>
              </a:ext>
            </a:extLst>
          </p:cNvPr>
          <p:cNvSpPr>
            <a:spLocks noGrp="1"/>
          </p:cNvSpPr>
          <p:nvPr>
            <p:ph type="body" sz="quarter" idx="10" hasCustomPrompt="1"/>
          </p:nvPr>
        </p:nvSpPr>
        <p:spPr>
          <a:xfrm>
            <a:off x="4515044" y="1093423"/>
            <a:ext cx="2695194" cy="548893"/>
          </a:xfrm>
          <a:prstGeom prst="rect">
            <a:avLst/>
          </a:prstGeom>
        </p:spPr>
        <p:txBody>
          <a:bodyPr>
            <a:normAutofit/>
          </a:bodyPr>
          <a:lstStyle>
            <a:lvl1pPr marL="0" indent="0" algn="l" defTabSz="685783" rtl="0" eaLnBrk="1" latinLnBrk="0" hangingPunct="1">
              <a:buNone/>
              <a:defRPr lang="en-US" sz="2400" b="1" kern="1200" dirty="0">
                <a:solidFill>
                  <a:schemeClr val="accent2"/>
                </a:solidFill>
                <a:latin typeface="Alegreya Sans" pitchFamily="2" charset="0"/>
                <a:ea typeface="+mn-ea"/>
                <a:cs typeface="+mn-cs"/>
              </a:defRPr>
            </a:lvl1pPr>
          </a:lstStyle>
          <a:p>
            <a:pPr lvl="0"/>
            <a:r>
              <a:rPr lang="en-US"/>
              <a:t>Slide Heading Here</a:t>
            </a:r>
          </a:p>
        </p:txBody>
      </p:sp>
      <p:sp>
        <p:nvSpPr>
          <p:cNvPr id="4" name="Text Placeholder 3">
            <a:extLst>
              <a:ext uri="{FF2B5EF4-FFF2-40B4-BE49-F238E27FC236}">
                <a16:creationId xmlns:a16="http://schemas.microsoft.com/office/drawing/2014/main" id="{8412C75D-7E73-2441-9872-E79845E08976}"/>
              </a:ext>
            </a:extLst>
          </p:cNvPr>
          <p:cNvSpPr>
            <a:spLocks noGrp="1"/>
          </p:cNvSpPr>
          <p:nvPr>
            <p:ph type="body" sz="quarter" idx="11" hasCustomPrompt="1"/>
          </p:nvPr>
        </p:nvSpPr>
        <p:spPr>
          <a:xfrm>
            <a:off x="4515043" y="1763452"/>
            <a:ext cx="4143182" cy="2586038"/>
          </a:xfrm>
          <a:prstGeom prst="rect">
            <a:avLst/>
          </a:prstGeom>
        </p:spPr>
        <p:txBody>
          <a:bodyPr/>
          <a:lstStyle>
            <a:lvl1pPr marL="257168" indent="-257168">
              <a:spcBef>
                <a:spcPts val="450"/>
              </a:spcBef>
              <a:spcAft>
                <a:spcPts val="450"/>
              </a:spcAft>
              <a:buClr>
                <a:schemeClr val="accent1"/>
              </a:buClr>
              <a:buFont typeface="Arial" panose="020B0604020202020204" pitchFamily="34" charset="0"/>
              <a:buChar char="•"/>
              <a:defRPr/>
            </a:lvl1pPr>
          </a:lstStyle>
          <a:p>
            <a:pPr lvl="0"/>
            <a:r>
              <a:rPr lang="en-US"/>
              <a:t>This is a sample bullet list item.</a:t>
            </a:r>
          </a:p>
          <a:p>
            <a:pPr lvl="0"/>
            <a:r>
              <a:rPr lang="en-US"/>
              <a:t>Sample bullet list item here. Lorem ipsum dolor.</a:t>
            </a:r>
          </a:p>
          <a:p>
            <a:pPr lvl="0"/>
            <a:r>
              <a:rPr lang="en-US"/>
              <a:t>Sed </a:t>
            </a:r>
            <a:r>
              <a:rPr lang="en-US" err="1"/>
              <a:t>nec</a:t>
            </a:r>
            <a:r>
              <a:rPr lang="en-US"/>
              <a:t> libero </a:t>
            </a:r>
            <a:r>
              <a:rPr lang="en-US" err="1"/>
              <a:t>lacus</a:t>
            </a:r>
            <a:r>
              <a:rPr lang="en-US"/>
              <a:t>, </a:t>
            </a:r>
            <a:r>
              <a:rPr lang="en-US" err="1"/>
              <a:t>donec</a:t>
            </a:r>
            <a:r>
              <a:rPr lang="en-US"/>
              <a:t> cursus vel </a:t>
            </a:r>
            <a:r>
              <a:rPr lang="en-US" err="1"/>
              <a:t>quam</a:t>
            </a:r>
            <a:r>
              <a:rPr lang="en-US"/>
              <a:t> et </a:t>
            </a:r>
            <a:r>
              <a:rPr lang="en-US" err="1"/>
              <a:t>eleifend</a:t>
            </a:r>
            <a:r>
              <a:rPr lang="en-US"/>
              <a:t>. </a:t>
            </a:r>
          </a:p>
          <a:p>
            <a:pPr lvl="0"/>
            <a:r>
              <a:rPr lang="en-US" err="1"/>
              <a:t>Suspendisse</a:t>
            </a:r>
            <a:r>
              <a:rPr lang="en-US"/>
              <a:t> </a:t>
            </a:r>
            <a:r>
              <a:rPr lang="en-US" err="1"/>
              <a:t>dapibus</a:t>
            </a:r>
            <a:r>
              <a:rPr lang="en-US"/>
              <a:t> pharetra maximus, </a:t>
            </a:r>
            <a:r>
              <a:rPr lang="en-US" err="1"/>
              <a:t>fusce</a:t>
            </a:r>
            <a:r>
              <a:rPr lang="en-US"/>
              <a:t> </a:t>
            </a:r>
            <a:r>
              <a:rPr lang="en-US" err="1"/>
              <a:t>eget</a:t>
            </a:r>
            <a:r>
              <a:rPr lang="en-US"/>
              <a:t> </a:t>
            </a:r>
            <a:r>
              <a:rPr lang="en-US" err="1"/>
              <a:t>iaculis</a:t>
            </a:r>
            <a:r>
              <a:rPr lang="en-US"/>
              <a:t> est. Et </a:t>
            </a:r>
            <a:r>
              <a:rPr lang="en-US" err="1"/>
              <a:t>nunc</a:t>
            </a:r>
            <a:r>
              <a:rPr lang="en-US"/>
              <a:t> </a:t>
            </a:r>
            <a:r>
              <a:rPr lang="en-US" err="1"/>
              <a:t>lobortis</a:t>
            </a:r>
            <a:r>
              <a:rPr lang="en-US"/>
              <a:t> </a:t>
            </a:r>
            <a:r>
              <a:rPr lang="en-US" err="1"/>
              <a:t>neque</a:t>
            </a:r>
            <a:r>
              <a:rPr lang="en-US"/>
              <a:t> et </a:t>
            </a:r>
            <a:r>
              <a:rPr lang="en-US" err="1"/>
              <a:t>arcu</a:t>
            </a:r>
            <a:r>
              <a:rPr lang="en-US"/>
              <a:t> porta </a:t>
            </a:r>
            <a:r>
              <a:rPr lang="en-US" err="1"/>
              <a:t>mattis</a:t>
            </a:r>
            <a:r>
              <a:rPr lang="en-US"/>
              <a:t>.</a:t>
            </a:r>
          </a:p>
          <a:p>
            <a:pPr lvl="0"/>
            <a:r>
              <a:rPr lang="en-US" err="1"/>
              <a:t>Nulla</a:t>
            </a:r>
            <a:r>
              <a:rPr lang="en-US"/>
              <a:t> </a:t>
            </a:r>
            <a:r>
              <a:rPr lang="en-US" err="1"/>
              <a:t>bibendum</a:t>
            </a:r>
            <a:r>
              <a:rPr lang="en-US"/>
              <a:t>, </a:t>
            </a:r>
            <a:r>
              <a:rPr lang="en-US" err="1"/>
              <a:t>lectus</a:t>
            </a:r>
            <a:r>
              <a:rPr lang="en-US"/>
              <a:t> </a:t>
            </a:r>
            <a:r>
              <a:rPr lang="en-US" err="1"/>
              <a:t>eu</a:t>
            </a:r>
            <a:r>
              <a:rPr lang="en-US"/>
              <a:t> convallis lacinia.</a:t>
            </a:r>
          </a:p>
        </p:txBody>
      </p:sp>
      <p:sp>
        <p:nvSpPr>
          <p:cNvPr id="13" name="Picture Placeholder 2">
            <a:extLst>
              <a:ext uri="{FF2B5EF4-FFF2-40B4-BE49-F238E27FC236}">
                <a16:creationId xmlns:a16="http://schemas.microsoft.com/office/drawing/2014/main" id="{3D0F8A5B-75C6-AC4A-8486-51200E1D6A8F}"/>
              </a:ext>
            </a:extLst>
          </p:cNvPr>
          <p:cNvSpPr>
            <a:spLocks noGrp="1"/>
          </p:cNvSpPr>
          <p:nvPr>
            <p:ph type="pic" sz="quarter" idx="15" hasCustomPrompt="1"/>
          </p:nvPr>
        </p:nvSpPr>
        <p:spPr>
          <a:xfrm>
            <a:off x="-1" y="1"/>
            <a:ext cx="3624442" cy="5143499"/>
          </a:xfrm>
          <a:prstGeom prst="rect">
            <a:avLst/>
          </a:prstGeom>
          <a:solidFill>
            <a:schemeClr val="bg2"/>
          </a:solidFill>
        </p:spPr>
        <p:txBody>
          <a:bodyPr anchor="ctr"/>
          <a:lstStyle>
            <a:lvl1pPr marL="0" indent="0" algn="ctr">
              <a:buNone/>
              <a:defRPr/>
            </a:lvl1pPr>
          </a:lstStyle>
          <a:p>
            <a:r>
              <a:rPr lang="en-US"/>
              <a:t>Insert Photo Here</a:t>
            </a:r>
          </a:p>
        </p:txBody>
      </p:sp>
    </p:spTree>
    <p:extLst>
      <p:ext uri="{BB962C8B-B14F-4D97-AF65-F5344CB8AC3E}">
        <p14:creationId xmlns:p14="http://schemas.microsoft.com/office/powerpoint/2010/main" val="37996779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idebar 1">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6E4298-BB5F-3E41-A5F9-3230771043C3}"/>
              </a:ext>
            </a:extLst>
          </p:cNvPr>
          <p:cNvSpPr>
            <a:spLocks noGrp="1"/>
          </p:cNvSpPr>
          <p:nvPr>
            <p:ph type="body" sz="quarter" idx="10" hasCustomPrompt="1"/>
          </p:nvPr>
        </p:nvSpPr>
        <p:spPr>
          <a:xfrm>
            <a:off x="3693226" y="1303162"/>
            <a:ext cx="4625528" cy="438770"/>
          </a:xfrm>
          <a:prstGeom prst="rect">
            <a:avLst/>
          </a:prstGeom>
        </p:spPr>
        <p:txBody>
          <a:bodyPr>
            <a:normAutofit/>
          </a:bodyPr>
          <a:lstStyle>
            <a:lvl1pPr marL="0" indent="0" algn="l" defTabSz="685783" rtl="0" eaLnBrk="1" latinLnBrk="0" hangingPunct="1">
              <a:buNone/>
              <a:defRPr lang="en-US" sz="2400" b="1" kern="1200" dirty="0">
                <a:solidFill>
                  <a:schemeClr val="accent2"/>
                </a:solidFill>
                <a:latin typeface="Alegreya Sans" pitchFamily="2" charset="0"/>
                <a:ea typeface="+mn-ea"/>
                <a:cs typeface="+mn-cs"/>
              </a:defRPr>
            </a:lvl1pPr>
          </a:lstStyle>
          <a:p>
            <a:pPr lvl="0"/>
            <a:r>
              <a:rPr lang="en-US"/>
              <a:t>Slide Heading Here</a:t>
            </a:r>
          </a:p>
        </p:txBody>
      </p:sp>
      <p:sp>
        <p:nvSpPr>
          <p:cNvPr id="20" name="Text Placeholder 19">
            <a:extLst>
              <a:ext uri="{FF2B5EF4-FFF2-40B4-BE49-F238E27FC236}">
                <a16:creationId xmlns:a16="http://schemas.microsoft.com/office/drawing/2014/main" id="{C7ED75FE-8329-A64F-A7A5-921AB1086BEE}"/>
              </a:ext>
            </a:extLst>
          </p:cNvPr>
          <p:cNvSpPr>
            <a:spLocks noGrp="1"/>
          </p:cNvSpPr>
          <p:nvPr>
            <p:ph type="body" sz="quarter" idx="14" hasCustomPrompt="1"/>
          </p:nvPr>
        </p:nvSpPr>
        <p:spPr>
          <a:xfrm>
            <a:off x="3677350" y="1860264"/>
            <a:ext cx="4625528" cy="2515140"/>
          </a:xfrm>
          <a:prstGeom prst="rect">
            <a:avLst/>
          </a:prstGeom>
        </p:spPr>
        <p:txBody>
          <a:bodyPr/>
          <a:lstStyle>
            <a:lvl1pPr marL="0" indent="0" algn="l">
              <a:buFont typeface="Arial" panose="020B0604020202020204" pitchFamily="34" charset="0"/>
              <a:buNone/>
              <a:defRPr/>
            </a:lvl1pPr>
          </a:lstStyle>
          <a:p>
            <a:pPr lvl="0"/>
            <a:r>
              <a:rPr lang="en-US"/>
              <a:t>This is a sample paragraph. Lorem ipsum dolor sit </a:t>
            </a:r>
            <a:r>
              <a:rPr lang="en-US" err="1"/>
              <a:t>amet</a:t>
            </a:r>
            <a:r>
              <a:rPr lang="en-US"/>
              <a:t>. Sed </a:t>
            </a:r>
            <a:r>
              <a:rPr lang="en-US" err="1"/>
              <a:t>nec</a:t>
            </a:r>
            <a:r>
              <a:rPr lang="en-US"/>
              <a:t> libero </a:t>
            </a:r>
            <a:r>
              <a:rPr lang="en-US" err="1"/>
              <a:t>lacus</a:t>
            </a:r>
            <a:r>
              <a:rPr lang="en-US"/>
              <a:t>, </a:t>
            </a:r>
            <a:r>
              <a:rPr lang="en-US" err="1"/>
              <a:t>donec</a:t>
            </a:r>
            <a:r>
              <a:rPr lang="en-US"/>
              <a:t> cursus vel </a:t>
            </a:r>
            <a:r>
              <a:rPr lang="en-US" err="1"/>
              <a:t>quam</a:t>
            </a:r>
            <a:r>
              <a:rPr lang="en-US"/>
              <a:t> et </a:t>
            </a:r>
            <a:r>
              <a:rPr lang="en-US" err="1"/>
              <a:t>eleifend</a:t>
            </a:r>
            <a:r>
              <a:rPr lang="en-US"/>
              <a:t>. </a:t>
            </a:r>
            <a:r>
              <a:rPr lang="en-US" err="1"/>
              <a:t>Suspendisse</a:t>
            </a:r>
            <a:r>
              <a:rPr lang="en-US"/>
              <a:t> </a:t>
            </a:r>
            <a:r>
              <a:rPr lang="en-US" err="1"/>
              <a:t>dapibus</a:t>
            </a:r>
            <a:r>
              <a:rPr lang="en-US"/>
              <a:t> pharetra maximus, </a:t>
            </a:r>
            <a:r>
              <a:rPr lang="en-US" err="1"/>
              <a:t>fusce</a:t>
            </a:r>
            <a:r>
              <a:rPr lang="en-US"/>
              <a:t> </a:t>
            </a:r>
            <a:r>
              <a:rPr lang="en-US" err="1"/>
              <a:t>eget</a:t>
            </a:r>
            <a:r>
              <a:rPr lang="en-US"/>
              <a:t> </a:t>
            </a:r>
            <a:r>
              <a:rPr lang="en-US" err="1"/>
              <a:t>iaculis</a:t>
            </a:r>
            <a:r>
              <a:rPr lang="en-US"/>
              <a:t> est. Et </a:t>
            </a:r>
            <a:r>
              <a:rPr lang="en-US" err="1"/>
              <a:t>nunc</a:t>
            </a:r>
            <a:r>
              <a:rPr lang="en-US"/>
              <a:t> </a:t>
            </a:r>
            <a:r>
              <a:rPr lang="en-US" err="1"/>
              <a:t>lobortis</a:t>
            </a:r>
            <a:r>
              <a:rPr lang="en-US"/>
              <a:t> </a:t>
            </a:r>
            <a:r>
              <a:rPr lang="en-US" err="1"/>
              <a:t>neque</a:t>
            </a:r>
            <a:r>
              <a:rPr lang="en-US"/>
              <a:t> et </a:t>
            </a:r>
            <a:r>
              <a:rPr lang="en-US" err="1"/>
              <a:t>arcu</a:t>
            </a:r>
            <a:r>
              <a:rPr lang="en-US"/>
              <a:t> porta.</a:t>
            </a:r>
            <a:br>
              <a:rPr lang="en-US"/>
            </a:br>
            <a:r>
              <a:rPr lang="en-US"/>
              <a:t>Omnis dolor </a:t>
            </a:r>
            <a:r>
              <a:rPr lang="en-US" err="1"/>
              <a:t>repellendus</a:t>
            </a:r>
            <a:r>
              <a:rPr lang="en-US"/>
              <a:t>. </a:t>
            </a:r>
            <a:r>
              <a:rPr lang="en-US" err="1"/>
              <a:t>Temporibus</a:t>
            </a:r>
            <a:r>
              <a:rPr lang="en-US"/>
              <a:t> </a:t>
            </a:r>
            <a:r>
              <a:rPr lang="en-US" err="1"/>
              <a:t>autem</a:t>
            </a:r>
            <a:r>
              <a:rPr lang="en-US"/>
              <a:t> </a:t>
            </a:r>
            <a:r>
              <a:rPr lang="en-US" err="1"/>
              <a:t>quibusdam</a:t>
            </a:r>
            <a:r>
              <a:rPr lang="en-US"/>
              <a:t> et </a:t>
            </a:r>
            <a:r>
              <a:rPr lang="en-US" err="1"/>
              <a:t>aut</a:t>
            </a:r>
            <a:r>
              <a:rPr lang="en-US"/>
              <a:t> </a:t>
            </a:r>
            <a:r>
              <a:rPr lang="en-US" err="1"/>
              <a:t>officiis</a:t>
            </a:r>
            <a:r>
              <a:rPr lang="en-US"/>
              <a:t> </a:t>
            </a:r>
            <a:r>
              <a:rPr lang="en-US" err="1"/>
              <a:t>debitis</a:t>
            </a:r>
            <a:r>
              <a:rPr lang="en-US"/>
              <a:t> </a:t>
            </a:r>
            <a:r>
              <a:rPr lang="en-US" err="1"/>
              <a:t>aut</a:t>
            </a:r>
            <a:r>
              <a:rPr lang="en-US"/>
              <a:t> rerum. </a:t>
            </a:r>
            <a:r>
              <a:rPr lang="en-US" err="1"/>
              <a:t>Itaque</a:t>
            </a:r>
            <a:r>
              <a:rPr lang="en-US"/>
              <a:t> </a:t>
            </a:r>
            <a:r>
              <a:rPr lang="en-US" err="1"/>
              <a:t>earum</a:t>
            </a:r>
            <a:r>
              <a:rPr lang="en-US"/>
              <a:t> rerum hic </a:t>
            </a:r>
            <a:r>
              <a:rPr lang="en-US" err="1"/>
              <a:t>tenetur</a:t>
            </a:r>
            <a:r>
              <a:rPr lang="en-US"/>
              <a:t> a </a:t>
            </a:r>
            <a:r>
              <a:rPr lang="en-US" err="1"/>
              <a:t>sapiente</a:t>
            </a:r>
            <a:r>
              <a:rPr lang="en-US"/>
              <a:t> delectus. Ut </a:t>
            </a:r>
            <a:r>
              <a:rPr lang="en-US" err="1"/>
              <a:t>aut</a:t>
            </a:r>
            <a:r>
              <a:rPr lang="en-US"/>
              <a:t> </a:t>
            </a:r>
            <a:r>
              <a:rPr lang="en-US" err="1"/>
              <a:t>reiciendis</a:t>
            </a:r>
            <a:r>
              <a:rPr lang="en-US"/>
              <a:t> </a:t>
            </a:r>
            <a:r>
              <a:rPr lang="en-US" err="1"/>
              <a:t>voluptatibus</a:t>
            </a:r>
            <a:r>
              <a:rPr lang="en-US"/>
              <a:t> </a:t>
            </a:r>
            <a:r>
              <a:rPr lang="en-US" err="1"/>
              <a:t>maiores</a:t>
            </a:r>
            <a:r>
              <a:rPr lang="en-US"/>
              <a:t> alias </a:t>
            </a:r>
            <a:r>
              <a:rPr lang="en-US" err="1"/>
              <a:t>consequatur</a:t>
            </a:r>
            <a:r>
              <a:rPr lang="en-US"/>
              <a:t> </a:t>
            </a:r>
            <a:r>
              <a:rPr lang="en-US" err="1"/>
              <a:t>aut</a:t>
            </a:r>
            <a:r>
              <a:rPr lang="en-US"/>
              <a:t> </a:t>
            </a:r>
            <a:r>
              <a:rPr lang="en-US" err="1"/>
              <a:t>perferendis</a:t>
            </a:r>
            <a:r>
              <a:rPr lang="en-US"/>
              <a:t> </a:t>
            </a:r>
            <a:r>
              <a:rPr lang="en-US" err="1"/>
              <a:t>doloribus</a:t>
            </a:r>
            <a:r>
              <a:rPr lang="en-US"/>
              <a:t> </a:t>
            </a:r>
            <a:r>
              <a:rPr lang="en-US" err="1"/>
              <a:t>asperiores</a:t>
            </a:r>
            <a:r>
              <a:rPr lang="en-US"/>
              <a:t> </a:t>
            </a:r>
            <a:r>
              <a:rPr lang="en-US" err="1"/>
              <a:t>repellat</a:t>
            </a:r>
            <a:r>
              <a:rPr lang="en-US"/>
              <a:t> </a:t>
            </a:r>
            <a:r>
              <a:rPr lang="en-US" err="1"/>
              <a:t>vero</a:t>
            </a:r>
            <a:r>
              <a:rPr lang="en-US"/>
              <a:t> </a:t>
            </a:r>
            <a:r>
              <a:rPr lang="en-US" err="1"/>
              <a:t>eos</a:t>
            </a:r>
            <a:r>
              <a:rPr lang="en-US"/>
              <a:t> et.</a:t>
            </a:r>
          </a:p>
        </p:txBody>
      </p:sp>
      <p:sp>
        <p:nvSpPr>
          <p:cNvPr id="7" name="Rounded Rectangle 6">
            <a:extLst>
              <a:ext uri="{FF2B5EF4-FFF2-40B4-BE49-F238E27FC236}">
                <a16:creationId xmlns:a16="http://schemas.microsoft.com/office/drawing/2014/main" id="{0EB9967D-BEC9-0F42-9CDE-121C1B3A1B02}"/>
              </a:ext>
            </a:extLst>
          </p:cNvPr>
          <p:cNvSpPr/>
          <p:nvPr userDrawn="1"/>
        </p:nvSpPr>
        <p:spPr>
          <a:xfrm>
            <a:off x="-421430" y="1301536"/>
            <a:ext cx="3478956" cy="1614261"/>
          </a:xfrm>
          <a:prstGeom prst="roundRect">
            <a:avLst>
              <a:gd name="adj" fmla="val 1439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 Placeholder 3">
            <a:extLst>
              <a:ext uri="{FF2B5EF4-FFF2-40B4-BE49-F238E27FC236}">
                <a16:creationId xmlns:a16="http://schemas.microsoft.com/office/drawing/2014/main" id="{05251830-23C2-A745-AD8D-6BEAE3F26CD6}"/>
              </a:ext>
            </a:extLst>
          </p:cNvPr>
          <p:cNvSpPr>
            <a:spLocks noGrp="1"/>
          </p:cNvSpPr>
          <p:nvPr>
            <p:ph type="body" sz="quarter" idx="15" hasCustomPrompt="1"/>
          </p:nvPr>
        </p:nvSpPr>
        <p:spPr>
          <a:xfrm>
            <a:off x="472633" y="1534130"/>
            <a:ext cx="2455735" cy="394499"/>
          </a:xfrm>
          <a:prstGeom prst="rect">
            <a:avLst/>
          </a:prstGeom>
        </p:spPr>
        <p:txBody>
          <a:bodyPr>
            <a:normAutofit/>
          </a:bodyPr>
          <a:lstStyle>
            <a:lvl1pPr marL="0" indent="0">
              <a:buNone/>
              <a:defRPr sz="1800">
                <a:solidFill>
                  <a:schemeClr val="bg1"/>
                </a:solidFill>
              </a:defRPr>
            </a:lvl1pPr>
          </a:lstStyle>
          <a:p>
            <a:pPr lvl="0"/>
            <a:r>
              <a:rPr lang="en-US"/>
              <a:t>Sidebar Headline</a:t>
            </a:r>
          </a:p>
        </p:txBody>
      </p:sp>
      <p:sp>
        <p:nvSpPr>
          <p:cNvPr id="8" name="Text Placeholder 7">
            <a:extLst>
              <a:ext uri="{FF2B5EF4-FFF2-40B4-BE49-F238E27FC236}">
                <a16:creationId xmlns:a16="http://schemas.microsoft.com/office/drawing/2014/main" id="{8091B217-E4CE-B843-BF00-C9556E432D5F}"/>
              </a:ext>
            </a:extLst>
          </p:cNvPr>
          <p:cNvSpPr>
            <a:spLocks noGrp="1"/>
          </p:cNvSpPr>
          <p:nvPr>
            <p:ph type="body" sz="quarter" idx="16" hasCustomPrompt="1"/>
          </p:nvPr>
        </p:nvSpPr>
        <p:spPr>
          <a:xfrm>
            <a:off x="472633" y="1928629"/>
            <a:ext cx="2455735" cy="787141"/>
          </a:xfrm>
          <a:prstGeom prst="rect">
            <a:avLst/>
          </a:prstGeom>
        </p:spPr>
        <p:txBody>
          <a:bodyPr>
            <a:normAutofit/>
          </a:bodyPr>
          <a:lstStyle>
            <a:lvl1pPr marL="0" indent="0">
              <a:buNone/>
              <a:defRPr sz="1350">
                <a:solidFill>
                  <a:schemeClr val="bg2"/>
                </a:solidFill>
              </a:defRPr>
            </a:lvl1pPr>
          </a:lstStyle>
          <a:p>
            <a:pPr lvl="0"/>
            <a:r>
              <a:rPr lang="en-US"/>
              <a:t>Sidebar content here. </a:t>
            </a:r>
            <a:r>
              <a:rPr lang="en-US" err="1"/>
              <a:t>Eum</a:t>
            </a:r>
            <a:r>
              <a:rPr lang="en-US"/>
              <a:t> </a:t>
            </a:r>
            <a:r>
              <a:rPr lang="en-US" err="1"/>
              <a:t>rero</a:t>
            </a:r>
            <a:r>
              <a:rPr lang="en-US"/>
              <a:t> </a:t>
            </a:r>
            <a:r>
              <a:rPr lang="en-US" err="1"/>
              <a:t>esequat</a:t>
            </a:r>
            <a:r>
              <a:rPr lang="en-US"/>
              <a:t> </a:t>
            </a:r>
            <a:r>
              <a:rPr lang="en-US" err="1"/>
              <a:t>ut</a:t>
            </a:r>
            <a:r>
              <a:rPr lang="en-US"/>
              <a:t> </a:t>
            </a:r>
            <a:r>
              <a:rPr lang="en-US" err="1"/>
              <a:t>etur</a:t>
            </a:r>
            <a:r>
              <a:rPr lang="en-US"/>
              <a:t>, </a:t>
            </a:r>
            <a:r>
              <a:rPr lang="en-US" err="1"/>
              <a:t>escia</a:t>
            </a:r>
            <a:r>
              <a:rPr lang="en-US"/>
              <a:t> </a:t>
            </a:r>
            <a:r>
              <a:rPr lang="en-US" err="1"/>
              <a:t>volut</a:t>
            </a:r>
            <a:r>
              <a:rPr lang="en-US"/>
              <a:t> que </a:t>
            </a:r>
            <a:r>
              <a:rPr lang="en-US" err="1"/>
              <a:t>rehento</a:t>
            </a:r>
            <a:r>
              <a:rPr lang="en-US"/>
              <a:t> et official illiquid con.</a:t>
            </a:r>
          </a:p>
        </p:txBody>
      </p:sp>
    </p:spTree>
    <p:extLst>
      <p:ext uri="{BB962C8B-B14F-4D97-AF65-F5344CB8AC3E}">
        <p14:creationId xmlns:p14="http://schemas.microsoft.com/office/powerpoint/2010/main" val="13897235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idebar 2">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0222C3BA-3124-674C-B4CA-2B0F5835380C}"/>
              </a:ext>
            </a:extLst>
          </p:cNvPr>
          <p:cNvSpPr/>
          <p:nvPr userDrawn="1"/>
        </p:nvSpPr>
        <p:spPr>
          <a:xfrm>
            <a:off x="-421430" y="1292442"/>
            <a:ext cx="3478956" cy="1972253"/>
          </a:xfrm>
          <a:prstGeom prst="roundRect">
            <a:avLst>
              <a:gd name="adj" fmla="val 143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Text Placeholder 19">
            <a:extLst>
              <a:ext uri="{FF2B5EF4-FFF2-40B4-BE49-F238E27FC236}">
                <a16:creationId xmlns:a16="http://schemas.microsoft.com/office/drawing/2014/main" id="{C7ED75FE-8329-A64F-A7A5-921AB1086BEE}"/>
              </a:ext>
            </a:extLst>
          </p:cNvPr>
          <p:cNvSpPr>
            <a:spLocks noGrp="1"/>
          </p:cNvSpPr>
          <p:nvPr>
            <p:ph type="body" sz="quarter" idx="14" hasCustomPrompt="1"/>
          </p:nvPr>
        </p:nvSpPr>
        <p:spPr>
          <a:xfrm>
            <a:off x="3677350" y="1501902"/>
            <a:ext cx="4625528" cy="870966"/>
          </a:xfrm>
          <a:prstGeom prst="rect">
            <a:avLst/>
          </a:prstGeom>
        </p:spPr>
        <p:txBody>
          <a:bodyPr/>
          <a:lstStyle>
            <a:lvl1pPr marL="0" indent="0" algn="l">
              <a:buFont typeface="Arial" panose="020B0604020202020204" pitchFamily="34" charset="0"/>
              <a:buNone/>
              <a:defRPr/>
            </a:lvl1pPr>
          </a:lstStyle>
          <a:p>
            <a:pPr lvl="0"/>
            <a:r>
              <a:rPr lang="en-US"/>
              <a:t>This is a sample paragraph, cum </a:t>
            </a:r>
            <a:r>
              <a:rPr lang="en-US" err="1"/>
              <a:t>soluta</a:t>
            </a:r>
            <a:r>
              <a:rPr lang="en-US"/>
              <a:t> nobis </a:t>
            </a:r>
            <a:r>
              <a:rPr lang="en-US" err="1"/>
              <a:t>est</a:t>
            </a:r>
            <a:r>
              <a:rPr lang="en-US"/>
              <a:t> </a:t>
            </a:r>
            <a:r>
              <a:rPr lang="en-US" err="1"/>
              <a:t>eligendi</a:t>
            </a:r>
            <a:r>
              <a:rPr lang="en-US"/>
              <a:t> </a:t>
            </a:r>
            <a:r>
              <a:rPr lang="en-US" err="1"/>
              <a:t>optio</a:t>
            </a:r>
            <a:r>
              <a:rPr lang="en-US"/>
              <a:t> </a:t>
            </a:r>
            <a:r>
              <a:rPr lang="en-US" err="1"/>
              <a:t>cumque</a:t>
            </a:r>
            <a:r>
              <a:rPr lang="en-US"/>
              <a:t> nihil </a:t>
            </a:r>
            <a:r>
              <a:rPr lang="en-US" err="1"/>
              <a:t>impedit</a:t>
            </a:r>
            <a:r>
              <a:rPr lang="en-US"/>
              <a:t> quo minus id quod </a:t>
            </a:r>
            <a:r>
              <a:rPr lang="en-US" err="1"/>
              <a:t>maxime</a:t>
            </a:r>
            <a:r>
              <a:rPr lang="en-US"/>
              <a:t> </a:t>
            </a:r>
            <a:r>
              <a:rPr lang="en-US" err="1"/>
              <a:t>placeat</a:t>
            </a:r>
            <a:r>
              <a:rPr lang="en-US"/>
              <a:t> </a:t>
            </a:r>
            <a:r>
              <a:rPr lang="en-US" err="1"/>
              <a:t>facere</a:t>
            </a:r>
            <a:r>
              <a:rPr lang="en-US"/>
              <a:t> </a:t>
            </a:r>
            <a:r>
              <a:rPr lang="en-US" err="1"/>
              <a:t>possimus</a:t>
            </a:r>
            <a:r>
              <a:rPr lang="en-US"/>
              <a:t>, </a:t>
            </a:r>
            <a:r>
              <a:rPr lang="en-US" err="1"/>
              <a:t>omnis</a:t>
            </a:r>
            <a:r>
              <a:rPr lang="en-US"/>
              <a:t> </a:t>
            </a:r>
            <a:r>
              <a:rPr lang="en-US" err="1"/>
              <a:t>voluptas</a:t>
            </a:r>
            <a:r>
              <a:rPr lang="en-US"/>
              <a:t> </a:t>
            </a:r>
            <a:r>
              <a:rPr lang="en-US" err="1"/>
              <a:t>assumenda</a:t>
            </a:r>
            <a:r>
              <a:rPr lang="en-US"/>
              <a:t> est. </a:t>
            </a:r>
          </a:p>
          <a:p>
            <a:pPr lvl="0"/>
            <a:endParaRPr lang="en-US"/>
          </a:p>
        </p:txBody>
      </p:sp>
      <p:sp>
        <p:nvSpPr>
          <p:cNvPr id="8" name="Text Placeholder 7">
            <a:extLst>
              <a:ext uri="{FF2B5EF4-FFF2-40B4-BE49-F238E27FC236}">
                <a16:creationId xmlns:a16="http://schemas.microsoft.com/office/drawing/2014/main" id="{8091B217-E4CE-B843-BF00-C9556E432D5F}"/>
              </a:ext>
            </a:extLst>
          </p:cNvPr>
          <p:cNvSpPr>
            <a:spLocks noGrp="1"/>
          </p:cNvSpPr>
          <p:nvPr>
            <p:ph type="body" sz="quarter" idx="16" hasCustomPrompt="1"/>
          </p:nvPr>
        </p:nvSpPr>
        <p:spPr>
          <a:xfrm>
            <a:off x="472633" y="1460756"/>
            <a:ext cx="2366581" cy="1625345"/>
          </a:xfrm>
          <a:prstGeom prst="rect">
            <a:avLst/>
          </a:prstGeom>
        </p:spPr>
        <p:txBody>
          <a:bodyPr anchor="ctr">
            <a:normAutofit/>
          </a:bodyPr>
          <a:lstStyle>
            <a:lvl1pPr marL="0" indent="0">
              <a:buNone/>
              <a:defRPr sz="1800" b="1">
                <a:solidFill>
                  <a:schemeClr val="accent1"/>
                </a:solidFill>
              </a:defRPr>
            </a:lvl1pPr>
          </a:lstStyle>
          <a:p>
            <a:pPr lvl="0"/>
            <a:r>
              <a:rPr lang="en-US"/>
              <a:t>Call-out text or quote goes here. Lorem ipsum dolor sit </a:t>
            </a:r>
            <a:r>
              <a:rPr lang="en-US" err="1"/>
              <a:t>amet</a:t>
            </a:r>
            <a:r>
              <a:rPr lang="en-US"/>
              <a:t>, </a:t>
            </a:r>
            <a:r>
              <a:rPr lang="en-US" err="1"/>
              <a:t>fusce</a:t>
            </a:r>
            <a:r>
              <a:rPr lang="en-US"/>
              <a:t> </a:t>
            </a:r>
            <a:r>
              <a:rPr lang="en-US" err="1"/>
              <a:t>eget</a:t>
            </a:r>
            <a:r>
              <a:rPr lang="en-US"/>
              <a:t> </a:t>
            </a:r>
            <a:r>
              <a:rPr lang="en-US" err="1"/>
              <a:t>iaculis</a:t>
            </a:r>
            <a:r>
              <a:rPr lang="en-US"/>
              <a:t> </a:t>
            </a:r>
            <a:r>
              <a:rPr lang="en-US" err="1"/>
              <a:t>consectetur</a:t>
            </a:r>
            <a:r>
              <a:rPr lang="en-US"/>
              <a:t>.</a:t>
            </a:r>
          </a:p>
        </p:txBody>
      </p:sp>
      <p:sp>
        <p:nvSpPr>
          <p:cNvPr id="5" name="Text Placeholder 4">
            <a:extLst>
              <a:ext uri="{FF2B5EF4-FFF2-40B4-BE49-F238E27FC236}">
                <a16:creationId xmlns:a16="http://schemas.microsoft.com/office/drawing/2014/main" id="{D66BCC6C-6C5C-1D4B-9038-9F3DDFD01E79}"/>
              </a:ext>
            </a:extLst>
          </p:cNvPr>
          <p:cNvSpPr>
            <a:spLocks noGrp="1"/>
          </p:cNvSpPr>
          <p:nvPr>
            <p:ph type="body" sz="quarter" idx="17" hasCustomPrompt="1"/>
          </p:nvPr>
        </p:nvSpPr>
        <p:spPr>
          <a:xfrm>
            <a:off x="3677350" y="2571750"/>
            <a:ext cx="4625528" cy="1666875"/>
          </a:xfrm>
          <a:prstGeom prst="rect">
            <a:avLst/>
          </a:prstGeom>
        </p:spPr>
        <p:txBody>
          <a:bodyPr/>
          <a:lstStyle>
            <a:lvl1pPr marL="257168" indent="-257168">
              <a:buFont typeface="Arial" panose="020B0604020202020204" pitchFamily="34" charset="0"/>
              <a:buChar char="•"/>
              <a:defRPr/>
            </a:lvl1pPr>
          </a:lstStyle>
          <a:p>
            <a:pPr lvl="0"/>
            <a:r>
              <a:rPr lang="en-US"/>
              <a:t>Lorem ipsum dolor sit </a:t>
            </a:r>
            <a:r>
              <a:rPr lang="en-US" err="1"/>
              <a:t>amet</a:t>
            </a:r>
            <a:endParaRPr lang="en-US"/>
          </a:p>
          <a:p>
            <a:pPr lvl="0"/>
            <a:r>
              <a:rPr lang="en-US"/>
              <a:t>Nos </a:t>
            </a:r>
            <a:r>
              <a:rPr lang="en-US" err="1"/>
              <a:t>aspellor</a:t>
            </a:r>
            <a:r>
              <a:rPr lang="en-US"/>
              <a:t> as </a:t>
            </a:r>
            <a:r>
              <a:rPr lang="en-US" err="1"/>
              <a:t>eniminci</a:t>
            </a:r>
            <a:r>
              <a:rPr lang="en-US"/>
              <a:t> </a:t>
            </a:r>
            <a:r>
              <a:rPr lang="en-US" err="1"/>
              <a:t>autem</a:t>
            </a:r>
            <a:r>
              <a:rPr lang="en-US"/>
              <a:t> nobis </a:t>
            </a:r>
            <a:r>
              <a:rPr lang="en-US" err="1"/>
              <a:t>ipsam</a:t>
            </a:r>
            <a:r>
              <a:rPr lang="en-US"/>
              <a:t> </a:t>
            </a:r>
            <a:r>
              <a:rPr lang="en-US" err="1"/>
              <a:t>dunt</a:t>
            </a:r>
            <a:endParaRPr lang="en-US"/>
          </a:p>
          <a:p>
            <a:pPr lvl="0"/>
            <a:r>
              <a:rPr lang="en-US" err="1"/>
              <a:t>Consectetur</a:t>
            </a:r>
            <a:r>
              <a:rPr lang="en-US"/>
              <a:t> </a:t>
            </a:r>
            <a:r>
              <a:rPr lang="en-US" err="1"/>
              <a:t>adipiscing</a:t>
            </a:r>
            <a:r>
              <a:rPr lang="en-US"/>
              <a:t> </a:t>
            </a:r>
            <a:r>
              <a:rPr lang="en-US" err="1"/>
              <a:t>elit</a:t>
            </a:r>
            <a:r>
              <a:rPr lang="en-US"/>
              <a:t>, sed do </a:t>
            </a:r>
            <a:r>
              <a:rPr lang="en-US" err="1"/>
              <a:t>eiusmod</a:t>
            </a:r>
            <a:r>
              <a:rPr lang="en-US"/>
              <a:t> </a:t>
            </a:r>
          </a:p>
          <a:p>
            <a:pPr lvl="0"/>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endParaRPr lang="en-US"/>
          </a:p>
          <a:p>
            <a:pPr lvl="0"/>
            <a:endParaRPr lang="en-US"/>
          </a:p>
        </p:txBody>
      </p:sp>
    </p:spTree>
    <p:extLst>
      <p:ext uri="{BB962C8B-B14F-4D97-AF65-F5344CB8AC3E}">
        <p14:creationId xmlns:p14="http://schemas.microsoft.com/office/powerpoint/2010/main" val="29306750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idebar 3">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E8F046F9-05F0-5148-B62E-8A18E08B9A62}"/>
              </a:ext>
            </a:extLst>
          </p:cNvPr>
          <p:cNvSpPr/>
          <p:nvPr userDrawn="1"/>
        </p:nvSpPr>
        <p:spPr>
          <a:xfrm>
            <a:off x="5643563" y="951492"/>
            <a:ext cx="2178843" cy="3341902"/>
          </a:xfrm>
          <a:prstGeom prst="roundRect">
            <a:avLst>
              <a:gd name="adj" fmla="val 143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accent2"/>
              </a:solidFill>
            </a:endParaRPr>
          </a:p>
        </p:txBody>
      </p:sp>
      <p:sp>
        <p:nvSpPr>
          <p:cNvPr id="3" name="Text Placeholder 2">
            <a:extLst>
              <a:ext uri="{FF2B5EF4-FFF2-40B4-BE49-F238E27FC236}">
                <a16:creationId xmlns:a16="http://schemas.microsoft.com/office/drawing/2014/main" id="{556E4298-BB5F-3E41-A5F9-3230771043C3}"/>
              </a:ext>
            </a:extLst>
          </p:cNvPr>
          <p:cNvSpPr>
            <a:spLocks noGrp="1"/>
          </p:cNvSpPr>
          <p:nvPr>
            <p:ph type="body" sz="quarter" idx="10" hasCustomPrompt="1"/>
          </p:nvPr>
        </p:nvSpPr>
        <p:spPr>
          <a:xfrm>
            <a:off x="1128334" y="951340"/>
            <a:ext cx="4161344" cy="438770"/>
          </a:xfrm>
          <a:prstGeom prst="rect">
            <a:avLst/>
          </a:prstGeom>
        </p:spPr>
        <p:txBody>
          <a:bodyPr>
            <a:normAutofit/>
          </a:bodyPr>
          <a:lstStyle>
            <a:lvl1pPr marL="0" indent="0" algn="l" defTabSz="685783" rtl="0" eaLnBrk="1" latinLnBrk="0" hangingPunct="1">
              <a:buNone/>
              <a:defRPr lang="en-US" sz="2400" b="1" kern="1200" dirty="0">
                <a:solidFill>
                  <a:schemeClr val="accent2"/>
                </a:solidFill>
                <a:latin typeface="Alegreya Sans" pitchFamily="2" charset="0"/>
                <a:ea typeface="+mn-ea"/>
                <a:cs typeface="+mn-cs"/>
              </a:defRPr>
            </a:lvl1pPr>
          </a:lstStyle>
          <a:p>
            <a:pPr lvl="0"/>
            <a:r>
              <a:rPr lang="en-US"/>
              <a:t>Slide Heading Here</a:t>
            </a:r>
          </a:p>
        </p:txBody>
      </p:sp>
      <p:sp>
        <p:nvSpPr>
          <p:cNvPr id="4" name="Text Placeholder 3">
            <a:extLst>
              <a:ext uri="{FF2B5EF4-FFF2-40B4-BE49-F238E27FC236}">
                <a16:creationId xmlns:a16="http://schemas.microsoft.com/office/drawing/2014/main" id="{05251830-23C2-A745-AD8D-6BEAE3F26CD6}"/>
              </a:ext>
            </a:extLst>
          </p:cNvPr>
          <p:cNvSpPr>
            <a:spLocks noGrp="1"/>
          </p:cNvSpPr>
          <p:nvPr>
            <p:ph type="body" sz="quarter" idx="15" hasCustomPrompt="1"/>
          </p:nvPr>
        </p:nvSpPr>
        <p:spPr>
          <a:xfrm>
            <a:off x="5909619" y="1235114"/>
            <a:ext cx="1716479" cy="394499"/>
          </a:xfrm>
          <a:prstGeom prst="rect">
            <a:avLst/>
          </a:prstGeom>
        </p:spPr>
        <p:txBody>
          <a:bodyPr>
            <a:normAutofit/>
          </a:bodyPr>
          <a:lstStyle>
            <a:lvl1pPr marL="0" indent="0">
              <a:buNone/>
              <a:defRPr sz="1800">
                <a:solidFill>
                  <a:schemeClr val="bg1"/>
                </a:solidFill>
              </a:defRPr>
            </a:lvl1pPr>
          </a:lstStyle>
          <a:p>
            <a:pPr lvl="0"/>
            <a:r>
              <a:rPr lang="en-US"/>
              <a:t>Sidebar Headline</a:t>
            </a:r>
          </a:p>
        </p:txBody>
      </p:sp>
      <p:sp>
        <p:nvSpPr>
          <p:cNvPr id="8" name="Text Placeholder 7">
            <a:extLst>
              <a:ext uri="{FF2B5EF4-FFF2-40B4-BE49-F238E27FC236}">
                <a16:creationId xmlns:a16="http://schemas.microsoft.com/office/drawing/2014/main" id="{8091B217-E4CE-B843-BF00-C9556E432D5F}"/>
              </a:ext>
            </a:extLst>
          </p:cNvPr>
          <p:cNvSpPr>
            <a:spLocks noGrp="1"/>
          </p:cNvSpPr>
          <p:nvPr>
            <p:ph type="body" sz="quarter" idx="16" hasCustomPrompt="1"/>
          </p:nvPr>
        </p:nvSpPr>
        <p:spPr>
          <a:xfrm>
            <a:off x="5909619" y="1629612"/>
            <a:ext cx="1716479" cy="2278777"/>
          </a:xfrm>
          <a:prstGeom prst="rect">
            <a:avLst/>
          </a:prstGeom>
        </p:spPr>
        <p:txBody>
          <a:bodyPr>
            <a:normAutofit/>
          </a:bodyPr>
          <a:lstStyle>
            <a:lvl1pPr marL="0" indent="0">
              <a:buNone/>
              <a:defRPr sz="1350">
                <a:solidFill>
                  <a:schemeClr val="bg2"/>
                </a:solidFill>
              </a:defRPr>
            </a:lvl1pPr>
          </a:lstStyle>
          <a:p>
            <a:pPr lvl="0"/>
            <a:r>
              <a:rPr lang="en-US"/>
              <a:t>Sidebar content here. </a:t>
            </a:r>
            <a:r>
              <a:rPr lang="en-US" err="1"/>
              <a:t>Eum</a:t>
            </a:r>
            <a:r>
              <a:rPr lang="en-US"/>
              <a:t> </a:t>
            </a:r>
            <a:r>
              <a:rPr lang="en-US" err="1"/>
              <a:t>rero</a:t>
            </a:r>
            <a:r>
              <a:rPr lang="en-US"/>
              <a:t> </a:t>
            </a:r>
            <a:r>
              <a:rPr lang="en-US" err="1"/>
              <a:t>esequat</a:t>
            </a:r>
            <a:r>
              <a:rPr lang="en-US"/>
              <a:t> </a:t>
            </a:r>
            <a:r>
              <a:rPr lang="en-US" err="1"/>
              <a:t>ut</a:t>
            </a:r>
            <a:r>
              <a:rPr lang="en-US"/>
              <a:t> </a:t>
            </a:r>
            <a:r>
              <a:rPr lang="en-US" err="1"/>
              <a:t>etur</a:t>
            </a:r>
            <a:r>
              <a:rPr lang="en-US"/>
              <a:t>, </a:t>
            </a:r>
            <a:r>
              <a:rPr lang="en-US" err="1"/>
              <a:t>escia</a:t>
            </a:r>
            <a:r>
              <a:rPr lang="en-US"/>
              <a:t> </a:t>
            </a:r>
            <a:r>
              <a:rPr lang="en-US" err="1"/>
              <a:t>volut</a:t>
            </a:r>
            <a:r>
              <a:rPr lang="en-US"/>
              <a:t> que </a:t>
            </a:r>
            <a:r>
              <a:rPr lang="en-US" err="1"/>
              <a:t>rehento</a:t>
            </a:r>
            <a:r>
              <a:rPr lang="en-US"/>
              <a:t> et et </a:t>
            </a:r>
            <a:r>
              <a:rPr lang="en-US" err="1"/>
              <a:t>officil</a:t>
            </a:r>
            <a:r>
              <a:rPr lang="en-US"/>
              <a:t> </a:t>
            </a:r>
            <a:r>
              <a:rPr lang="en-US" err="1"/>
              <a:t>illiqui</a:t>
            </a:r>
            <a:r>
              <a:rPr lang="en-US"/>
              <a:t> con cum </a:t>
            </a:r>
            <a:r>
              <a:rPr lang="en-US" err="1"/>
              <a:t>ipiciunt</a:t>
            </a:r>
            <a:r>
              <a:rPr lang="en-US"/>
              <a:t>. </a:t>
            </a:r>
            <a:r>
              <a:rPr lang="en-US" err="1"/>
              <a:t>Itaque</a:t>
            </a:r>
            <a:r>
              <a:rPr lang="en-US"/>
              <a:t> </a:t>
            </a:r>
            <a:r>
              <a:rPr lang="en-US" err="1"/>
              <a:t>earum</a:t>
            </a:r>
            <a:r>
              <a:rPr lang="en-US"/>
              <a:t> rerum hic </a:t>
            </a:r>
            <a:r>
              <a:rPr lang="en-US" err="1"/>
              <a:t>tenetur</a:t>
            </a:r>
            <a:r>
              <a:rPr lang="en-US"/>
              <a:t> a </a:t>
            </a:r>
            <a:r>
              <a:rPr lang="en-US" err="1"/>
              <a:t>sapiente</a:t>
            </a:r>
            <a:r>
              <a:rPr lang="en-US"/>
              <a:t> delectus. </a:t>
            </a:r>
            <a:r>
              <a:rPr lang="en-US" err="1"/>
              <a:t>Impedit</a:t>
            </a:r>
            <a:r>
              <a:rPr lang="en-US"/>
              <a:t> quo minus id quod </a:t>
            </a:r>
            <a:r>
              <a:rPr lang="en-US" err="1"/>
              <a:t>maxime</a:t>
            </a:r>
            <a:r>
              <a:rPr lang="en-US"/>
              <a:t> </a:t>
            </a:r>
            <a:r>
              <a:rPr lang="en-US" err="1"/>
              <a:t>placeat</a:t>
            </a:r>
            <a:r>
              <a:rPr lang="en-US"/>
              <a:t> </a:t>
            </a:r>
            <a:r>
              <a:rPr lang="en-US" err="1"/>
              <a:t>facere</a:t>
            </a:r>
            <a:r>
              <a:rPr lang="en-US"/>
              <a:t> </a:t>
            </a:r>
            <a:r>
              <a:rPr lang="en-US" err="1"/>
              <a:t>possimus</a:t>
            </a:r>
            <a:r>
              <a:rPr lang="en-US"/>
              <a:t>.</a:t>
            </a:r>
          </a:p>
        </p:txBody>
      </p:sp>
      <p:sp>
        <p:nvSpPr>
          <p:cNvPr id="9" name="Text Placeholder 19">
            <a:extLst>
              <a:ext uri="{FF2B5EF4-FFF2-40B4-BE49-F238E27FC236}">
                <a16:creationId xmlns:a16="http://schemas.microsoft.com/office/drawing/2014/main" id="{AFA71CF4-E3B3-244D-9618-68D6DCCE50E8}"/>
              </a:ext>
            </a:extLst>
          </p:cNvPr>
          <p:cNvSpPr>
            <a:spLocks noGrp="1"/>
          </p:cNvSpPr>
          <p:nvPr>
            <p:ph type="body" sz="quarter" idx="14" hasCustomPrompt="1"/>
          </p:nvPr>
        </p:nvSpPr>
        <p:spPr>
          <a:xfrm>
            <a:off x="1112458" y="1508226"/>
            <a:ext cx="4161344" cy="1063525"/>
          </a:xfrm>
          <a:prstGeom prst="rect">
            <a:avLst/>
          </a:prstGeom>
        </p:spPr>
        <p:txBody>
          <a:bodyPr/>
          <a:lstStyle>
            <a:lvl1pPr marL="0" indent="0" algn="l">
              <a:buFont typeface="Arial" panose="020B0604020202020204" pitchFamily="34" charset="0"/>
              <a:buNone/>
              <a:defRPr/>
            </a:lvl1pPr>
          </a:lstStyle>
          <a:p>
            <a:pPr lvl="0"/>
            <a:r>
              <a:rPr lang="en-US"/>
              <a:t>This is a sample paragraph, cum </a:t>
            </a:r>
            <a:r>
              <a:rPr lang="en-US" err="1"/>
              <a:t>soluta</a:t>
            </a:r>
            <a:r>
              <a:rPr lang="en-US"/>
              <a:t> nobis </a:t>
            </a:r>
            <a:r>
              <a:rPr lang="en-US" err="1"/>
              <a:t>est</a:t>
            </a:r>
            <a:r>
              <a:rPr lang="en-US"/>
              <a:t> </a:t>
            </a:r>
            <a:r>
              <a:rPr lang="en-US" err="1"/>
              <a:t>eligendi</a:t>
            </a:r>
            <a:r>
              <a:rPr lang="en-US"/>
              <a:t> </a:t>
            </a:r>
            <a:r>
              <a:rPr lang="en-US" err="1"/>
              <a:t>optio</a:t>
            </a:r>
            <a:r>
              <a:rPr lang="en-US"/>
              <a:t> </a:t>
            </a:r>
            <a:r>
              <a:rPr lang="en-US" err="1"/>
              <a:t>cumque</a:t>
            </a:r>
            <a:r>
              <a:rPr lang="en-US"/>
              <a:t> nihil </a:t>
            </a:r>
            <a:r>
              <a:rPr lang="en-US" err="1"/>
              <a:t>impedit</a:t>
            </a:r>
            <a:r>
              <a:rPr lang="en-US"/>
              <a:t> quo minus id quod </a:t>
            </a:r>
            <a:r>
              <a:rPr lang="en-US" err="1"/>
              <a:t>maxime</a:t>
            </a:r>
            <a:r>
              <a:rPr lang="en-US"/>
              <a:t> </a:t>
            </a:r>
            <a:r>
              <a:rPr lang="en-US" err="1"/>
              <a:t>placeat</a:t>
            </a:r>
            <a:r>
              <a:rPr lang="en-US"/>
              <a:t> </a:t>
            </a:r>
            <a:r>
              <a:rPr lang="en-US" err="1"/>
              <a:t>facere</a:t>
            </a:r>
            <a:r>
              <a:rPr lang="en-US"/>
              <a:t> </a:t>
            </a:r>
            <a:r>
              <a:rPr lang="en-US" err="1"/>
              <a:t>possimus</a:t>
            </a:r>
            <a:r>
              <a:rPr lang="en-US"/>
              <a:t>, </a:t>
            </a:r>
            <a:r>
              <a:rPr lang="en-US" err="1"/>
              <a:t>omnis</a:t>
            </a:r>
            <a:r>
              <a:rPr lang="en-US"/>
              <a:t> </a:t>
            </a:r>
            <a:r>
              <a:rPr lang="en-US" err="1"/>
              <a:t>voluptas</a:t>
            </a:r>
            <a:r>
              <a:rPr lang="en-US"/>
              <a:t> </a:t>
            </a:r>
            <a:r>
              <a:rPr lang="en-US" err="1"/>
              <a:t>assumenda</a:t>
            </a:r>
            <a:r>
              <a:rPr lang="en-US"/>
              <a:t> est. </a:t>
            </a:r>
          </a:p>
          <a:p>
            <a:pPr lvl="0"/>
            <a:endParaRPr lang="en-US"/>
          </a:p>
        </p:txBody>
      </p:sp>
      <p:sp>
        <p:nvSpPr>
          <p:cNvPr id="10" name="Text Placeholder 4">
            <a:extLst>
              <a:ext uri="{FF2B5EF4-FFF2-40B4-BE49-F238E27FC236}">
                <a16:creationId xmlns:a16="http://schemas.microsoft.com/office/drawing/2014/main" id="{81A02EE1-CCC7-234A-9355-9B45E9AF3A26}"/>
              </a:ext>
            </a:extLst>
          </p:cNvPr>
          <p:cNvSpPr>
            <a:spLocks noGrp="1"/>
          </p:cNvSpPr>
          <p:nvPr>
            <p:ph type="body" sz="quarter" idx="17" hasCustomPrompt="1"/>
          </p:nvPr>
        </p:nvSpPr>
        <p:spPr>
          <a:xfrm>
            <a:off x="1112458" y="2646653"/>
            <a:ext cx="4161344" cy="1666875"/>
          </a:xfrm>
          <a:prstGeom prst="rect">
            <a:avLst/>
          </a:prstGeom>
        </p:spPr>
        <p:txBody>
          <a:bodyPr/>
          <a:lstStyle>
            <a:lvl1pPr marL="257168" indent="-257168">
              <a:buFont typeface="Arial" panose="020B0604020202020204" pitchFamily="34" charset="0"/>
              <a:buChar char="•"/>
              <a:defRPr/>
            </a:lvl1pPr>
          </a:lstStyle>
          <a:p>
            <a:pPr lvl="0"/>
            <a:r>
              <a:rPr lang="en-US"/>
              <a:t>Lorem ipsum dolor sit </a:t>
            </a:r>
            <a:r>
              <a:rPr lang="en-US" err="1"/>
              <a:t>amet</a:t>
            </a:r>
            <a:endParaRPr lang="en-US"/>
          </a:p>
          <a:p>
            <a:pPr lvl="0"/>
            <a:r>
              <a:rPr lang="en-US"/>
              <a:t>Nos </a:t>
            </a:r>
            <a:r>
              <a:rPr lang="en-US" err="1"/>
              <a:t>aspellor</a:t>
            </a:r>
            <a:r>
              <a:rPr lang="en-US"/>
              <a:t> as </a:t>
            </a:r>
            <a:r>
              <a:rPr lang="en-US" err="1"/>
              <a:t>eniminci</a:t>
            </a:r>
            <a:r>
              <a:rPr lang="en-US"/>
              <a:t> </a:t>
            </a:r>
            <a:r>
              <a:rPr lang="en-US" err="1"/>
              <a:t>autem</a:t>
            </a:r>
            <a:r>
              <a:rPr lang="en-US"/>
              <a:t> nobis </a:t>
            </a:r>
            <a:r>
              <a:rPr lang="en-US" err="1"/>
              <a:t>ipsam</a:t>
            </a:r>
            <a:r>
              <a:rPr lang="en-US"/>
              <a:t> </a:t>
            </a:r>
            <a:r>
              <a:rPr lang="en-US" err="1"/>
              <a:t>dunt</a:t>
            </a:r>
            <a:endParaRPr lang="en-US"/>
          </a:p>
          <a:p>
            <a:pPr lvl="0"/>
            <a:r>
              <a:rPr lang="en-US" err="1"/>
              <a:t>Consectetur</a:t>
            </a:r>
            <a:r>
              <a:rPr lang="en-US"/>
              <a:t> </a:t>
            </a:r>
            <a:r>
              <a:rPr lang="en-US" err="1"/>
              <a:t>adipiscing</a:t>
            </a:r>
            <a:r>
              <a:rPr lang="en-US"/>
              <a:t> </a:t>
            </a:r>
            <a:r>
              <a:rPr lang="en-US" err="1"/>
              <a:t>elit</a:t>
            </a:r>
            <a:r>
              <a:rPr lang="en-US"/>
              <a:t>, sed do </a:t>
            </a:r>
            <a:r>
              <a:rPr lang="en-US" err="1"/>
              <a:t>eiusmod</a:t>
            </a:r>
            <a:r>
              <a:rPr lang="en-US"/>
              <a:t> </a:t>
            </a:r>
          </a:p>
          <a:p>
            <a:pPr lvl="0"/>
            <a:r>
              <a:rPr lang="en-US" err="1"/>
              <a:t>Tempor</a:t>
            </a:r>
            <a:r>
              <a:rPr lang="en-US"/>
              <a:t> </a:t>
            </a:r>
            <a:r>
              <a:rPr lang="en-US" err="1"/>
              <a:t>incididunt</a:t>
            </a:r>
            <a:r>
              <a:rPr lang="en-US"/>
              <a:t> </a:t>
            </a:r>
            <a:r>
              <a:rPr lang="en-US" err="1"/>
              <a:t>ut</a:t>
            </a:r>
            <a:r>
              <a:rPr lang="en-US"/>
              <a:t> </a:t>
            </a:r>
            <a:r>
              <a:rPr lang="en-US" err="1"/>
              <a:t>labore</a:t>
            </a:r>
            <a:r>
              <a:rPr lang="en-US"/>
              <a:t> et dolor.</a:t>
            </a:r>
          </a:p>
        </p:txBody>
      </p:sp>
    </p:spTree>
    <p:extLst>
      <p:ext uri="{BB962C8B-B14F-4D97-AF65-F5344CB8AC3E}">
        <p14:creationId xmlns:p14="http://schemas.microsoft.com/office/powerpoint/2010/main" val="14809979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28263B-5FEA-F94F-8196-F741E4587DFD}"/>
              </a:ext>
            </a:extLst>
          </p:cNvPr>
          <p:cNvSpPr/>
          <p:nvPr userDrawn="1"/>
        </p:nvSpPr>
        <p:spPr>
          <a:xfrm>
            <a:off x="0" y="-1"/>
            <a:ext cx="9144000" cy="7985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latin typeface="Barlow Semi Condensed Medium" pitchFamily="2" charset="77"/>
            </a:endParaRPr>
          </a:p>
        </p:txBody>
      </p:sp>
      <p:sp>
        <p:nvSpPr>
          <p:cNvPr id="9" name="Text Placeholder 8">
            <a:extLst>
              <a:ext uri="{FF2B5EF4-FFF2-40B4-BE49-F238E27FC236}">
                <a16:creationId xmlns:a16="http://schemas.microsoft.com/office/drawing/2014/main" id="{A9386391-B280-954F-855A-D6BC8E2F8956}"/>
              </a:ext>
            </a:extLst>
          </p:cNvPr>
          <p:cNvSpPr>
            <a:spLocks noGrp="1"/>
          </p:cNvSpPr>
          <p:nvPr>
            <p:ph type="body" sz="quarter" idx="11" hasCustomPrompt="1"/>
          </p:nvPr>
        </p:nvSpPr>
        <p:spPr>
          <a:xfrm>
            <a:off x="2185299" y="223024"/>
            <a:ext cx="4773406" cy="352487"/>
          </a:xfrm>
          <a:prstGeom prst="rect">
            <a:avLst/>
          </a:prstGeom>
        </p:spPr>
        <p:txBody>
          <a:bodyPr>
            <a:noAutofit/>
          </a:bodyPr>
          <a:lstStyle>
            <a:lvl1pPr marL="0" indent="0" algn="ctr" defTabSz="685783" rtl="0" eaLnBrk="1" latinLnBrk="0" hangingPunct="1">
              <a:buNone/>
              <a:defRPr lang="en-US" sz="1800" kern="1200" dirty="0">
                <a:solidFill>
                  <a:schemeClr val="accent1"/>
                </a:solidFill>
                <a:latin typeface="Alegreya Sans" pitchFamily="2" charset="0"/>
                <a:ea typeface="+mn-ea"/>
                <a:cs typeface="+mn-cs"/>
              </a:defRPr>
            </a:lvl1pPr>
          </a:lstStyle>
          <a:p>
            <a:pPr lvl="0"/>
            <a:r>
              <a:rPr lang="en-US"/>
              <a:t>Comparison Graphic Title</a:t>
            </a:r>
          </a:p>
        </p:txBody>
      </p:sp>
      <p:sp>
        <p:nvSpPr>
          <p:cNvPr id="8" name="Rounded Rectangle 7">
            <a:extLst>
              <a:ext uri="{FF2B5EF4-FFF2-40B4-BE49-F238E27FC236}">
                <a16:creationId xmlns:a16="http://schemas.microsoft.com/office/drawing/2014/main" id="{931F3388-2AA9-C647-B1CD-D2EA5C3BD7F3}"/>
              </a:ext>
            </a:extLst>
          </p:cNvPr>
          <p:cNvSpPr/>
          <p:nvPr userDrawn="1"/>
        </p:nvSpPr>
        <p:spPr>
          <a:xfrm>
            <a:off x="1314324" y="1504434"/>
            <a:ext cx="2902679" cy="2903261"/>
          </a:xfrm>
          <a:prstGeom prst="roundRect">
            <a:avLst>
              <a:gd name="adj" fmla="val 1439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ounded Rectangle 14">
            <a:extLst>
              <a:ext uri="{FF2B5EF4-FFF2-40B4-BE49-F238E27FC236}">
                <a16:creationId xmlns:a16="http://schemas.microsoft.com/office/drawing/2014/main" id="{869377A2-AF4E-7344-B58D-D0A8AF879D66}"/>
              </a:ext>
            </a:extLst>
          </p:cNvPr>
          <p:cNvSpPr/>
          <p:nvPr userDrawn="1"/>
        </p:nvSpPr>
        <p:spPr>
          <a:xfrm>
            <a:off x="4629024" y="1504434"/>
            <a:ext cx="2902679" cy="2903261"/>
          </a:xfrm>
          <a:prstGeom prst="roundRect">
            <a:avLst>
              <a:gd name="adj" fmla="val 143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accent2"/>
              </a:solidFill>
            </a:endParaRPr>
          </a:p>
        </p:txBody>
      </p:sp>
      <p:sp>
        <p:nvSpPr>
          <p:cNvPr id="18" name="Text Placeholder 3">
            <a:extLst>
              <a:ext uri="{FF2B5EF4-FFF2-40B4-BE49-F238E27FC236}">
                <a16:creationId xmlns:a16="http://schemas.microsoft.com/office/drawing/2014/main" id="{A966E065-0AAB-8148-8E2D-27D2A6A9EE20}"/>
              </a:ext>
            </a:extLst>
          </p:cNvPr>
          <p:cNvSpPr>
            <a:spLocks noGrp="1"/>
          </p:cNvSpPr>
          <p:nvPr>
            <p:ph type="body" sz="quarter" idx="15" hasCustomPrompt="1"/>
          </p:nvPr>
        </p:nvSpPr>
        <p:spPr>
          <a:xfrm>
            <a:off x="1695085" y="1763862"/>
            <a:ext cx="2141155" cy="394499"/>
          </a:xfrm>
          <a:prstGeom prst="rect">
            <a:avLst/>
          </a:prstGeom>
        </p:spPr>
        <p:txBody>
          <a:bodyPr>
            <a:normAutofit/>
          </a:bodyPr>
          <a:lstStyle>
            <a:lvl1pPr marL="0" indent="0" algn="ctr">
              <a:buNone/>
              <a:defRPr sz="1950">
                <a:solidFill>
                  <a:schemeClr val="bg1"/>
                </a:solidFill>
              </a:defRPr>
            </a:lvl1pPr>
          </a:lstStyle>
          <a:p>
            <a:pPr lvl="0"/>
            <a:r>
              <a:rPr lang="en-US"/>
              <a:t>Title A</a:t>
            </a:r>
          </a:p>
        </p:txBody>
      </p:sp>
      <p:sp>
        <p:nvSpPr>
          <p:cNvPr id="19" name="Text Placeholder 3">
            <a:extLst>
              <a:ext uri="{FF2B5EF4-FFF2-40B4-BE49-F238E27FC236}">
                <a16:creationId xmlns:a16="http://schemas.microsoft.com/office/drawing/2014/main" id="{E2D45314-A758-9B4B-9921-E09B79F83080}"/>
              </a:ext>
            </a:extLst>
          </p:cNvPr>
          <p:cNvSpPr>
            <a:spLocks noGrp="1"/>
          </p:cNvSpPr>
          <p:nvPr>
            <p:ph type="body" sz="quarter" idx="16" hasCustomPrompt="1"/>
          </p:nvPr>
        </p:nvSpPr>
        <p:spPr>
          <a:xfrm>
            <a:off x="5021215" y="1763862"/>
            <a:ext cx="2141155" cy="394499"/>
          </a:xfrm>
          <a:prstGeom prst="rect">
            <a:avLst/>
          </a:prstGeom>
        </p:spPr>
        <p:txBody>
          <a:bodyPr>
            <a:normAutofit/>
          </a:bodyPr>
          <a:lstStyle>
            <a:lvl1pPr marL="0" indent="0" algn="ctr">
              <a:buNone/>
              <a:defRPr sz="1950">
                <a:solidFill>
                  <a:schemeClr val="bg1"/>
                </a:solidFill>
              </a:defRPr>
            </a:lvl1pPr>
          </a:lstStyle>
          <a:p>
            <a:pPr lvl="0"/>
            <a:r>
              <a:rPr lang="en-US"/>
              <a:t>Title B</a:t>
            </a:r>
          </a:p>
        </p:txBody>
      </p:sp>
      <p:sp>
        <p:nvSpPr>
          <p:cNvPr id="20" name="Text Placeholder 2">
            <a:extLst>
              <a:ext uri="{FF2B5EF4-FFF2-40B4-BE49-F238E27FC236}">
                <a16:creationId xmlns:a16="http://schemas.microsoft.com/office/drawing/2014/main" id="{D78FD67A-DB16-A14C-AE09-D75833159E22}"/>
              </a:ext>
            </a:extLst>
          </p:cNvPr>
          <p:cNvSpPr>
            <a:spLocks noGrp="1"/>
          </p:cNvSpPr>
          <p:nvPr>
            <p:ph type="body" sz="quarter" idx="18" hasCustomPrompt="1"/>
          </p:nvPr>
        </p:nvSpPr>
        <p:spPr>
          <a:xfrm>
            <a:off x="4814365" y="2243137"/>
            <a:ext cx="2513409" cy="1940243"/>
          </a:xfrm>
          <a:prstGeom prst="rect">
            <a:avLst/>
          </a:prstGeom>
        </p:spPr>
        <p:txBody>
          <a:bodyPr/>
          <a:lstStyle>
            <a:lvl1pPr>
              <a:buClr>
                <a:schemeClr val="accent3"/>
              </a:buClr>
              <a:defRPr>
                <a:solidFill>
                  <a:schemeClr val="bg2"/>
                </a:solidFill>
              </a:defRPr>
            </a:lvl1pPr>
          </a:lstStyle>
          <a:p>
            <a:pPr lvl="0"/>
            <a:r>
              <a:rPr lang="en-US"/>
              <a:t>Sample bullet list item.</a:t>
            </a:r>
          </a:p>
          <a:p>
            <a:pPr lvl="0"/>
            <a:r>
              <a:rPr lang="en-US"/>
              <a:t>Lorem ipsum dolor sit </a:t>
            </a:r>
            <a:r>
              <a:rPr lang="en-US" err="1"/>
              <a:t>amet</a:t>
            </a:r>
            <a:r>
              <a:rPr lang="en-US"/>
              <a:t>.</a:t>
            </a:r>
          </a:p>
          <a:p>
            <a:pPr lvl="0"/>
            <a:r>
              <a:rPr lang="en-US"/>
              <a:t>Sed </a:t>
            </a:r>
            <a:r>
              <a:rPr lang="en-US" err="1"/>
              <a:t>nec</a:t>
            </a:r>
            <a:r>
              <a:rPr lang="en-US"/>
              <a:t> libero </a:t>
            </a:r>
            <a:r>
              <a:rPr lang="en-US" err="1"/>
              <a:t>lacus</a:t>
            </a:r>
            <a:r>
              <a:rPr lang="en-US"/>
              <a:t>, </a:t>
            </a:r>
            <a:r>
              <a:rPr lang="en-US" err="1"/>
              <a:t>donec</a:t>
            </a:r>
            <a:r>
              <a:rPr lang="en-US"/>
              <a:t> cursus vel </a:t>
            </a:r>
            <a:r>
              <a:rPr lang="en-US" err="1"/>
              <a:t>quam</a:t>
            </a:r>
            <a:r>
              <a:rPr lang="en-US"/>
              <a:t> et </a:t>
            </a:r>
            <a:r>
              <a:rPr lang="en-US" err="1"/>
              <a:t>eleifend</a:t>
            </a:r>
            <a:r>
              <a:rPr lang="en-US"/>
              <a:t>. </a:t>
            </a:r>
          </a:p>
          <a:p>
            <a:pPr lvl="0"/>
            <a:r>
              <a:rPr lang="en-US" err="1"/>
              <a:t>Suspendisse</a:t>
            </a:r>
            <a:r>
              <a:rPr lang="en-US"/>
              <a:t> </a:t>
            </a:r>
            <a:r>
              <a:rPr lang="en-US" err="1"/>
              <a:t>dapibus</a:t>
            </a:r>
            <a:r>
              <a:rPr lang="en-US"/>
              <a:t> pharetra maximus.</a:t>
            </a:r>
          </a:p>
        </p:txBody>
      </p:sp>
      <p:sp>
        <p:nvSpPr>
          <p:cNvPr id="21" name="Text Placeholder 2">
            <a:extLst>
              <a:ext uri="{FF2B5EF4-FFF2-40B4-BE49-F238E27FC236}">
                <a16:creationId xmlns:a16="http://schemas.microsoft.com/office/drawing/2014/main" id="{B87E1EAA-B358-5F43-99A9-EF19B0FDD297}"/>
              </a:ext>
            </a:extLst>
          </p:cNvPr>
          <p:cNvSpPr>
            <a:spLocks noGrp="1"/>
          </p:cNvSpPr>
          <p:nvPr>
            <p:ph type="body" sz="quarter" idx="19" hasCustomPrompt="1"/>
          </p:nvPr>
        </p:nvSpPr>
        <p:spPr>
          <a:xfrm>
            <a:off x="1508809" y="2243137"/>
            <a:ext cx="2513409" cy="1940243"/>
          </a:xfrm>
          <a:prstGeom prst="rect">
            <a:avLst/>
          </a:prstGeom>
        </p:spPr>
        <p:txBody>
          <a:bodyPr/>
          <a:lstStyle>
            <a:lvl1pPr marL="257168" indent="-257168">
              <a:buClr>
                <a:schemeClr val="accent3"/>
              </a:buClr>
              <a:buFont typeface="Arial" panose="020B0604020202020204" pitchFamily="34" charset="0"/>
              <a:buChar char="•"/>
              <a:defRPr>
                <a:solidFill>
                  <a:schemeClr val="bg2"/>
                </a:solidFill>
              </a:defRPr>
            </a:lvl1pPr>
          </a:lstStyle>
          <a:p>
            <a:pPr lvl="0"/>
            <a:r>
              <a:rPr lang="en-US"/>
              <a:t>Sample bullet list item.</a:t>
            </a:r>
          </a:p>
          <a:p>
            <a:pPr lvl="0"/>
            <a:r>
              <a:rPr lang="en-US"/>
              <a:t>Lorem ipsum dolor sit </a:t>
            </a:r>
            <a:r>
              <a:rPr lang="en-US" err="1"/>
              <a:t>amet</a:t>
            </a:r>
            <a:r>
              <a:rPr lang="en-US"/>
              <a:t>.</a:t>
            </a:r>
          </a:p>
          <a:p>
            <a:pPr lvl="0"/>
            <a:r>
              <a:rPr lang="en-US"/>
              <a:t>Sed </a:t>
            </a:r>
            <a:r>
              <a:rPr lang="en-US" err="1"/>
              <a:t>nec</a:t>
            </a:r>
            <a:r>
              <a:rPr lang="en-US"/>
              <a:t> libero </a:t>
            </a:r>
            <a:r>
              <a:rPr lang="en-US" err="1"/>
              <a:t>lacus</a:t>
            </a:r>
            <a:r>
              <a:rPr lang="en-US"/>
              <a:t>, </a:t>
            </a:r>
            <a:r>
              <a:rPr lang="en-US" err="1"/>
              <a:t>donec</a:t>
            </a:r>
            <a:r>
              <a:rPr lang="en-US"/>
              <a:t> cursus vel </a:t>
            </a:r>
            <a:r>
              <a:rPr lang="en-US" err="1"/>
              <a:t>quam</a:t>
            </a:r>
            <a:r>
              <a:rPr lang="en-US"/>
              <a:t> et </a:t>
            </a:r>
            <a:r>
              <a:rPr lang="en-US" err="1"/>
              <a:t>eleifend</a:t>
            </a:r>
            <a:r>
              <a:rPr lang="en-US"/>
              <a:t>. </a:t>
            </a:r>
          </a:p>
          <a:p>
            <a:pPr lvl="0"/>
            <a:r>
              <a:rPr lang="en-US" err="1"/>
              <a:t>Suspendisse</a:t>
            </a:r>
            <a:r>
              <a:rPr lang="en-US"/>
              <a:t> </a:t>
            </a:r>
            <a:r>
              <a:rPr lang="en-US" err="1"/>
              <a:t>dapibus</a:t>
            </a:r>
            <a:r>
              <a:rPr lang="en-US"/>
              <a:t> pharetra maximus.</a:t>
            </a:r>
          </a:p>
        </p:txBody>
      </p:sp>
    </p:spTree>
    <p:extLst>
      <p:ext uri="{BB962C8B-B14F-4D97-AF65-F5344CB8AC3E}">
        <p14:creationId xmlns:p14="http://schemas.microsoft.com/office/powerpoint/2010/main" val="42210652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Highlighted Stat">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48AD5288-AC3F-1042-9EFC-DB38CAEE6E9D}"/>
              </a:ext>
            </a:extLst>
          </p:cNvPr>
          <p:cNvSpPr/>
          <p:nvPr userDrawn="1"/>
        </p:nvSpPr>
        <p:spPr>
          <a:xfrm>
            <a:off x="5643564" y="1334356"/>
            <a:ext cx="2328862" cy="2463221"/>
          </a:xfrm>
          <a:prstGeom prst="roundRect">
            <a:avLst>
              <a:gd name="adj" fmla="val 143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8" name="Text Placeholder 7">
            <a:extLst>
              <a:ext uri="{FF2B5EF4-FFF2-40B4-BE49-F238E27FC236}">
                <a16:creationId xmlns:a16="http://schemas.microsoft.com/office/drawing/2014/main" id="{8091B217-E4CE-B843-BF00-C9556E432D5F}"/>
              </a:ext>
            </a:extLst>
          </p:cNvPr>
          <p:cNvSpPr>
            <a:spLocks noGrp="1"/>
          </p:cNvSpPr>
          <p:nvPr>
            <p:ph type="body" sz="quarter" idx="16" hasCustomPrompt="1"/>
          </p:nvPr>
        </p:nvSpPr>
        <p:spPr>
          <a:xfrm>
            <a:off x="5825310" y="1563624"/>
            <a:ext cx="1965378" cy="987552"/>
          </a:xfrm>
          <a:prstGeom prst="rect">
            <a:avLst/>
          </a:prstGeom>
        </p:spPr>
        <p:txBody>
          <a:bodyPr anchor="ctr">
            <a:normAutofit/>
          </a:bodyPr>
          <a:lstStyle>
            <a:lvl1pPr marL="0" indent="0" algn="ctr">
              <a:buNone/>
              <a:defRPr sz="7200" b="0">
                <a:solidFill>
                  <a:schemeClr val="accent1"/>
                </a:solidFill>
              </a:defRPr>
            </a:lvl1pPr>
          </a:lstStyle>
          <a:p>
            <a:pPr lvl="0"/>
            <a:r>
              <a:rPr lang="en-US"/>
              <a:t>65%</a:t>
            </a:r>
          </a:p>
        </p:txBody>
      </p:sp>
      <p:sp>
        <p:nvSpPr>
          <p:cNvPr id="5" name="Text Placeholder 4">
            <a:extLst>
              <a:ext uri="{FF2B5EF4-FFF2-40B4-BE49-F238E27FC236}">
                <a16:creationId xmlns:a16="http://schemas.microsoft.com/office/drawing/2014/main" id="{D66BCC6C-6C5C-1D4B-9038-9F3DDFD01E79}"/>
              </a:ext>
            </a:extLst>
          </p:cNvPr>
          <p:cNvSpPr>
            <a:spLocks noGrp="1"/>
          </p:cNvSpPr>
          <p:nvPr>
            <p:ph type="body" sz="quarter" idx="17" hasCustomPrompt="1"/>
          </p:nvPr>
        </p:nvSpPr>
        <p:spPr>
          <a:xfrm>
            <a:off x="1128908" y="1027405"/>
            <a:ext cx="4048883" cy="3471443"/>
          </a:xfrm>
          <a:prstGeom prst="rect">
            <a:avLst/>
          </a:prstGeom>
        </p:spPr>
        <p:txBody>
          <a:bodyPr/>
          <a:lstStyle>
            <a:lvl1pPr marL="257168" indent="-257168">
              <a:buFont typeface="Arial" panose="020B0604020202020204" pitchFamily="34" charset="0"/>
              <a:buChar char="•"/>
              <a:defRPr/>
            </a:lvl1pPr>
          </a:lstStyle>
          <a:p>
            <a:pPr lvl="0"/>
            <a:r>
              <a:rPr lang="en-US"/>
              <a:t>This is a sample bullet list item.</a:t>
            </a:r>
          </a:p>
          <a:p>
            <a:pPr lvl="0"/>
            <a:r>
              <a:rPr lang="en-US"/>
              <a:t>Sample bullet list item here. Lorem ipsum dolor sit </a:t>
            </a:r>
            <a:r>
              <a:rPr lang="en-US" err="1"/>
              <a:t>amet</a:t>
            </a:r>
            <a:r>
              <a:rPr lang="en-US"/>
              <a:t>.</a:t>
            </a:r>
          </a:p>
          <a:p>
            <a:pPr lvl="0"/>
            <a:r>
              <a:rPr lang="en-US"/>
              <a:t>Sed </a:t>
            </a:r>
            <a:r>
              <a:rPr lang="en-US" err="1"/>
              <a:t>nec</a:t>
            </a:r>
            <a:r>
              <a:rPr lang="en-US"/>
              <a:t> libero </a:t>
            </a:r>
            <a:r>
              <a:rPr lang="en-US" err="1"/>
              <a:t>lacus</a:t>
            </a:r>
            <a:r>
              <a:rPr lang="en-US"/>
              <a:t>, </a:t>
            </a:r>
            <a:r>
              <a:rPr lang="en-US" err="1"/>
              <a:t>donec</a:t>
            </a:r>
            <a:r>
              <a:rPr lang="en-US"/>
              <a:t> cursus vel </a:t>
            </a:r>
            <a:r>
              <a:rPr lang="en-US" err="1"/>
              <a:t>quam</a:t>
            </a:r>
            <a:r>
              <a:rPr lang="en-US"/>
              <a:t> et </a:t>
            </a:r>
            <a:r>
              <a:rPr lang="en-US" err="1"/>
              <a:t>eleifend</a:t>
            </a:r>
            <a:r>
              <a:rPr lang="en-US"/>
              <a:t>. </a:t>
            </a:r>
          </a:p>
          <a:p>
            <a:pPr lvl="0"/>
            <a:r>
              <a:rPr lang="en-US" err="1"/>
              <a:t>Suspendisse</a:t>
            </a:r>
            <a:r>
              <a:rPr lang="en-US"/>
              <a:t> </a:t>
            </a:r>
            <a:r>
              <a:rPr lang="en-US" err="1"/>
              <a:t>dapibus</a:t>
            </a:r>
            <a:r>
              <a:rPr lang="en-US"/>
              <a:t> pharetra maximus, </a:t>
            </a:r>
            <a:r>
              <a:rPr lang="en-US" err="1"/>
              <a:t>fusce</a:t>
            </a:r>
            <a:r>
              <a:rPr lang="en-US"/>
              <a:t> </a:t>
            </a:r>
            <a:r>
              <a:rPr lang="en-US" err="1"/>
              <a:t>eget</a:t>
            </a:r>
            <a:r>
              <a:rPr lang="en-US"/>
              <a:t> </a:t>
            </a:r>
            <a:r>
              <a:rPr lang="en-US" err="1"/>
              <a:t>iaculis</a:t>
            </a:r>
            <a:r>
              <a:rPr lang="en-US"/>
              <a:t> est. Et </a:t>
            </a:r>
            <a:r>
              <a:rPr lang="en-US" err="1"/>
              <a:t>nunc</a:t>
            </a:r>
            <a:r>
              <a:rPr lang="en-US"/>
              <a:t> </a:t>
            </a:r>
            <a:r>
              <a:rPr lang="en-US" err="1"/>
              <a:t>lobortis</a:t>
            </a:r>
            <a:r>
              <a:rPr lang="en-US"/>
              <a:t> </a:t>
            </a:r>
            <a:r>
              <a:rPr lang="en-US" err="1"/>
              <a:t>neque</a:t>
            </a:r>
            <a:r>
              <a:rPr lang="en-US"/>
              <a:t> et </a:t>
            </a:r>
            <a:r>
              <a:rPr lang="en-US" err="1"/>
              <a:t>arcu</a:t>
            </a:r>
            <a:r>
              <a:rPr lang="en-US"/>
              <a:t> porta </a:t>
            </a:r>
            <a:r>
              <a:rPr lang="en-US" err="1"/>
              <a:t>mattis</a:t>
            </a:r>
            <a:r>
              <a:rPr lang="en-US"/>
              <a:t>.</a:t>
            </a:r>
          </a:p>
          <a:p>
            <a:pPr lvl="0"/>
            <a:r>
              <a:rPr lang="en-US" err="1"/>
              <a:t>Nulla</a:t>
            </a:r>
            <a:r>
              <a:rPr lang="en-US"/>
              <a:t> </a:t>
            </a:r>
            <a:r>
              <a:rPr lang="en-US" err="1"/>
              <a:t>bibendum</a:t>
            </a:r>
            <a:r>
              <a:rPr lang="en-US"/>
              <a:t>, </a:t>
            </a:r>
            <a:r>
              <a:rPr lang="en-US" err="1"/>
              <a:t>lectus</a:t>
            </a:r>
            <a:r>
              <a:rPr lang="en-US"/>
              <a:t> </a:t>
            </a:r>
            <a:r>
              <a:rPr lang="en-US" err="1"/>
              <a:t>eu</a:t>
            </a:r>
            <a:r>
              <a:rPr lang="en-US"/>
              <a:t> convallis lacinia, </a:t>
            </a:r>
            <a:r>
              <a:rPr lang="en-US" err="1"/>
              <a:t>neque</a:t>
            </a:r>
            <a:r>
              <a:rPr lang="en-US"/>
              <a:t> </a:t>
            </a:r>
            <a:r>
              <a:rPr lang="en-US" err="1"/>
              <a:t>metus</a:t>
            </a:r>
            <a:r>
              <a:rPr lang="en-US"/>
              <a:t>.</a:t>
            </a:r>
          </a:p>
        </p:txBody>
      </p:sp>
      <p:sp>
        <p:nvSpPr>
          <p:cNvPr id="11" name="Text Placeholder 4">
            <a:extLst>
              <a:ext uri="{FF2B5EF4-FFF2-40B4-BE49-F238E27FC236}">
                <a16:creationId xmlns:a16="http://schemas.microsoft.com/office/drawing/2014/main" id="{FD7250E3-172D-334B-BD5A-0E4EDE30193C}"/>
              </a:ext>
            </a:extLst>
          </p:cNvPr>
          <p:cNvSpPr>
            <a:spLocks noGrp="1"/>
          </p:cNvSpPr>
          <p:nvPr>
            <p:ph type="body" sz="quarter" idx="18" hasCustomPrompt="1"/>
          </p:nvPr>
        </p:nvSpPr>
        <p:spPr>
          <a:xfrm>
            <a:off x="5825305" y="2736344"/>
            <a:ext cx="1965378" cy="900247"/>
          </a:xfrm>
          <a:prstGeom prst="rect">
            <a:avLst/>
          </a:prstGeom>
        </p:spPr>
        <p:txBody>
          <a:bodyPr>
            <a:normAutofit/>
          </a:bodyPr>
          <a:lstStyle>
            <a:lvl1pPr marL="0" indent="0">
              <a:buFont typeface="Arial" panose="020B0604020202020204" pitchFamily="34" charset="0"/>
              <a:buNone/>
              <a:defRPr sz="1350">
                <a:solidFill>
                  <a:schemeClr val="accent1"/>
                </a:solidFill>
              </a:defRPr>
            </a:lvl1pPr>
          </a:lstStyle>
          <a:p>
            <a:pPr lvl="0"/>
            <a:r>
              <a:rPr lang="en-US" err="1"/>
              <a:t>Impedit</a:t>
            </a:r>
            <a:r>
              <a:rPr lang="en-US"/>
              <a:t> quo minus id quod </a:t>
            </a:r>
            <a:r>
              <a:rPr lang="en-US" err="1"/>
              <a:t>maxime</a:t>
            </a:r>
            <a:r>
              <a:rPr lang="en-US"/>
              <a:t> </a:t>
            </a:r>
            <a:r>
              <a:rPr lang="en-US" err="1"/>
              <a:t>placeat</a:t>
            </a:r>
            <a:r>
              <a:rPr lang="en-US"/>
              <a:t> </a:t>
            </a:r>
            <a:r>
              <a:rPr lang="en-US" err="1"/>
              <a:t>facere</a:t>
            </a:r>
            <a:r>
              <a:rPr lang="en-US"/>
              <a:t> </a:t>
            </a:r>
            <a:r>
              <a:rPr lang="en-US" err="1"/>
              <a:t>possimus</a:t>
            </a:r>
            <a:r>
              <a:rPr lang="en-US"/>
              <a:t>, </a:t>
            </a:r>
            <a:r>
              <a:rPr lang="en-US" err="1"/>
              <a:t>omnis</a:t>
            </a:r>
            <a:r>
              <a:rPr lang="en-US"/>
              <a:t> </a:t>
            </a:r>
            <a:r>
              <a:rPr lang="en-US" err="1"/>
              <a:t>voluptas</a:t>
            </a:r>
            <a:r>
              <a:rPr lang="en-US"/>
              <a:t>.</a:t>
            </a:r>
          </a:p>
        </p:txBody>
      </p:sp>
    </p:spTree>
    <p:extLst>
      <p:ext uri="{BB962C8B-B14F-4D97-AF65-F5344CB8AC3E}">
        <p14:creationId xmlns:p14="http://schemas.microsoft.com/office/powerpoint/2010/main" val="32101031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Multiple Photos and Sidebar">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DB643B3B-F180-5043-9FCF-6B9F4B3BCF77}"/>
              </a:ext>
            </a:extLst>
          </p:cNvPr>
          <p:cNvSpPr/>
          <p:nvPr userDrawn="1"/>
        </p:nvSpPr>
        <p:spPr>
          <a:xfrm>
            <a:off x="-464294" y="354705"/>
            <a:ext cx="5093444" cy="1353067"/>
          </a:xfrm>
          <a:prstGeom prst="roundRect">
            <a:avLst>
              <a:gd name="adj" fmla="val 1439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accent1"/>
              </a:solidFill>
            </a:endParaRPr>
          </a:p>
        </p:txBody>
      </p:sp>
      <p:sp>
        <p:nvSpPr>
          <p:cNvPr id="15" name="Picture Placeholder 2">
            <a:extLst>
              <a:ext uri="{FF2B5EF4-FFF2-40B4-BE49-F238E27FC236}">
                <a16:creationId xmlns:a16="http://schemas.microsoft.com/office/drawing/2014/main" id="{8D7D2B8F-D246-B94B-9B4B-125C78976AB1}"/>
              </a:ext>
            </a:extLst>
          </p:cNvPr>
          <p:cNvSpPr>
            <a:spLocks noGrp="1"/>
          </p:cNvSpPr>
          <p:nvPr>
            <p:ph type="pic" sz="quarter" idx="15" hasCustomPrompt="1"/>
          </p:nvPr>
        </p:nvSpPr>
        <p:spPr>
          <a:xfrm>
            <a:off x="0" y="1953592"/>
            <a:ext cx="3236976" cy="2424515"/>
          </a:xfrm>
          <a:prstGeom prst="rect">
            <a:avLst/>
          </a:prstGeom>
          <a:solidFill>
            <a:schemeClr val="accent3"/>
          </a:solidFill>
        </p:spPr>
        <p:txBody>
          <a:bodyPr anchor="ctr"/>
          <a:lstStyle>
            <a:lvl1pPr marL="0" indent="0" algn="ctr">
              <a:buNone/>
              <a:defRPr/>
            </a:lvl1pPr>
          </a:lstStyle>
          <a:p>
            <a:r>
              <a:rPr lang="en-US"/>
              <a:t>Insert Main Photo Here</a:t>
            </a:r>
          </a:p>
        </p:txBody>
      </p:sp>
      <p:sp>
        <p:nvSpPr>
          <p:cNvPr id="16" name="Picture Placeholder 2">
            <a:extLst>
              <a:ext uri="{FF2B5EF4-FFF2-40B4-BE49-F238E27FC236}">
                <a16:creationId xmlns:a16="http://schemas.microsoft.com/office/drawing/2014/main" id="{6F1119CA-2046-FA46-83BA-28F6BD23E328}"/>
              </a:ext>
            </a:extLst>
          </p:cNvPr>
          <p:cNvSpPr>
            <a:spLocks noGrp="1"/>
          </p:cNvSpPr>
          <p:nvPr>
            <p:ph type="pic" sz="quarter" idx="16" hasCustomPrompt="1"/>
          </p:nvPr>
        </p:nvSpPr>
        <p:spPr>
          <a:xfrm>
            <a:off x="3195829" y="1953592"/>
            <a:ext cx="3530516" cy="2424515"/>
          </a:xfrm>
          <a:prstGeom prst="rect">
            <a:avLst/>
          </a:prstGeom>
          <a:solidFill>
            <a:schemeClr val="accent3"/>
          </a:solidFill>
        </p:spPr>
        <p:txBody>
          <a:bodyPr anchor="ctr"/>
          <a:lstStyle>
            <a:lvl1pPr marL="0" indent="0" algn="ctr">
              <a:buNone/>
              <a:defRPr/>
            </a:lvl1pPr>
          </a:lstStyle>
          <a:p>
            <a:r>
              <a:rPr lang="en-US"/>
              <a:t>Insert Main Photo Here</a:t>
            </a:r>
          </a:p>
        </p:txBody>
      </p:sp>
      <p:sp>
        <p:nvSpPr>
          <p:cNvPr id="17" name="Picture Placeholder 2">
            <a:extLst>
              <a:ext uri="{FF2B5EF4-FFF2-40B4-BE49-F238E27FC236}">
                <a16:creationId xmlns:a16="http://schemas.microsoft.com/office/drawing/2014/main" id="{7C8F0C2D-D3CA-3B46-B7AE-D7A55CA71E9F}"/>
              </a:ext>
            </a:extLst>
          </p:cNvPr>
          <p:cNvSpPr>
            <a:spLocks noGrp="1"/>
          </p:cNvSpPr>
          <p:nvPr>
            <p:ph type="pic" sz="quarter" idx="17" hasCustomPrompt="1"/>
          </p:nvPr>
        </p:nvSpPr>
        <p:spPr>
          <a:xfrm>
            <a:off x="6719486" y="1953592"/>
            <a:ext cx="2424515" cy="2424515"/>
          </a:xfrm>
          <a:prstGeom prst="rect">
            <a:avLst/>
          </a:prstGeom>
          <a:solidFill>
            <a:schemeClr val="accent3"/>
          </a:solidFill>
        </p:spPr>
        <p:txBody>
          <a:bodyPr anchor="ctr"/>
          <a:lstStyle>
            <a:lvl1pPr marL="0" indent="0" algn="ctr">
              <a:buNone/>
              <a:defRPr/>
            </a:lvl1pPr>
          </a:lstStyle>
          <a:p>
            <a:r>
              <a:rPr lang="en-US"/>
              <a:t>Insert Main Photo Here</a:t>
            </a:r>
          </a:p>
        </p:txBody>
      </p:sp>
      <p:sp>
        <p:nvSpPr>
          <p:cNvPr id="18" name="Text Placeholder 3">
            <a:extLst>
              <a:ext uri="{FF2B5EF4-FFF2-40B4-BE49-F238E27FC236}">
                <a16:creationId xmlns:a16="http://schemas.microsoft.com/office/drawing/2014/main" id="{7C675C7B-0707-C949-9922-6E8EDD79F1D9}"/>
              </a:ext>
            </a:extLst>
          </p:cNvPr>
          <p:cNvSpPr>
            <a:spLocks noGrp="1"/>
          </p:cNvSpPr>
          <p:nvPr>
            <p:ph type="body" sz="quarter" idx="18" hasCustomPrompt="1"/>
          </p:nvPr>
        </p:nvSpPr>
        <p:spPr>
          <a:xfrm>
            <a:off x="311986" y="579587"/>
            <a:ext cx="4035986" cy="394500"/>
          </a:xfrm>
          <a:prstGeom prst="rect">
            <a:avLst/>
          </a:prstGeom>
        </p:spPr>
        <p:txBody>
          <a:bodyPr>
            <a:normAutofit/>
          </a:bodyPr>
          <a:lstStyle>
            <a:lvl1pPr marL="0" indent="0">
              <a:buNone/>
              <a:defRPr sz="1800">
                <a:solidFill>
                  <a:schemeClr val="bg1"/>
                </a:solidFill>
              </a:defRPr>
            </a:lvl1pPr>
          </a:lstStyle>
          <a:p>
            <a:pPr lvl="0"/>
            <a:r>
              <a:rPr lang="en-US"/>
              <a:t>Sidebar Headline</a:t>
            </a:r>
          </a:p>
        </p:txBody>
      </p:sp>
      <p:sp>
        <p:nvSpPr>
          <p:cNvPr id="19" name="Text Placeholder 7">
            <a:extLst>
              <a:ext uri="{FF2B5EF4-FFF2-40B4-BE49-F238E27FC236}">
                <a16:creationId xmlns:a16="http://schemas.microsoft.com/office/drawing/2014/main" id="{778F2936-1C58-1D45-A421-E3A97FBB87C2}"/>
              </a:ext>
            </a:extLst>
          </p:cNvPr>
          <p:cNvSpPr>
            <a:spLocks noGrp="1"/>
          </p:cNvSpPr>
          <p:nvPr>
            <p:ph type="body" sz="quarter" idx="19" hasCustomPrompt="1"/>
          </p:nvPr>
        </p:nvSpPr>
        <p:spPr>
          <a:xfrm>
            <a:off x="311986" y="974087"/>
            <a:ext cx="4035986" cy="562106"/>
          </a:xfrm>
          <a:prstGeom prst="rect">
            <a:avLst/>
          </a:prstGeom>
        </p:spPr>
        <p:txBody>
          <a:bodyPr>
            <a:normAutofit/>
          </a:bodyPr>
          <a:lstStyle>
            <a:lvl1pPr marL="0" indent="0">
              <a:buNone/>
              <a:defRPr sz="1350">
                <a:solidFill>
                  <a:schemeClr val="bg2"/>
                </a:solidFill>
              </a:defRPr>
            </a:lvl1pPr>
          </a:lstStyle>
          <a:p>
            <a:pPr lvl="0"/>
            <a:r>
              <a:rPr lang="en-US"/>
              <a:t>Sidebar content here. </a:t>
            </a:r>
            <a:r>
              <a:rPr lang="en-US" err="1"/>
              <a:t>Eum</a:t>
            </a:r>
            <a:r>
              <a:rPr lang="en-US"/>
              <a:t> </a:t>
            </a:r>
            <a:r>
              <a:rPr lang="en-US" err="1"/>
              <a:t>rero</a:t>
            </a:r>
            <a:r>
              <a:rPr lang="en-US"/>
              <a:t> </a:t>
            </a:r>
            <a:r>
              <a:rPr lang="en-US" err="1"/>
              <a:t>esequat</a:t>
            </a:r>
            <a:r>
              <a:rPr lang="en-US"/>
              <a:t> </a:t>
            </a:r>
            <a:r>
              <a:rPr lang="en-US" err="1"/>
              <a:t>ut</a:t>
            </a:r>
            <a:r>
              <a:rPr lang="en-US"/>
              <a:t> </a:t>
            </a:r>
            <a:r>
              <a:rPr lang="en-US" err="1"/>
              <a:t>etur</a:t>
            </a:r>
            <a:r>
              <a:rPr lang="en-US"/>
              <a:t>, </a:t>
            </a:r>
            <a:r>
              <a:rPr lang="en-US" err="1"/>
              <a:t>escia</a:t>
            </a:r>
            <a:r>
              <a:rPr lang="en-US"/>
              <a:t> </a:t>
            </a:r>
            <a:r>
              <a:rPr lang="en-US" err="1"/>
              <a:t>volut</a:t>
            </a:r>
            <a:r>
              <a:rPr lang="en-US"/>
              <a:t> que </a:t>
            </a:r>
            <a:r>
              <a:rPr lang="en-US" err="1"/>
              <a:t>rehento</a:t>
            </a:r>
            <a:r>
              <a:rPr lang="en-US"/>
              <a:t> et official illiquid con.</a:t>
            </a:r>
          </a:p>
        </p:txBody>
      </p:sp>
    </p:spTree>
    <p:extLst>
      <p:ext uri="{BB962C8B-B14F-4D97-AF65-F5344CB8AC3E}">
        <p14:creationId xmlns:p14="http://schemas.microsoft.com/office/powerpoint/2010/main" val="8488311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Quotation 1">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81797395-BAF8-3B4A-9E52-758DBF09CD34}"/>
              </a:ext>
            </a:extLst>
          </p:cNvPr>
          <p:cNvSpPr/>
          <p:nvPr userDrawn="1"/>
        </p:nvSpPr>
        <p:spPr>
          <a:xfrm>
            <a:off x="4421983" y="2204559"/>
            <a:ext cx="5357813" cy="2095979"/>
          </a:xfrm>
          <a:prstGeom prst="roundRect">
            <a:avLst>
              <a:gd name="adj" fmla="val 143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2"/>
              </a:solidFill>
            </a:endParaRPr>
          </a:p>
        </p:txBody>
      </p:sp>
      <p:pic>
        <p:nvPicPr>
          <p:cNvPr id="7" name="Picture 6">
            <a:extLst>
              <a:ext uri="{FF2B5EF4-FFF2-40B4-BE49-F238E27FC236}">
                <a16:creationId xmlns:a16="http://schemas.microsoft.com/office/drawing/2014/main" id="{5C4B644C-ABB4-2841-A6B8-CA0A787D3A63}"/>
              </a:ext>
            </a:extLst>
          </p:cNvPr>
          <p:cNvPicPr>
            <a:picLocks noChangeAspect="1"/>
          </p:cNvPicPr>
          <p:nvPr userDrawn="1"/>
        </p:nvPicPr>
        <p:blipFill>
          <a:blip r:embed="rId2"/>
          <a:srcRect/>
          <a:stretch/>
        </p:blipFill>
        <p:spPr>
          <a:xfrm>
            <a:off x="4659884" y="2377340"/>
            <a:ext cx="785226" cy="661382"/>
          </a:xfrm>
          <a:prstGeom prst="rect">
            <a:avLst/>
          </a:prstGeom>
        </p:spPr>
      </p:pic>
      <p:sp>
        <p:nvSpPr>
          <p:cNvPr id="8" name="Picture Placeholder 2">
            <a:extLst>
              <a:ext uri="{FF2B5EF4-FFF2-40B4-BE49-F238E27FC236}">
                <a16:creationId xmlns:a16="http://schemas.microsoft.com/office/drawing/2014/main" id="{DFF23410-C51A-A14A-A470-F70A1E3E3481}"/>
              </a:ext>
            </a:extLst>
          </p:cNvPr>
          <p:cNvSpPr>
            <a:spLocks noGrp="1"/>
          </p:cNvSpPr>
          <p:nvPr>
            <p:ph type="pic" sz="quarter" idx="15" hasCustomPrompt="1"/>
          </p:nvPr>
        </p:nvSpPr>
        <p:spPr>
          <a:xfrm>
            <a:off x="-1" y="1"/>
            <a:ext cx="3624442" cy="5143499"/>
          </a:xfrm>
          <a:prstGeom prst="rect">
            <a:avLst/>
          </a:prstGeom>
          <a:solidFill>
            <a:schemeClr val="accent3"/>
          </a:solidFill>
        </p:spPr>
        <p:txBody>
          <a:bodyPr anchor="ctr"/>
          <a:lstStyle>
            <a:lvl1pPr marL="0" indent="0" algn="ctr">
              <a:buNone/>
              <a:defRPr/>
            </a:lvl1pPr>
          </a:lstStyle>
          <a:p>
            <a:r>
              <a:rPr lang="en-US"/>
              <a:t>Insert Main Photo Here</a:t>
            </a:r>
          </a:p>
        </p:txBody>
      </p:sp>
      <p:sp>
        <p:nvSpPr>
          <p:cNvPr id="9" name="Text Placeholder 7">
            <a:extLst>
              <a:ext uri="{FF2B5EF4-FFF2-40B4-BE49-F238E27FC236}">
                <a16:creationId xmlns:a16="http://schemas.microsoft.com/office/drawing/2014/main" id="{20A88FB4-19DF-294A-A9E5-0D030467AD93}"/>
              </a:ext>
            </a:extLst>
          </p:cNvPr>
          <p:cNvSpPr>
            <a:spLocks noGrp="1"/>
          </p:cNvSpPr>
          <p:nvPr>
            <p:ph type="body" sz="quarter" idx="19" hasCustomPrompt="1"/>
          </p:nvPr>
        </p:nvSpPr>
        <p:spPr>
          <a:xfrm>
            <a:off x="5501480" y="2571750"/>
            <a:ext cx="3146135" cy="970308"/>
          </a:xfrm>
          <a:prstGeom prst="rect">
            <a:avLst/>
          </a:prstGeom>
        </p:spPr>
        <p:txBody>
          <a:bodyPr>
            <a:normAutofit/>
          </a:bodyPr>
          <a:lstStyle>
            <a:lvl1pPr marL="0" indent="0">
              <a:buNone/>
              <a:defRPr sz="1350">
                <a:solidFill>
                  <a:schemeClr val="bg2"/>
                </a:solidFill>
              </a:defRPr>
            </a:lvl1pPr>
          </a:lstStyle>
          <a:p>
            <a:pPr lvl="0"/>
            <a:r>
              <a:rPr lang="en-US"/>
              <a:t>Quotation goes here. Lorem ipsum dolor sit </a:t>
            </a:r>
            <a:r>
              <a:rPr lang="en-US" err="1"/>
              <a:t>amit</a:t>
            </a:r>
            <a:r>
              <a:rPr lang="en-US"/>
              <a:t>. </a:t>
            </a:r>
            <a:r>
              <a:rPr lang="en-US" err="1"/>
              <a:t>Eum</a:t>
            </a:r>
            <a:r>
              <a:rPr lang="en-US"/>
              <a:t> </a:t>
            </a:r>
            <a:r>
              <a:rPr lang="en-US" err="1"/>
              <a:t>rero</a:t>
            </a:r>
            <a:r>
              <a:rPr lang="en-US"/>
              <a:t> </a:t>
            </a:r>
            <a:r>
              <a:rPr lang="en-US" err="1"/>
              <a:t>esequat</a:t>
            </a:r>
            <a:r>
              <a:rPr lang="en-US"/>
              <a:t> </a:t>
            </a:r>
            <a:r>
              <a:rPr lang="en-US" err="1"/>
              <a:t>ut</a:t>
            </a:r>
            <a:r>
              <a:rPr lang="en-US"/>
              <a:t> </a:t>
            </a:r>
            <a:r>
              <a:rPr lang="en-US" err="1"/>
              <a:t>etur</a:t>
            </a:r>
            <a:r>
              <a:rPr lang="en-US"/>
              <a:t>, </a:t>
            </a:r>
            <a:r>
              <a:rPr lang="en-US" err="1"/>
              <a:t>escia</a:t>
            </a:r>
            <a:r>
              <a:rPr lang="en-US"/>
              <a:t> </a:t>
            </a:r>
            <a:r>
              <a:rPr lang="en-US" err="1"/>
              <a:t>volut</a:t>
            </a:r>
            <a:r>
              <a:rPr lang="en-US"/>
              <a:t> que </a:t>
            </a:r>
            <a:r>
              <a:rPr lang="en-US" err="1"/>
              <a:t>rehento</a:t>
            </a:r>
            <a:r>
              <a:rPr lang="en-US"/>
              <a:t> et official illiquid con. </a:t>
            </a:r>
            <a:r>
              <a:rPr lang="en-US" err="1"/>
              <a:t>Nulla</a:t>
            </a:r>
            <a:r>
              <a:rPr lang="en-US"/>
              <a:t> </a:t>
            </a:r>
            <a:r>
              <a:rPr lang="en-US" err="1"/>
              <a:t>bibendum</a:t>
            </a:r>
            <a:r>
              <a:rPr lang="en-US"/>
              <a:t>, </a:t>
            </a:r>
            <a:r>
              <a:rPr lang="en-US" err="1"/>
              <a:t>lectus</a:t>
            </a:r>
            <a:r>
              <a:rPr lang="en-US"/>
              <a:t> </a:t>
            </a:r>
            <a:r>
              <a:rPr lang="en-US" err="1"/>
              <a:t>eu</a:t>
            </a:r>
            <a:r>
              <a:rPr lang="en-US"/>
              <a:t> convallis lacinia.</a:t>
            </a:r>
          </a:p>
        </p:txBody>
      </p:sp>
      <p:sp>
        <p:nvSpPr>
          <p:cNvPr id="12" name="Text Placeholder 11">
            <a:extLst>
              <a:ext uri="{FF2B5EF4-FFF2-40B4-BE49-F238E27FC236}">
                <a16:creationId xmlns:a16="http://schemas.microsoft.com/office/drawing/2014/main" id="{A2290AA2-A465-1E47-BB0A-C61F823062B2}"/>
              </a:ext>
            </a:extLst>
          </p:cNvPr>
          <p:cNvSpPr>
            <a:spLocks noGrp="1"/>
          </p:cNvSpPr>
          <p:nvPr>
            <p:ph type="body" sz="quarter" idx="20" hasCustomPrompt="1"/>
          </p:nvPr>
        </p:nvSpPr>
        <p:spPr>
          <a:xfrm>
            <a:off x="5501478" y="3698557"/>
            <a:ext cx="3463498" cy="601982"/>
          </a:xfrm>
          <a:prstGeom prst="rect">
            <a:avLst/>
          </a:prstGeom>
        </p:spPr>
        <p:txBody>
          <a:bodyPr>
            <a:normAutofit/>
          </a:bodyPr>
          <a:lstStyle>
            <a:lvl1pPr marL="0" indent="0">
              <a:buNone/>
              <a:defRPr sz="1200">
                <a:solidFill>
                  <a:schemeClr val="bg1"/>
                </a:solidFill>
              </a:defRPr>
            </a:lvl1pPr>
          </a:lstStyle>
          <a:p>
            <a:pPr lvl="0"/>
            <a:r>
              <a:rPr lang="en-US"/>
              <a:t>— Quote Attribution, Title/ID</a:t>
            </a:r>
          </a:p>
        </p:txBody>
      </p:sp>
    </p:spTree>
    <p:extLst>
      <p:ext uri="{BB962C8B-B14F-4D97-AF65-F5344CB8AC3E}">
        <p14:creationId xmlns:p14="http://schemas.microsoft.com/office/powerpoint/2010/main" val="1986577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General Slide 3">
  <p:cSld name="General Slide 3">
    <p:spTree>
      <p:nvGrpSpPr>
        <p:cNvPr id="1" name="Shape 45"/>
        <p:cNvGrpSpPr/>
        <p:nvPr/>
      </p:nvGrpSpPr>
      <p:grpSpPr>
        <a:xfrm>
          <a:off x="0" y="0"/>
          <a:ext cx="0" cy="0"/>
          <a:chOff x="0" y="0"/>
          <a:chExt cx="0" cy="0"/>
        </a:xfrm>
      </p:grpSpPr>
      <p:sp>
        <p:nvSpPr>
          <p:cNvPr id="46" name="Google Shape;46;p9"/>
          <p:cNvSpPr/>
          <p:nvPr/>
        </p:nvSpPr>
        <p:spPr>
          <a:xfrm>
            <a:off x="0" y="-1"/>
            <a:ext cx="3435858" cy="5143501"/>
          </a:xfrm>
          <a:prstGeom prst="rect">
            <a:avLst/>
          </a:prstGeom>
          <a:solidFill>
            <a:schemeClr val="lt2"/>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6C6D4"/>
              </a:solidFill>
              <a:latin typeface="Barlow Semi Condensed Medium"/>
              <a:ea typeface="Barlow Semi Condensed Medium"/>
              <a:cs typeface="Barlow Semi Condensed Medium"/>
              <a:sym typeface="Barlow Semi Condensed Medium"/>
            </a:endParaRPr>
          </a:p>
        </p:txBody>
      </p:sp>
      <p:sp>
        <p:nvSpPr>
          <p:cNvPr id="47" name="Google Shape;47;p9"/>
          <p:cNvSpPr txBox="1">
            <a:spLocks noGrp="1"/>
          </p:cNvSpPr>
          <p:nvPr>
            <p:ph type="body" idx="1"/>
          </p:nvPr>
        </p:nvSpPr>
        <p:spPr>
          <a:xfrm>
            <a:off x="522072" y="1165607"/>
            <a:ext cx="2461158" cy="767586"/>
          </a:xfrm>
          <a:prstGeom prst="rect">
            <a:avLst/>
          </a:prstGeom>
          <a:noFill/>
          <a:ln>
            <a:noFill/>
          </a:ln>
        </p:spPr>
        <p:txBody>
          <a:bodyPr spcFirstLastPara="1" wrap="square" lIns="91425" tIns="45700" rIns="91425" bIns="45700" anchor="t" anchorCtr="0">
            <a:normAutofit/>
          </a:bodyPr>
          <a:lstStyle>
            <a:lvl1pPr marL="342900" marR="0" lvl="0" indent="-171450" algn="l" rtl="0">
              <a:lnSpc>
                <a:spcPct val="100000"/>
              </a:lnSpc>
              <a:spcBef>
                <a:spcPts val="450"/>
              </a:spcBef>
              <a:spcAft>
                <a:spcPts val="0"/>
              </a:spcAft>
              <a:buClr>
                <a:schemeClr val="accent1"/>
              </a:buClr>
              <a:buSzPts val="3200"/>
              <a:buFont typeface="Arial"/>
              <a:buNone/>
              <a:defRPr sz="2400" b="1" i="0" u="none" strike="noStrike" cap="none">
                <a:solidFill>
                  <a:schemeClr val="accent2"/>
                </a:solidFill>
                <a:latin typeface="Alegreya Sans"/>
                <a:ea typeface="Alegreya Sans"/>
                <a:cs typeface="Alegreya Sans"/>
                <a:sym typeface="Alegreya Sans"/>
              </a:defRPr>
            </a:lvl1pPr>
            <a:lvl2pPr marL="685800" marR="0" lvl="1" indent="-266700" algn="l" rtl="0">
              <a:lnSpc>
                <a:spcPct val="100000"/>
              </a:lnSpc>
              <a:spcBef>
                <a:spcPts val="450"/>
              </a:spcBef>
              <a:spcAft>
                <a:spcPts val="0"/>
              </a:spcAft>
              <a:buClr>
                <a:schemeClr val="accent1"/>
              </a:buClr>
              <a:buSzPts val="2000"/>
              <a:buFont typeface="NTR"/>
              <a:buChar char="‒"/>
              <a:defRPr sz="1500" b="0" i="0" u="none" strike="noStrike" cap="none">
                <a:solidFill>
                  <a:schemeClr val="dk1"/>
                </a:solidFill>
                <a:latin typeface="Alegreya Sans"/>
                <a:ea typeface="Alegreya Sans"/>
                <a:cs typeface="Alegreya Sans"/>
                <a:sym typeface="Alegreya Sans"/>
              </a:defRPr>
            </a:lvl2pPr>
            <a:lvl3pPr marL="1028700" marR="0" lvl="2" indent="-242888" algn="l" rtl="0">
              <a:lnSpc>
                <a:spcPct val="100000"/>
              </a:lnSpc>
              <a:spcBef>
                <a:spcPts val="450"/>
              </a:spcBef>
              <a:spcAft>
                <a:spcPts val="0"/>
              </a:spcAft>
              <a:buClr>
                <a:schemeClr val="accent3"/>
              </a:buClr>
              <a:buSzPts val="1500"/>
              <a:buFont typeface="Arial"/>
              <a:buChar char="•"/>
              <a:defRPr sz="1500" b="0" i="0" u="none" strike="noStrike" cap="none">
                <a:solidFill>
                  <a:schemeClr val="dk1"/>
                </a:solidFill>
                <a:latin typeface="Alegreya Sans"/>
                <a:ea typeface="Alegreya Sans"/>
                <a:cs typeface="Alegreya Sans"/>
                <a:sym typeface="Alegreya Sans"/>
              </a:defRPr>
            </a:lvl3pPr>
            <a:lvl4pPr marL="1371600" marR="0" lvl="3" indent="-266700" algn="l" rtl="0">
              <a:lnSpc>
                <a:spcPct val="100000"/>
              </a:lnSpc>
              <a:spcBef>
                <a:spcPts val="450"/>
              </a:spcBef>
              <a:spcAft>
                <a:spcPts val="0"/>
              </a:spcAft>
              <a:buClr>
                <a:schemeClr val="accent3"/>
              </a:buClr>
              <a:buSzPts val="2000"/>
              <a:buFont typeface="NTR"/>
              <a:buChar char="‒"/>
              <a:defRPr sz="1500" b="0" i="0" u="none" strike="noStrike" cap="none">
                <a:solidFill>
                  <a:schemeClr val="dk1"/>
                </a:solidFill>
                <a:latin typeface="Alegreya Sans"/>
                <a:ea typeface="Alegreya Sans"/>
                <a:cs typeface="Alegreya Sans"/>
                <a:sym typeface="Alegreya Sans"/>
              </a:defRPr>
            </a:lvl4pPr>
            <a:lvl5pPr marL="1714500" marR="0" lvl="4" indent="-242888" algn="l" rtl="0">
              <a:lnSpc>
                <a:spcPct val="100000"/>
              </a:lnSpc>
              <a:spcBef>
                <a:spcPts val="450"/>
              </a:spcBef>
              <a:spcAft>
                <a:spcPts val="0"/>
              </a:spcAft>
              <a:buClr>
                <a:schemeClr val="dk2"/>
              </a:buClr>
              <a:buSzPts val="1500"/>
              <a:buFont typeface="Arial"/>
              <a:buChar char="•"/>
              <a:defRPr sz="1500" b="0" i="0" u="none" strike="noStrike" cap="none">
                <a:solidFill>
                  <a:schemeClr val="dk1"/>
                </a:solidFill>
                <a:latin typeface="Alegreya Sans"/>
                <a:ea typeface="Alegreya Sans"/>
                <a:cs typeface="Alegreya Sans"/>
                <a:sym typeface="Alegreya Sans"/>
              </a:defRPr>
            </a:lvl5pPr>
            <a:lvl6pPr marL="2057400" marR="0" lvl="5" indent="-257175"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8" name="Google Shape;48;p9"/>
          <p:cNvSpPr txBox="1">
            <a:spLocks noGrp="1"/>
          </p:cNvSpPr>
          <p:nvPr>
            <p:ph type="body" idx="2"/>
          </p:nvPr>
        </p:nvSpPr>
        <p:spPr>
          <a:xfrm>
            <a:off x="522072" y="1992159"/>
            <a:ext cx="2461158" cy="675603"/>
          </a:xfrm>
          <a:prstGeom prst="rect">
            <a:avLst/>
          </a:prstGeom>
          <a:noFill/>
          <a:ln>
            <a:noFill/>
          </a:ln>
        </p:spPr>
        <p:txBody>
          <a:bodyPr spcFirstLastPara="1" wrap="square" lIns="91425" tIns="45700" rIns="91425" bIns="45700" anchor="t" anchorCtr="0">
            <a:normAutofit/>
          </a:bodyPr>
          <a:lstStyle>
            <a:lvl1pPr marL="342900" marR="0" lvl="0" indent="-171450" algn="l" rtl="0">
              <a:lnSpc>
                <a:spcPct val="100000"/>
              </a:lnSpc>
              <a:spcBef>
                <a:spcPts val="450"/>
              </a:spcBef>
              <a:spcAft>
                <a:spcPts val="0"/>
              </a:spcAft>
              <a:buClr>
                <a:schemeClr val="accent1"/>
              </a:buClr>
              <a:buSzPts val="2200"/>
              <a:buFont typeface="Arial"/>
              <a:buNone/>
              <a:defRPr sz="1650" b="0" i="0" u="none" strike="noStrike" cap="none">
                <a:solidFill>
                  <a:schemeClr val="accent1"/>
                </a:solidFill>
                <a:latin typeface="Alegreya Sans"/>
                <a:ea typeface="Alegreya Sans"/>
                <a:cs typeface="Alegreya Sans"/>
                <a:sym typeface="Alegreya Sans"/>
              </a:defRPr>
            </a:lvl1pPr>
            <a:lvl2pPr marL="685800" marR="0" lvl="1" indent="-266700" algn="l" rtl="0">
              <a:lnSpc>
                <a:spcPct val="100000"/>
              </a:lnSpc>
              <a:spcBef>
                <a:spcPts val="450"/>
              </a:spcBef>
              <a:spcAft>
                <a:spcPts val="0"/>
              </a:spcAft>
              <a:buClr>
                <a:schemeClr val="accent1"/>
              </a:buClr>
              <a:buSzPts val="2000"/>
              <a:buFont typeface="NTR"/>
              <a:buChar char="‒"/>
              <a:defRPr sz="1500" b="0" i="0" u="none" strike="noStrike" cap="none">
                <a:solidFill>
                  <a:schemeClr val="dk1"/>
                </a:solidFill>
                <a:latin typeface="Alegreya Sans"/>
                <a:ea typeface="Alegreya Sans"/>
                <a:cs typeface="Alegreya Sans"/>
                <a:sym typeface="Alegreya Sans"/>
              </a:defRPr>
            </a:lvl2pPr>
            <a:lvl3pPr marL="1028700" marR="0" lvl="2" indent="-242888" algn="l" rtl="0">
              <a:lnSpc>
                <a:spcPct val="100000"/>
              </a:lnSpc>
              <a:spcBef>
                <a:spcPts val="450"/>
              </a:spcBef>
              <a:spcAft>
                <a:spcPts val="0"/>
              </a:spcAft>
              <a:buClr>
                <a:schemeClr val="accent3"/>
              </a:buClr>
              <a:buSzPts val="1500"/>
              <a:buFont typeface="Arial"/>
              <a:buChar char="•"/>
              <a:defRPr sz="1500" b="0" i="0" u="none" strike="noStrike" cap="none">
                <a:solidFill>
                  <a:schemeClr val="dk1"/>
                </a:solidFill>
                <a:latin typeface="Alegreya Sans"/>
                <a:ea typeface="Alegreya Sans"/>
                <a:cs typeface="Alegreya Sans"/>
                <a:sym typeface="Alegreya Sans"/>
              </a:defRPr>
            </a:lvl3pPr>
            <a:lvl4pPr marL="1371600" marR="0" lvl="3" indent="-266700" algn="l" rtl="0">
              <a:lnSpc>
                <a:spcPct val="100000"/>
              </a:lnSpc>
              <a:spcBef>
                <a:spcPts val="450"/>
              </a:spcBef>
              <a:spcAft>
                <a:spcPts val="0"/>
              </a:spcAft>
              <a:buClr>
                <a:schemeClr val="accent3"/>
              </a:buClr>
              <a:buSzPts val="2000"/>
              <a:buFont typeface="NTR"/>
              <a:buChar char="‒"/>
              <a:defRPr sz="1500" b="0" i="0" u="none" strike="noStrike" cap="none">
                <a:solidFill>
                  <a:schemeClr val="dk1"/>
                </a:solidFill>
                <a:latin typeface="Alegreya Sans"/>
                <a:ea typeface="Alegreya Sans"/>
                <a:cs typeface="Alegreya Sans"/>
                <a:sym typeface="Alegreya Sans"/>
              </a:defRPr>
            </a:lvl4pPr>
            <a:lvl5pPr marL="1714500" marR="0" lvl="4" indent="-242888" algn="l" rtl="0">
              <a:lnSpc>
                <a:spcPct val="100000"/>
              </a:lnSpc>
              <a:spcBef>
                <a:spcPts val="450"/>
              </a:spcBef>
              <a:spcAft>
                <a:spcPts val="0"/>
              </a:spcAft>
              <a:buClr>
                <a:schemeClr val="dk2"/>
              </a:buClr>
              <a:buSzPts val="1500"/>
              <a:buFont typeface="Arial"/>
              <a:buChar char="•"/>
              <a:defRPr sz="1500" b="0" i="0" u="none" strike="noStrike" cap="none">
                <a:solidFill>
                  <a:schemeClr val="dk1"/>
                </a:solidFill>
                <a:latin typeface="Alegreya Sans"/>
                <a:ea typeface="Alegreya Sans"/>
                <a:cs typeface="Alegreya Sans"/>
                <a:sym typeface="Alegreya Sans"/>
              </a:defRPr>
            </a:lvl5pPr>
            <a:lvl6pPr marL="2057400" marR="0" lvl="5" indent="-257175"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9" name="Google Shape;49;p9"/>
          <p:cNvSpPr txBox="1">
            <a:spLocks noGrp="1"/>
          </p:cNvSpPr>
          <p:nvPr>
            <p:ph type="body" idx="3"/>
          </p:nvPr>
        </p:nvSpPr>
        <p:spPr>
          <a:xfrm>
            <a:off x="4006800" y="1512241"/>
            <a:ext cx="4675429" cy="2842589"/>
          </a:xfrm>
          <a:prstGeom prst="rect">
            <a:avLst/>
          </a:prstGeom>
          <a:noFill/>
          <a:ln>
            <a:noFill/>
          </a:ln>
        </p:spPr>
        <p:txBody>
          <a:bodyPr spcFirstLastPara="1" wrap="square" lIns="91425" tIns="45700" rIns="91425" bIns="45700" anchor="t" anchorCtr="0">
            <a:noAutofit/>
          </a:bodyPr>
          <a:lstStyle>
            <a:lvl1pPr marL="342900" marR="0" lvl="0" indent="-266700" algn="l" rtl="0">
              <a:lnSpc>
                <a:spcPct val="100000"/>
              </a:lnSpc>
              <a:spcBef>
                <a:spcPts val="450"/>
              </a:spcBef>
              <a:spcAft>
                <a:spcPts val="0"/>
              </a:spcAft>
              <a:buClr>
                <a:schemeClr val="accent1"/>
              </a:buClr>
              <a:buSzPts val="2000"/>
              <a:buFont typeface="Arial"/>
              <a:buChar char="•"/>
              <a:defRPr sz="1500" b="0" i="0" u="none" strike="noStrike" cap="none">
                <a:solidFill>
                  <a:schemeClr val="dk1"/>
                </a:solidFill>
                <a:latin typeface="Alegreya Sans"/>
                <a:ea typeface="Alegreya Sans"/>
                <a:cs typeface="Alegreya Sans"/>
                <a:sym typeface="Alegreya Sans"/>
              </a:defRPr>
            </a:lvl1pPr>
            <a:lvl2pPr marL="685800" marR="0" lvl="1" indent="-266700" algn="l" rtl="0">
              <a:lnSpc>
                <a:spcPct val="100000"/>
              </a:lnSpc>
              <a:spcBef>
                <a:spcPts val="450"/>
              </a:spcBef>
              <a:spcAft>
                <a:spcPts val="0"/>
              </a:spcAft>
              <a:buClr>
                <a:schemeClr val="accent1"/>
              </a:buClr>
              <a:buSzPts val="2000"/>
              <a:buFont typeface="NTR"/>
              <a:buChar char="‒"/>
              <a:defRPr sz="1500" b="0" i="0" u="none" strike="noStrike" cap="none">
                <a:solidFill>
                  <a:schemeClr val="dk1"/>
                </a:solidFill>
                <a:latin typeface="Alegreya Sans"/>
                <a:ea typeface="Alegreya Sans"/>
                <a:cs typeface="Alegreya Sans"/>
                <a:sym typeface="Alegreya Sans"/>
              </a:defRPr>
            </a:lvl2pPr>
            <a:lvl3pPr marL="1028700" marR="0" lvl="2" indent="-242888" algn="l" rtl="0">
              <a:lnSpc>
                <a:spcPct val="100000"/>
              </a:lnSpc>
              <a:spcBef>
                <a:spcPts val="450"/>
              </a:spcBef>
              <a:spcAft>
                <a:spcPts val="0"/>
              </a:spcAft>
              <a:buClr>
                <a:schemeClr val="accent3"/>
              </a:buClr>
              <a:buSzPts val="1500"/>
              <a:buFont typeface="Arial"/>
              <a:buChar char="•"/>
              <a:defRPr sz="1500" b="0" i="0" u="none" strike="noStrike" cap="none">
                <a:solidFill>
                  <a:schemeClr val="dk1"/>
                </a:solidFill>
                <a:latin typeface="Alegreya Sans"/>
                <a:ea typeface="Alegreya Sans"/>
                <a:cs typeface="Alegreya Sans"/>
                <a:sym typeface="Alegreya Sans"/>
              </a:defRPr>
            </a:lvl3pPr>
            <a:lvl4pPr marL="1371600" marR="0" lvl="3" indent="-266700" algn="l" rtl="0">
              <a:lnSpc>
                <a:spcPct val="100000"/>
              </a:lnSpc>
              <a:spcBef>
                <a:spcPts val="450"/>
              </a:spcBef>
              <a:spcAft>
                <a:spcPts val="0"/>
              </a:spcAft>
              <a:buClr>
                <a:schemeClr val="accent3"/>
              </a:buClr>
              <a:buSzPts val="2000"/>
              <a:buFont typeface="NTR"/>
              <a:buChar char="‒"/>
              <a:defRPr sz="1500" b="0" i="0" u="none" strike="noStrike" cap="none">
                <a:solidFill>
                  <a:schemeClr val="dk1"/>
                </a:solidFill>
                <a:latin typeface="Alegreya Sans"/>
                <a:ea typeface="Alegreya Sans"/>
                <a:cs typeface="Alegreya Sans"/>
                <a:sym typeface="Alegreya Sans"/>
              </a:defRPr>
            </a:lvl4pPr>
            <a:lvl5pPr marL="1714500" marR="0" lvl="4" indent="-242888" algn="l" rtl="0">
              <a:lnSpc>
                <a:spcPct val="100000"/>
              </a:lnSpc>
              <a:spcBef>
                <a:spcPts val="450"/>
              </a:spcBef>
              <a:spcAft>
                <a:spcPts val="0"/>
              </a:spcAft>
              <a:buClr>
                <a:schemeClr val="dk2"/>
              </a:buClr>
              <a:buSzPts val="1500"/>
              <a:buFont typeface="Arial"/>
              <a:buChar char="•"/>
              <a:defRPr sz="1500" b="0" i="0" u="none" strike="noStrike" cap="none">
                <a:solidFill>
                  <a:schemeClr val="dk1"/>
                </a:solidFill>
                <a:latin typeface="Alegreya Sans"/>
                <a:ea typeface="Alegreya Sans"/>
                <a:cs typeface="Alegreya Sans"/>
                <a:sym typeface="Alegreya Sans"/>
              </a:defRPr>
            </a:lvl5pPr>
            <a:lvl6pPr marL="2057400" marR="0" lvl="5" indent="-257175"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0" name="Google Shape;50;p9"/>
          <p:cNvSpPr txBox="1">
            <a:spLocks noGrp="1"/>
          </p:cNvSpPr>
          <p:nvPr>
            <p:ph type="body" idx="4"/>
          </p:nvPr>
        </p:nvSpPr>
        <p:spPr>
          <a:xfrm>
            <a:off x="522072" y="2725040"/>
            <a:ext cx="2461158" cy="1398984"/>
          </a:xfrm>
          <a:prstGeom prst="rect">
            <a:avLst/>
          </a:prstGeom>
          <a:noFill/>
          <a:ln>
            <a:noFill/>
          </a:ln>
        </p:spPr>
        <p:txBody>
          <a:bodyPr spcFirstLastPara="1" wrap="square" lIns="91425" tIns="45700" rIns="91425" bIns="45700" anchor="t" anchorCtr="0">
            <a:noAutofit/>
          </a:bodyPr>
          <a:lstStyle>
            <a:lvl1pPr marL="342900" marR="0" lvl="0" indent="-171450" algn="l" rtl="0">
              <a:lnSpc>
                <a:spcPct val="100000"/>
              </a:lnSpc>
              <a:spcBef>
                <a:spcPts val="450"/>
              </a:spcBef>
              <a:spcAft>
                <a:spcPts val="0"/>
              </a:spcAft>
              <a:buClr>
                <a:schemeClr val="accent1"/>
              </a:buClr>
              <a:buSzPts val="1800"/>
              <a:buFont typeface="Arial"/>
              <a:buNone/>
              <a:defRPr sz="1350" b="0" i="0" u="none" strike="noStrike" cap="none">
                <a:solidFill>
                  <a:schemeClr val="accent1"/>
                </a:solidFill>
                <a:latin typeface="Alegreya Sans"/>
                <a:ea typeface="Alegreya Sans"/>
                <a:cs typeface="Alegreya Sans"/>
                <a:sym typeface="Alegreya Sans"/>
              </a:defRPr>
            </a:lvl1pPr>
            <a:lvl2pPr marL="685800" marR="0" lvl="1" indent="-266700" algn="l" rtl="0">
              <a:lnSpc>
                <a:spcPct val="100000"/>
              </a:lnSpc>
              <a:spcBef>
                <a:spcPts val="450"/>
              </a:spcBef>
              <a:spcAft>
                <a:spcPts val="0"/>
              </a:spcAft>
              <a:buClr>
                <a:schemeClr val="accent1"/>
              </a:buClr>
              <a:buSzPts val="2000"/>
              <a:buFont typeface="NTR"/>
              <a:buChar char="‒"/>
              <a:defRPr sz="1500" b="0" i="0" u="none" strike="noStrike" cap="none">
                <a:solidFill>
                  <a:schemeClr val="dk1"/>
                </a:solidFill>
                <a:latin typeface="Alegreya Sans"/>
                <a:ea typeface="Alegreya Sans"/>
                <a:cs typeface="Alegreya Sans"/>
                <a:sym typeface="Alegreya Sans"/>
              </a:defRPr>
            </a:lvl2pPr>
            <a:lvl3pPr marL="1028700" marR="0" lvl="2" indent="-242888" algn="l" rtl="0">
              <a:lnSpc>
                <a:spcPct val="100000"/>
              </a:lnSpc>
              <a:spcBef>
                <a:spcPts val="450"/>
              </a:spcBef>
              <a:spcAft>
                <a:spcPts val="0"/>
              </a:spcAft>
              <a:buClr>
                <a:schemeClr val="accent3"/>
              </a:buClr>
              <a:buSzPts val="1500"/>
              <a:buFont typeface="Arial"/>
              <a:buChar char="•"/>
              <a:defRPr sz="1500" b="0" i="0" u="none" strike="noStrike" cap="none">
                <a:solidFill>
                  <a:schemeClr val="dk1"/>
                </a:solidFill>
                <a:latin typeface="Alegreya Sans"/>
                <a:ea typeface="Alegreya Sans"/>
                <a:cs typeface="Alegreya Sans"/>
                <a:sym typeface="Alegreya Sans"/>
              </a:defRPr>
            </a:lvl3pPr>
            <a:lvl4pPr marL="1371600" marR="0" lvl="3" indent="-266700" algn="l" rtl="0">
              <a:lnSpc>
                <a:spcPct val="100000"/>
              </a:lnSpc>
              <a:spcBef>
                <a:spcPts val="450"/>
              </a:spcBef>
              <a:spcAft>
                <a:spcPts val="0"/>
              </a:spcAft>
              <a:buClr>
                <a:schemeClr val="accent3"/>
              </a:buClr>
              <a:buSzPts val="2000"/>
              <a:buFont typeface="NTR"/>
              <a:buChar char="‒"/>
              <a:defRPr sz="1500" b="0" i="0" u="none" strike="noStrike" cap="none">
                <a:solidFill>
                  <a:schemeClr val="dk1"/>
                </a:solidFill>
                <a:latin typeface="Alegreya Sans"/>
                <a:ea typeface="Alegreya Sans"/>
                <a:cs typeface="Alegreya Sans"/>
                <a:sym typeface="Alegreya Sans"/>
              </a:defRPr>
            </a:lvl4pPr>
            <a:lvl5pPr marL="1714500" marR="0" lvl="4" indent="-242888" algn="l" rtl="0">
              <a:lnSpc>
                <a:spcPct val="100000"/>
              </a:lnSpc>
              <a:spcBef>
                <a:spcPts val="450"/>
              </a:spcBef>
              <a:spcAft>
                <a:spcPts val="0"/>
              </a:spcAft>
              <a:buClr>
                <a:schemeClr val="dk2"/>
              </a:buClr>
              <a:buSzPts val="1500"/>
              <a:buFont typeface="Arial"/>
              <a:buChar char="•"/>
              <a:defRPr sz="1500" b="0" i="0" u="none" strike="noStrike" cap="none">
                <a:solidFill>
                  <a:schemeClr val="dk1"/>
                </a:solidFill>
                <a:latin typeface="Alegreya Sans"/>
                <a:ea typeface="Alegreya Sans"/>
                <a:cs typeface="Alegreya Sans"/>
                <a:sym typeface="Alegreya Sans"/>
              </a:defRPr>
            </a:lvl5pPr>
            <a:lvl6pPr marL="2057400" marR="0" lvl="5" indent="-257175"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6602136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Quotation 2">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20A88FB4-19DF-294A-A9E5-0D030467AD93}"/>
              </a:ext>
            </a:extLst>
          </p:cNvPr>
          <p:cNvSpPr>
            <a:spLocks noGrp="1"/>
          </p:cNvSpPr>
          <p:nvPr>
            <p:ph type="body" sz="quarter" idx="19" hasCustomPrompt="1"/>
          </p:nvPr>
        </p:nvSpPr>
        <p:spPr>
          <a:xfrm>
            <a:off x="1336732" y="1786205"/>
            <a:ext cx="2922087" cy="1174811"/>
          </a:xfrm>
          <a:prstGeom prst="rect">
            <a:avLst/>
          </a:prstGeom>
        </p:spPr>
        <p:txBody>
          <a:bodyPr>
            <a:noAutofit/>
          </a:bodyPr>
          <a:lstStyle>
            <a:lvl1pPr marL="0" indent="0">
              <a:buNone/>
              <a:defRPr sz="1500">
                <a:solidFill>
                  <a:schemeClr val="tx1"/>
                </a:solidFill>
              </a:defRPr>
            </a:lvl1pPr>
          </a:lstStyle>
          <a:p>
            <a:pPr lvl="0"/>
            <a:r>
              <a:rPr lang="en-US"/>
              <a:t>Quotation goes here. Lorem ipsum dolor sit </a:t>
            </a:r>
            <a:r>
              <a:rPr lang="en-US" err="1"/>
              <a:t>amit</a:t>
            </a:r>
            <a:r>
              <a:rPr lang="en-US"/>
              <a:t>. </a:t>
            </a:r>
            <a:r>
              <a:rPr lang="en-US" err="1"/>
              <a:t>Eum</a:t>
            </a:r>
            <a:r>
              <a:rPr lang="en-US"/>
              <a:t> </a:t>
            </a:r>
            <a:r>
              <a:rPr lang="en-US" err="1"/>
              <a:t>rero</a:t>
            </a:r>
            <a:r>
              <a:rPr lang="en-US"/>
              <a:t> </a:t>
            </a:r>
            <a:r>
              <a:rPr lang="en-US" err="1"/>
              <a:t>esequat</a:t>
            </a:r>
            <a:r>
              <a:rPr lang="en-US"/>
              <a:t> </a:t>
            </a:r>
            <a:r>
              <a:rPr lang="en-US" err="1"/>
              <a:t>ut</a:t>
            </a:r>
            <a:r>
              <a:rPr lang="en-US"/>
              <a:t> </a:t>
            </a:r>
            <a:r>
              <a:rPr lang="en-US" err="1"/>
              <a:t>etur</a:t>
            </a:r>
            <a:r>
              <a:rPr lang="en-US"/>
              <a:t>, </a:t>
            </a:r>
            <a:r>
              <a:rPr lang="en-US" err="1"/>
              <a:t>escia</a:t>
            </a:r>
            <a:r>
              <a:rPr lang="en-US"/>
              <a:t> </a:t>
            </a:r>
            <a:r>
              <a:rPr lang="en-US" err="1"/>
              <a:t>volut</a:t>
            </a:r>
            <a:r>
              <a:rPr lang="en-US"/>
              <a:t> que </a:t>
            </a:r>
            <a:r>
              <a:rPr lang="en-US" err="1"/>
              <a:t>rehento</a:t>
            </a:r>
            <a:r>
              <a:rPr lang="en-US"/>
              <a:t> et official illiquid con. </a:t>
            </a:r>
            <a:r>
              <a:rPr lang="en-US" err="1"/>
              <a:t>Nulla</a:t>
            </a:r>
            <a:r>
              <a:rPr lang="en-US"/>
              <a:t> </a:t>
            </a:r>
            <a:r>
              <a:rPr lang="en-US" err="1"/>
              <a:t>bibendum</a:t>
            </a:r>
            <a:r>
              <a:rPr lang="en-US"/>
              <a:t>, </a:t>
            </a:r>
            <a:r>
              <a:rPr lang="en-US" err="1"/>
              <a:t>lectus</a:t>
            </a:r>
            <a:r>
              <a:rPr lang="en-US"/>
              <a:t> </a:t>
            </a:r>
            <a:r>
              <a:rPr lang="en-US" err="1"/>
              <a:t>eu</a:t>
            </a:r>
            <a:r>
              <a:rPr lang="en-US"/>
              <a:t> convallis lacinia.</a:t>
            </a:r>
          </a:p>
        </p:txBody>
      </p:sp>
      <p:sp>
        <p:nvSpPr>
          <p:cNvPr id="12" name="Text Placeholder 11">
            <a:extLst>
              <a:ext uri="{FF2B5EF4-FFF2-40B4-BE49-F238E27FC236}">
                <a16:creationId xmlns:a16="http://schemas.microsoft.com/office/drawing/2014/main" id="{A2290AA2-A465-1E47-BB0A-C61F823062B2}"/>
              </a:ext>
            </a:extLst>
          </p:cNvPr>
          <p:cNvSpPr>
            <a:spLocks noGrp="1"/>
          </p:cNvSpPr>
          <p:nvPr>
            <p:ph type="body" sz="quarter" idx="20" hasCustomPrompt="1"/>
          </p:nvPr>
        </p:nvSpPr>
        <p:spPr>
          <a:xfrm>
            <a:off x="1337582" y="3178393"/>
            <a:ext cx="3146135" cy="738104"/>
          </a:xfrm>
          <a:prstGeom prst="rect">
            <a:avLst/>
          </a:prstGeom>
        </p:spPr>
        <p:txBody>
          <a:bodyPr>
            <a:normAutofit/>
          </a:bodyPr>
          <a:lstStyle>
            <a:lvl1pPr marL="0" indent="0">
              <a:buNone/>
              <a:defRPr sz="1200">
                <a:solidFill>
                  <a:schemeClr val="accent1"/>
                </a:solidFill>
              </a:defRPr>
            </a:lvl1pPr>
          </a:lstStyle>
          <a:p>
            <a:pPr lvl="0"/>
            <a:r>
              <a:rPr lang="en-US"/>
              <a:t>— Quote Attribution, Title/ID</a:t>
            </a:r>
          </a:p>
        </p:txBody>
      </p:sp>
      <p:pic>
        <p:nvPicPr>
          <p:cNvPr id="13" name="Picture 12">
            <a:extLst>
              <a:ext uri="{FF2B5EF4-FFF2-40B4-BE49-F238E27FC236}">
                <a16:creationId xmlns:a16="http://schemas.microsoft.com/office/drawing/2014/main" id="{90DA9702-683A-3840-ACF7-F12EBEE79527}"/>
              </a:ext>
            </a:extLst>
          </p:cNvPr>
          <p:cNvPicPr>
            <a:picLocks noChangeAspect="1"/>
          </p:cNvPicPr>
          <p:nvPr userDrawn="1"/>
        </p:nvPicPr>
        <p:blipFill>
          <a:blip r:embed="rId2"/>
          <a:srcRect/>
          <a:stretch/>
        </p:blipFill>
        <p:spPr>
          <a:xfrm>
            <a:off x="550363" y="1490287"/>
            <a:ext cx="785226" cy="661382"/>
          </a:xfrm>
          <a:prstGeom prst="rect">
            <a:avLst/>
          </a:prstGeom>
        </p:spPr>
      </p:pic>
      <p:sp>
        <p:nvSpPr>
          <p:cNvPr id="10" name="Picture Placeholder 6">
            <a:extLst>
              <a:ext uri="{FF2B5EF4-FFF2-40B4-BE49-F238E27FC236}">
                <a16:creationId xmlns:a16="http://schemas.microsoft.com/office/drawing/2014/main" id="{C68BD2AE-5844-FB4D-A8F8-946A4EFFBBA6}"/>
              </a:ext>
            </a:extLst>
          </p:cNvPr>
          <p:cNvSpPr>
            <a:spLocks noGrp="1"/>
          </p:cNvSpPr>
          <p:nvPr>
            <p:ph type="pic" sz="quarter" idx="12" hasCustomPrompt="1"/>
          </p:nvPr>
        </p:nvSpPr>
        <p:spPr>
          <a:xfrm>
            <a:off x="4514850" y="731742"/>
            <a:ext cx="3429000" cy="3429000"/>
          </a:xfrm>
          <a:prstGeom prst="ellipse">
            <a:avLst/>
          </a:prstGeom>
          <a:solidFill>
            <a:schemeClr val="accent3"/>
          </a:solidFill>
        </p:spPr>
        <p:txBody>
          <a:bodyPr anchor="ctr"/>
          <a:lstStyle>
            <a:lvl1pPr marL="0" indent="0" algn="ctr">
              <a:buNone/>
              <a:defRPr/>
            </a:lvl1pPr>
          </a:lstStyle>
          <a:p>
            <a:r>
              <a:rPr lang="en-US"/>
              <a:t>Insert Photo</a:t>
            </a:r>
          </a:p>
        </p:txBody>
      </p:sp>
    </p:spTree>
    <p:extLst>
      <p:ext uri="{BB962C8B-B14F-4D97-AF65-F5344CB8AC3E}">
        <p14:creationId xmlns:p14="http://schemas.microsoft.com/office/powerpoint/2010/main" val="15001760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ublication and Flowchart">
    <p:bg>
      <p:bgRef idx="1001">
        <a:schemeClr val="bg1"/>
      </p:bgRef>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48B99193-BC0F-9041-8096-A17D6441941C}"/>
              </a:ext>
            </a:extLst>
          </p:cNvPr>
          <p:cNvSpPr>
            <a:spLocks noGrp="1"/>
          </p:cNvSpPr>
          <p:nvPr>
            <p:ph type="pic" sz="quarter" idx="15" hasCustomPrompt="1"/>
          </p:nvPr>
        </p:nvSpPr>
        <p:spPr>
          <a:xfrm rot="20872738">
            <a:off x="884683" y="925428"/>
            <a:ext cx="2544319" cy="3292648"/>
          </a:xfrm>
          <a:prstGeom prst="rect">
            <a:avLst/>
          </a:prstGeom>
          <a:solidFill>
            <a:schemeClr val="accent3"/>
          </a:solidFill>
          <a:effectLst>
            <a:outerShdw blurRad="317500" dist="127000" dir="2400000" algn="ctr" rotWithShape="0">
              <a:srgbClr val="000000">
                <a:alpha val="40000"/>
              </a:srgbClr>
            </a:outerShdw>
          </a:effectLst>
        </p:spPr>
        <p:txBody>
          <a:bodyPr anchor="ctr"/>
          <a:lstStyle>
            <a:lvl1pPr marL="0" indent="0" algn="ctr">
              <a:buNone/>
              <a:defRPr/>
            </a:lvl1pPr>
          </a:lstStyle>
          <a:p>
            <a:r>
              <a:rPr lang="en-US"/>
              <a:t>Insert Publication Image</a:t>
            </a:r>
          </a:p>
        </p:txBody>
      </p:sp>
      <p:sp>
        <p:nvSpPr>
          <p:cNvPr id="11" name="Right Arrow 10">
            <a:extLst>
              <a:ext uri="{FF2B5EF4-FFF2-40B4-BE49-F238E27FC236}">
                <a16:creationId xmlns:a16="http://schemas.microsoft.com/office/drawing/2014/main" id="{174A3485-8100-7844-BCB8-EA5CF9B73433}"/>
              </a:ext>
            </a:extLst>
          </p:cNvPr>
          <p:cNvSpPr/>
          <p:nvPr userDrawn="1"/>
        </p:nvSpPr>
        <p:spPr>
          <a:xfrm>
            <a:off x="4150752" y="1597384"/>
            <a:ext cx="4325488" cy="1948733"/>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 Placeholder 2">
            <a:extLst>
              <a:ext uri="{FF2B5EF4-FFF2-40B4-BE49-F238E27FC236}">
                <a16:creationId xmlns:a16="http://schemas.microsoft.com/office/drawing/2014/main" id="{C877987D-F133-C648-B617-4B19C18A40C8}"/>
              </a:ext>
            </a:extLst>
          </p:cNvPr>
          <p:cNvSpPr>
            <a:spLocks noGrp="1"/>
          </p:cNvSpPr>
          <p:nvPr>
            <p:ph type="body" sz="quarter" idx="16" hasCustomPrompt="1"/>
          </p:nvPr>
        </p:nvSpPr>
        <p:spPr>
          <a:xfrm>
            <a:off x="4471989" y="2337017"/>
            <a:ext cx="1082993" cy="469464"/>
          </a:xfrm>
          <a:prstGeom prst="roundRect">
            <a:avLst/>
          </a:prstGeom>
          <a:solidFill>
            <a:schemeClr val="accent2"/>
          </a:solidFill>
        </p:spPr>
        <p:txBody>
          <a:bodyPr anchor="ctr"/>
          <a:lstStyle>
            <a:lvl1pPr marL="0" indent="0" algn="ctr">
              <a:buNone/>
              <a:defRPr>
                <a:solidFill>
                  <a:schemeClr val="bg1"/>
                </a:solidFill>
              </a:defRPr>
            </a:lvl1pPr>
          </a:lstStyle>
          <a:p>
            <a:pPr lvl="0"/>
            <a:r>
              <a:rPr lang="en-US"/>
              <a:t>Education</a:t>
            </a:r>
          </a:p>
        </p:txBody>
      </p:sp>
      <p:sp>
        <p:nvSpPr>
          <p:cNvPr id="14" name="Text Placeholder 2">
            <a:extLst>
              <a:ext uri="{FF2B5EF4-FFF2-40B4-BE49-F238E27FC236}">
                <a16:creationId xmlns:a16="http://schemas.microsoft.com/office/drawing/2014/main" id="{765C9CC4-C2AC-BA49-BB65-EB29A29EC0DC}"/>
              </a:ext>
            </a:extLst>
          </p:cNvPr>
          <p:cNvSpPr>
            <a:spLocks noGrp="1"/>
          </p:cNvSpPr>
          <p:nvPr>
            <p:ph type="body" sz="quarter" idx="17" hasCustomPrompt="1"/>
          </p:nvPr>
        </p:nvSpPr>
        <p:spPr>
          <a:xfrm>
            <a:off x="5778438" y="2337017"/>
            <a:ext cx="863536" cy="469464"/>
          </a:xfrm>
          <a:prstGeom prst="roundRect">
            <a:avLst/>
          </a:prstGeom>
          <a:solidFill>
            <a:schemeClr val="accent2"/>
          </a:solidFill>
        </p:spPr>
        <p:txBody>
          <a:bodyPr anchor="ctr"/>
          <a:lstStyle>
            <a:lvl1pPr marL="0" indent="0" algn="ctr">
              <a:buNone/>
              <a:defRPr>
                <a:solidFill>
                  <a:schemeClr val="bg1"/>
                </a:solidFill>
              </a:defRPr>
            </a:lvl1pPr>
          </a:lstStyle>
          <a:p>
            <a:pPr lvl="0"/>
            <a:r>
              <a:rPr lang="en-US"/>
              <a:t>Policy</a:t>
            </a:r>
          </a:p>
        </p:txBody>
      </p:sp>
      <p:sp>
        <p:nvSpPr>
          <p:cNvPr id="16" name="Text Placeholder 2">
            <a:extLst>
              <a:ext uri="{FF2B5EF4-FFF2-40B4-BE49-F238E27FC236}">
                <a16:creationId xmlns:a16="http://schemas.microsoft.com/office/drawing/2014/main" id="{37211A99-1E70-014A-AA5E-F6B47014596A}"/>
              </a:ext>
            </a:extLst>
          </p:cNvPr>
          <p:cNvSpPr>
            <a:spLocks noGrp="1"/>
          </p:cNvSpPr>
          <p:nvPr>
            <p:ph type="body" sz="quarter" idx="18" hasCustomPrompt="1"/>
          </p:nvPr>
        </p:nvSpPr>
        <p:spPr>
          <a:xfrm>
            <a:off x="6865431" y="2337017"/>
            <a:ext cx="1007554" cy="469464"/>
          </a:xfrm>
          <a:prstGeom prst="roundRect">
            <a:avLst/>
          </a:prstGeom>
          <a:solidFill>
            <a:schemeClr val="accent2"/>
          </a:solidFill>
        </p:spPr>
        <p:txBody>
          <a:bodyPr anchor="ctr"/>
          <a:lstStyle>
            <a:lvl1pPr marL="0" indent="0" algn="ctr">
              <a:buNone/>
              <a:defRPr>
                <a:solidFill>
                  <a:schemeClr val="bg1"/>
                </a:solidFill>
              </a:defRPr>
            </a:lvl1pPr>
          </a:lstStyle>
          <a:p>
            <a:pPr lvl="0"/>
            <a:r>
              <a:rPr lang="en-US"/>
              <a:t>Advocacy</a:t>
            </a:r>
          </a:p>
        </p:txBody>
      </p:sp>
    </p:spTree>
    <p:extLst>
      <p:ext uri="{BB962C8B-B14F-4D97-AF65-F5344CB8AC3E}">
        <p14:creationId xmlns:p14="http://schemas.microsoft.com/office/powerpoint/2010/main" val="296846205"/>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0682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Graph Slide">
  <p:cSld name="Graph Slide">
    <p:spTree>
      <p:nvGrpSpPr>
        <p:cNvPr id="1" name="Shape 51"/>
        <p:cNvGrpSpPr/>
        <p:nvPr/>
      </p:nvGrpSpPr>
      <p:grpSpPr>
        <a:xfrm>
          <a:off x="0" y="0"/>
          <a:ext cx="0" cy="0"/>
          <a:chOff x="0" y="0"/>
          <a:chExt cx="0" cy="0"/>
        </a:xfrm>
      </p:grpSpPr>
      <p:sp>
        <p:nvSpPr>
          <p:cNvPr id="52" name="Google Shape;52;p10"/>
          <p:cNvSpPr txBox="1">
            <a:spLocks noGrp="1"/>
          </p:cNvSpPr>
          <p:nvPr>
            <p:ph type="body" idx="1"/>
          </p:nvPr>
        </p:nvSpPr>
        <p:spPr>
          <a:xfrm>
            <a:off x="2185298" y="223023"/>
            <a:ext cx="4773406" cy="352487"/>
          </a:xfrm>
          <a:prstGeom prst="rect">
            <a:avLst/>
          </a:prstGeom>
          <a:noFill/>
          <a:ln>
            <a:noFill/>
          </a:ln>
        </p:spPr>
        <p:txBody>
          <a:bodyPr spcFirstLastPara="1" wrap="square" lIns="91425" tIns="45700" rIns="91425" bIns="45700" anchor="t" anchorCtr="0">
            <a:noAutofit/>
          </a:bodyPr>
          <a:lstStyle>
            <a:lvl1pPr marL="342900" marR="0" lvl="0" indent="-171450" algn="ctr" rtl="0">
              <a:lnSpc>
                <a:spcPct val="100000"/>
              </a:lnSpc>
              <a:spcBef>
                <a:spcPts val="450"/>
              </a:spcBef>
              <a:spcAft>
                <a:spcPts val="0"/>
              </a:spcAft>
              <a:buClr>
                <a:schemeClr val="accent1"/>
              </a:buClr>
              <a:buSzPts val="2400"/>
              <a:buFont typeface="Arial"/>
              <a:buNone/>
              <a:defRPr sz="1800" b="0" i="0" u="none" strike="noStrike" cap="none">
                <a:solidFill>
                  <a:schemeClr val="accent2"/>
                </a:solidFill>
                <a:latin typeface="Alegreya Sans"/>
                <a:ea typeface="Alegreya Sans"/>
                <a:cs typeface="Alegreya Sans"/>
                <a:sym typeface="Alegreya Sans"/>
              </a:defRPr>
            </a:lvl1pPr>
            <a:lvl2pPr marL="685800" marR="0" lvl="1" indent="-266700" algn="l" rtl="0">
              <a:lnSpc>
                <a:spcPct val="100000"/>
              </a:lnSpc>
              <a:spcBef>
                <a:spcPts val="450"/>
              </a:spcBef>
              <a:spcAft>
                <a:spcPts val="0"/>
              </a:spcAft>
              <a:buClr>
                <a:schemeClr val="accent1"/>
              </a:buClr>
              <a:buSzPts val="2000"/>
              <a:buFont typeface="NTR"/>
              <a:buChar char="‒"/>
              <a:defRPr sz="1500" b="0" i="0" u="none" strike="noStrike" cap="none">
                <a:solidFill>
                  <a:schemeClr val="dk1"/>
                </a:solidFill>
                <a:latin typeface="Alegreya Sans"/>
                <a:ea typeface="Alegreya Sans"/>
                <a:cs typeface="Alegreya Sans"/>
                <a:sym typeface="Alegreya Sans"/>
              </a:defRPr>
            </a:lvl2pPr>
            <a:lvl3pPr marL="1028700" marR="0" lvl="2" indent="-242888" algn="l" rtl="0">
              <a:lnSpc>
                <a:spcPct val="100000"/>
              </a:lnSpc>
              <a:spcBef>
                <a:spcPts val="450"/>
              </a:spcBef>
              <a:spcAft>
                <a:spcPts val="0"/>
              </a:spcAft>
              <a:buClr>
                <a:schemeClr val="accent3"/>
              </a:buClr>
              <a:buSzPts val="1500"/>
              <a:buFont typeface="Arial"/>
              <a:buChar char="•"/>
              <a:defRPr sz="1500" b="0" i="0" u="none" strike="noStrike" cap="none">
                <a:solidFill>
                  <a:schemeClr val="dk1"/>
                </a:solidFill>
                <a:latin typeface="Alegreya Sans"/>
                <a:ea typeface="Alegreya Sans"/>
                <a:cs typeface="Alegreya Sans"/>
                <a:sym typeface="Alegreya Sans"/>
              </a:defRPr>
            </a:lvl3pPr>
            <a:lvl4pPr marL="1371600" marR="0" lvl="3" indent="-266700" algn="l" rtl="0">
              <a:lnSpc>
                <a:spcPct val="100000"/>
              </a:lnSpc>
              <a:spcBef>
                <a:spcPts val="450"/>
              </a:spcBef>
              <a:spcAft>
                <a:spcPts val="0"/>
              </a:spcAft>
              <a:buClr>
                <a:schemeClr val="accent3"/>
              </a:buClr>
              <a:buSzPts val="2000"/>
              <a:buFont typeface="NTR"/>
              <a:buChar char="‒"/>
              <a:defRPr sz="1500" b="0" i="0" u="none" strike="noStrike" cap="none">
                <a:solidFill>
                  <a:schemeClr val="dk1"/>
                </a:solidFill>
                <a:latin typeface="Alegreya Sans"/>
                <a:ea typeface="Alegreya Sans"/>
                <a:cs typeface="Alegreya Sans"/>
                <a:sym typeface="Alegreya Sans"/>
              </a:defRPr>
            </a:lvl4pPr>
            <a:lvl5pPr marL="1714500" marR="0" lvl="4" indent="-242888" algn="l" rtl="0">
              <a:lnSpc>
                <a:spcPct val="100000"/>
              </a:lnSpc>
              <a:spcBef>
                <a:spcPts val="450"/>
              </a:spcBef>
              <a:spcAft>
                <a:spcPts val="0"/>
              </a:spcAft>
              <a:buClr>
                <a:schemeClr val="dk2"/>
              </a:buClr>
              <a:buSzPts val="1500"/>
              <a:buFont typeface="Arial"/>
              <a:buChar char="•"/>
              <a:defRPr sz="1500" b="0" i="0" u="none" strike="noStrike" cap="none">
                <a:solidFill>
                  <a:schemeClr val="dk1"/>
                </a:solidFill>
                <a:latin typeface="Alegreya Sans"/>
                <a:ea typeface="Alegreya Sans"/>
                <a:cs typeface="Alegreya Sans"/>
                <a:sym typeface="Alegreya Sans"/>
              </a:defRPr>
            </a:lvl5pPr>
            <a:lvl6pPr marL="2057400" marR="0" lvl="5" indent="-257175"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3" name="Google Shape;53;p10"/>
          <p:cNvSpPr>
            <a:spLocks noGrp="1"/>
          </p:cNvSpPr>
          <p:nvPr>
            <p:ph type="chart" idx="2"/>
          </p:nvPr>
        </p:nvSpPr>
        <p:spPr>
          <a:xfrm>
            <a:off x="1021557" y="1254919"/>
            <a:ext cx="7098506" cy="3319463"/>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450"/>
              </a:spcBef>
              <a:spcAft>
                <a:spcPts val="0"/>
              </a:spcAft>
              <a:buClr>
                <a:schemeClr val="accent1"/>
              </a:buClr>
              <a:buSzPts val="2000"/>
              <a:buFont typeface="Arial"/>
              <a:buNone/>
              <a:defRPr sz="1500" b="0" i="0" u="none" strike="noStrike" cap="none">
                <a:solidFill>
                  <a:schemeClr val="dk1"/>
                </a:solidFill>
                <a:latin typeface="Alegreya Sans"/>
                <a:ea typeface="Alegreya Sans"/>
                <a:cs typeface="Alegreya Sans"/>
                <a:sym typeface="Alegreya Sans"/>
              </a:defRPr>
            </a:lvl1pPr>
            <a:lvl2pPr marR="0" lvl="1" algn="l" rtl="0">
              <a:lnSpc>
                <a:spcPct val="100000"/>
              </a:lnSpc>
              <a:spcBef>
                <a:spcPts val="450"/>
              </a:spcBef>
              <a:spcAft>
                <a:spcPts val="0"/>
              </a:spcAft>
              <a:buClr>
                <a:schemeClr val="accent1"/>
              </a:buClr>
              <a:buSzPts val="2000"/>
              <a:buFont typeface="NTR"/>
              <a:buChar char="‒"/>
              <a:defRPr sz="1500" b="0" i="0" u="none" strike="noStrike" cap="none">
                <a:solidFill>
                  <a:schemeClr val="dk1"/>
                </a:solidFill>
                <a:latin typeface="Alegreya Sans"/>
                <a:ea typeface="Alegreya Sans"/>
                <a:cs typeface="Alegreya Sans"/>
                <a:sym typeface="Alegreya Sans"/>
              </a:defRPr>
            </a:lvl2pPr>
            <a:lvl3pPr marR="0" lvl="2" algn="l" rtl="0">
              <a:lnSpc>
                <a:spcPct val="100000"/>
              </a:lnSpc>
              <a:spcBef>
                <a:spcPts val="450"/>
              </a:spcBef>
              <a:spcAft>
                <a:spcPts val="0"/>
              </a:spcAft>
              <a:buClr>
                <a:schemeClr val="accent3"/>
              </a:buClr>
              <a:buSzPts val="1500"/>
              <a:buFont typeface="Arial"/>
              <a:buChar char="•"/>
              <a:defRPr sz="1500" b="0" i="0" u="none" strike="noStrike" cap="none">
                <a:solidFill>
                  <a:schemeClr val="dk1"/>
                </a:solidFill>
                <a:latin typeface="Alegreya Sans"/>
                <a:ea typeface="Alegreya Sans"/>
                <a:cs typeface="Alegreya Sans"/>
                <a:sym typeface="Alegreya Sans"/>
              </a:defRPr>
            </a:lvl3pPr>
            <a:lvl4pPr marR="0" lvl="3" algn="l" rtl="0">
              <a:lnSpc>
                <a:spcPct val="100000"/>
              </a:lnSpc>
              <a:spcBef>
                <a:spcPts val="450"/>
              </a:spcBef>
              <a:spcAft>
                <a:spcPts val="0"/>
              </a:spcAft>
              <a:buClr>
                <a:schemeClr val="accent3"/>
              </a:buClr>
              <a:buSzPts val="2000"/>
              <a:buFont typeface="NTR"/>
              <a:buChar char="‒"/>
              <a:defRPr sz="1500" b="0" i="0" u="none" strike="noStrike" cap="none">
                <a:solidFill>
                  <a:schemeClr val="dk1"/>
                </a:solidFill>
                <a:latin typeface="Alegreya Sans"/>
                <a:ea typeface="Alegreya Sans"/>
                <a:cs typeface="Alegreya Sans"/>
                <a:sym typeface="Alegreya Sans"/>
              </a:defRPr>
            </a:lvl4pPr>
            <a:lvl5pPr marR="0" lvl="4" algn="l" rtl="0">
              <a:lnSpc>
                <a:spcPct val="100000"/>
              </a:lnSpc>
              <a:spcBef>
                <a:spcPts val="450"/>
              </a:spcBef>
              <a:spcAft>
                <a:spcPts val="0"/>
              </a:spcAft>
              <a:buClr>
                <a:schemeClr val="dk2"/>
              </a:buClr>
              <a:buSzPts val="1500"/>
              <a:buFont typeface="Arial"/>
              <a:buChar char="•"/>
              <a:defRPr sz="1500" b="0" i="0" u="none" strike="noStrike" cap="none">
                <a:solidFill>
                  <a:schemeClr val="dk1"/>
                </a:solidFill>
                <a:latin typeface="Alegreya Sans"/>
                <a:ea typeface="Alegreya Sans"/>
                <a:cs typeface="Alegreya Sans"/>
                <a:sym typeface="Alegreya Sans"/>
              </a:defRPr>
            </a:lvl5pPr>
            <a:lvl6pPr marR="0" lvl="5"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4" name="Google Shape;54;p10"/>
          <p:cNvSpPr txBox="1">
            <a:spLocks noGrp="1"/>
          </p:cNvSpPr>
          <p:nvPr>
            <p:ph type="body" idx="3"/>
          </p:nvPr>
        </p:nvSpPr>
        <p:spPr>
          <a:xfrm>
            <a:off x="1021557" y="4574382"/>
            <a:ext cx="3621881" cy="350044"/>
          </a:xfrm>
          <a:prstGeom prst="rect">
            <a:avLst/>
          </a:prstGeom>
          <a:noFill/>
          <a:ln>
            <a:noFill/>
          </a:ln>
        </p:spPr>
        <p:txBody>
          <a:bodyPr spcFirstLastPara="1" wrap="square" lIns="91425" tIns="45700" rIns="91425" bIns="45700" anchor="t" anchorCtr="0">
            <a:noAutofit/>
          </a:bodyPr>
          <a:lstStyle>
            <a:lvl1pPr marL="342900" marR="0" lvl="0" indent="-171450" algn="l" rtl="0">
              <a:lnSpc>
                <a:spcPct val="100000"/>
              </a:lnSpc>
              <a:spcBef>
                <a:spcPts val="450"/>
              </a:spcBef>
              <a:spcAft>
                <a:spcPts val="0"/>
              </a:spcAft>
              <a:buClr>
                <a:schemeClr val="accent1"/>
              </a:buClr>
              <a:buSzPts val="1400"/>
              <a:buFont typeface="Arial"/>
              <a:buNone/>
              <a:defRPr sz="1050" b="0" i="0" u="none" strike="noStrike" cap="none">
                <a:solidFill>
                  <a:schemeClr val="accent2"/>
                </a:solidFill>
                <a:latin typeface="Alegreya Sans"/>
                <a:ea typeface="Alegreya Sans"/>
                <a:cs typeface="Alegreya Sans"/>
                <a:sym typeface="Alegreya Sans"/>
              </a:defRPr>
            </a:lvl1pPr>
            <a:lvl2pPr marL="685800" marR="0" lvl="1" indent="-266700" algn="l" rtl="0">
              <a:lnSpc>
                <a:spcPct val="100000"/>
              </a:lnSpc>
              <a:spcBef>
                <a:spcPts val="450"/>
              </a:spcBef>
              <a:spcAft>
                <a:spcPts val="0"/>
              </a:spcAft>
              <a:buClr>
                <a:schemeClr val="accent1"/>
              </a:buClr>
              <a:buSzPts val="2000"/>
              <a:buFont typeface="NTR"/>
              <a:buChar char="‒"/>
              <a:defRPr sz="1500" b="0" i="0" u="none" strike="noStrike" cap="none">
                <a:solidFill>
                  <a:schemeClr val="dk1"/>
                </a:solidFill>
                <a:latin typeface="Alegreya Sans"/>
                <a:ea typeface="Alegreya Sans"/>
                <a:cs typeface="Alegreya Sans"/>
                <a:sym typeface="Alegreya Sans"/>
              </a:defRPr>
            </a:lvl2pPr>
            <a:lvl3pPr marL="1028700" marR="0" lvl="2" indent="-242888" algn="l" rtl="0">
              <a:lnSpc>
                <a:spcPct val="100000"/>
              </a:lnSpc>
              <a:spcBef>
                <a:spcPts val="450"/>
              </a:spcBef>
              <a:spcAft>
                <a:spcPts val="0"/>
              </a:spcAft>
              <a:buClr>
                <a:schemeClr val="accent3"/>
              </a:buClr>
              <a:buSzPts val="1500"/>
              <a:buFont typeface="Arial"/>
              <a:buChar char="•"/>
              <a:defRPr sz="1500" b="0" i="0" u="none" strike="noStrike" cap="none">
                <a:solidFill>
                  <a:schemeClr val="dk1"/>
                </a:solidFill>
                <a:latin typeface="Alegreya Sans"/>
                <a:ea typeface="Alegreya Sans"/>
                <a:cs typeface="Alegreya Sans"/>
                <a:sym typeface="Alegreya Sans"/>
              </a:defRPr>
            </a:lvl3pPr>
            <a:lvl4pPr marL="1371600" marR="0" lvl="3" indent="-266700" algn="l" rtl="0">
              <a:lnSpc>
                <a:spcPct val="100000"/>
              </a:lnSpc>
              <a:spcBef>
                <a:spcPts val="450"/>
              </a:spcBef>
              <a:spcAft>
                <a:spcPts val="0"/>
              </a:spcAft>
              <a:buClr>
                <a:schemeClr val="accent3"/>
              </a:buClr>
              <a:buSzPts val="2000"/>
              <a:buFont typeface="NTR"/>
              <a:buChar char="‒"/>
              <a:defRPr sz="1500" b="0" i="0" u="none" strike="noStrike" cap="none">
                <a:solidFill>
                  <a:schemeClr val="dk1"/>
                </a:solidFill>
                <a:latin typeface="Alegreya Sans"/>
                <a:ea typeface="Alegreya Sans"/>
                <a:cs typeface="Alegreya Sans"/>
                <a:sym typeface="Alegreya Sans"/>
              </a:defRPr>
            </a:lvl4pPr>
            <a:lvl5pPr marL="1714500" marR="0" lvl="4" indent="-242888" algn="l" rtl="0">
              <a:lnSpc>
                <a:spcPct val="100000"/>
              </a:lnSpc>
              <a:spcBef>
                <a:spcPts val="450"/>
              </a:spcBef>
              <a:spcAft>
                <a:spcPts val="0"/>
              </a:spcAft>
              <a:buClr>
                <a:schemeClr val="dk2"/>
              </a:buClr>
              <a:buSzPts val="1500"/>
              <a:buFont typeface="Arial"/>
              <a:buChar char="•"/>
              <a:defRPr sz="1500" b="0" i="0" u="none" strike="noStrike" cap="none">
                <a:solidFill>
                  <a:schemeClr val="dk1"/>
                </a:solidFill>
                <a:latin typeface="Alegreya Sans"/>
                <a:ea typeface="Alegreya Sans"/>
                <a:cs typeface="Alegreya Sans"/>
                <a:sym typeface="Alegreya Sans"/>
              </a:defRPr>
            </a:lvl5pPr>
            <a:lvl6pPr marL="2057400" marR="0" lvl="5" indent="-257175"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54988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sclosure Notice">
  <p:cSld name="Disclosure Notice">
    <p:spTree>
      <p:nvGrpSpPr>
        <p:cNvPr id="1" name="Shape 55"/>
        <p:cNvGrpSpPr/>
        <p:nvPr/>
      </p:nvGrpSpPr>
      <p:grpSpPr>
        <a:xfrm>
          <a:off x="0" y="0"/>
          <a:ext cx="0" cy="0"/>
          <a:chOff x="0" y="0"/>
          <a:chExt cx="0" cy="0"/>
        </a:xfrm>
      </p:grpSpPr>
      <p:sp>
        <p:nvSpPr>
          <p:cNvPr id="56" name="Google Shape;56;p11"/>
          <p:cNvSpPr txBox="1">
            <a:spLocks noGrp="1"/>
          </p:cNvSpPr>
          <p:nvPr>
            <p:ph type="body" idx="1"/>
          </p:nvPr>
        </p:nvSpPr>
        <p:spPr>
          <a:xfrm>
            <a:off x="2185298" y="1773493"/>
            <a:ext cx="4773406" cy="493967"/>
          </a:xfrm>
          <a:prstGeom prst="rect">
            <a:avLst/>
          </a:prstGeom>
          <a:noFill/>
          <a:ln>
            <a:noFill/>
          </a:ln>
        </p:spPr>
        <p:txBody>
          <a:bodyPr spcFirstLastPara="1" wrap="square" lIns="91425" tIns="45700" rIns="91425" bIns="45700" anchor="t" anchorCtr="0">
            <a:noAutofit/>
          </a:bodyPr>
          <a:lstStyle>
            <a:lvl1pPr marL="342900" marR="0" lvl="0" indent="-171450" algn="ctr" rtl="0">
              <a:lnSpc>
                <a:spcPct val="100000"/>
              </a:lnSpc>
              <a:spcBef>
                <a:spcPts val="450"/>
              </a:spcBef>
              <a:spcAft>
                <a:spcPts val="0"/>
              </a:spcAft>
              <a:buClr>
                <a:schemeClr val="accent1"/>
              </a:buClr>
              <a:buSzPts val="3400"/>
              <a:buFont typeface="Arial"/>
              <a:buNone/>
              <a:defRPr sz="2550" b="0" i="0" u="none" strike="noStrike" cap="none">
                <a:solidFill>
                  <a:schemeClr val="accent1"/>
                </a:solidFill>
                <a:latin typeface="Alegreya Sans"/>
                <a:ea typeface="Alegreya Sans"/>
                <a:cs typeface="Alegreya Sans"/>
                <a:sym typeface="Alegreya Sans"/>
              </a:defRPr>
            </a:lvl1pPr>
            <a:lvl2pPr marL="685800" marR="0" lvl="1" indent="-266700" algn="l" rtl="0">
              <a:lnSpc>
                <a:spcPct val="100000"/>
              </a:lnSpc>
              <a:spcBef>
                <a:spcPts val="450"/>
              </a:spcBef>
              <a:spcAft>
                <a:spcPts val="0"/>
              </a:spcAft>
              <a:buClr>
                <a:schemeClr val="accent1"/>
              </a:buClr>
              <a:buSzPts val="2000"/>
              <a:buFont typeface="NTR"/>
              <a:buChar char="‒"/>
              <a:defRPr sz="1500" b="0" i="0" u="none" strike="noStrike" cap="none">
                <a:solidFill>
                  <a:schemeClr val="dk1"/>
                </a:solidFill>
                <a:latin typeface="Alegreya Sans"/>
                <a:ea typeface="Alegreya Sans"/>
                <a:cs typeface="Alegreya Sans"/>
                <a:sym typeface="Alegreya Sans"/>
              </a:defRPr>
            </a:lvl2pPr>
            <a:lvl3pPr marL="1028700" marR="0" lvl="2" indent="-242888" algn="l" rtl="0">
              <a:lnSpc>
                <a:spcPct val="100000"/>
              </a:lnSpc>
              <a:spcBef>
                <a:spcPts val="450"/>
              </a:spcBef>
              <a:spcAft>
                <a:spcPts val="0"/>
              </a:spcAft>
              <a:buClr>
                <a:schemeClr val="accent3"/>
              </a:buClr>
              <a:buSzPts val="1500"/>
              <a:buFont typeface="Arial"/>
              <a:buChar char="•"/>
              <a:defRPr sz="1500" b="0" i="0" u="none" strike="noStrike" cap="none">
                <a:solidFill>
                  <a:schemeClr val="dk1"/>
                </a:solidFill>
                <a:latin typeface="Alegreya Sans"/>
                <a:ea typeface="Alegreya Sans"/>
                <a:cs typeface="Alegreya Sans"/>
                <a:sym typeface="Alegreya Sans"/>
              </a:defRPr>
            </a:lvl3pPr>
            <a:lvl4pPr marL="1371600" marR="0" lvl="3" indent="-266700" algn="l" rtl="0">
              <a:lnSpc>
                <a:spcPct val="100000"/>
              </a:lnSpc>
              <a:spcBef>
                <a:spcPts val="450"/>
              </a:spcBef>
              <a:spcAft>
                <a:spcPts val="0"/>
              </a:spcAft>
              <a:buClr>
                <a:schemeClr val="accent3"/>
              </a:buClr>
              <a:buSzPts val="2000"/>
              <a:buFont typeface="NTR"/>
              <a:buChar char="‒"/>
              <a:defRPr sz="1500" b="0" i="0" u="none" strike="noStrike" cap="none">
                <a:solidFill>
                  <a:schemeClr val="dk1"/>
                </a:solidFill>
                <a:latin typeface="Alegreya Sans"/>
                <a:ea typeface="Alegreya Sans"/>
                <a:cs typeface="Alegreya Sans"/>
                <a:sym typeface="Alegreya Sans"/>
              </a:defRPr>
            </a:lvl4pPr>
            <a:lvl5pPr marL="1714500" marR="0" lvl="4" indent="-242888" algn="l" rtl="0">
              <a:lnSpc>
                <a:spcPct val="100000"/>
              </a:lnSpc>
              <a:spcBef>
                <a:spcPts val="450"/>
              </a:spcBef>
              <a:spcAft>
                <a:spcPts val="0"/>
              </a:spcAft>
              <a:buClr>
                <a:schemeClr val="dk2"/>
              </a:buClr>
              <a:buSzPts val="1500"/>
              <a:buFont typeface="Arial"/>
              <a:buChar char="•"/>
              <a:defRPr sz="1500" b="0" i="0" u="none" strike="noStrike" cap="none">
                <a:solidFill>
                  <a:schemeClr val="dk1"/>
                </a:solidFill>
                <a:latin typeface="Alegreya Sans"/>
                <a:ea typeface="Alegreya Sans"/>
                <a:cs typeface="Alegreya Sans"/>
                <a:sym typeface="Alegreya Sans"/>
              </a:defRPr>
            </a:lvl5pPr>
            <a:lvl6pPr marL="2057400" marR="0" lvl="5" indent="-257175"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7" name="Google Shape;57;p11"/>
          <p:cNvSpPr txBox="1">
            <a:spLocks noGrp="1"/>
          </p:cNvSpPr>
          <p:nvPr>
            <p:ph type="body" idx="2"/>
          </p:nvPr>
        </p:nvSpPr>
        <p:spPr>
          <a:xfrm>
            <a:off x="1544836" y="2281176"/>
            <a:ext cx="6054329" cy="1378744"/>
          </a:xfrm>
          <a:prstGeom prst="rect">
            <a:avLst/>
          </a:prstGeom>
          <a:noFill/>
          <a:ln>
            <a:noFill/>
          </a:ln>
        </p:spPr>
        <p:txBody>
          <a:bodyPr spcFirstLastPara="1" wrap="square" lIns="91425" tIns="45700" rIns="91425" bIns="45700" anchor="t" anchorCtr="0">
            <a:noAutofit/>
          </a:bodyPr>
          <a:lstStyle>
            <a:lvl1pPr marL="342900" marR="0" lvl="0" indent="-171450" algn="ctr" rtl="0">
              <a:lnSpc>
                <a:spcPct val="100000"/>
              </a:lnSpc>
              <a:spcBef>
                <a:spcPts val="450"/>
              </a:spcBef>
              <a:spcAft>
                <a:spcPts val="0"/>
              </a:spcAft>
              <a:buClr>
                <a:schemeClr val="accent1"/>
              </a:buClr>
              <a:buSzPts val="2000"/>
              <a:buFont typeface="Arial"/>
              <a:buNone/>
              <a:defRPr sz="1500" b="0" i="0" u="none" strike="noStrike" cap="none">
                <a:solidFill>
                  <a:schemeClr val="dk1"/>
                </a:solidFill>
                <a:latin typeface="Alegreya Sans"/>
                <a:ea typeface="Alegreya Sans"/>
                <a:cs typeface="Alegreya Sans"/>
                <a:sym typeface="Alegreya Sans"/>
              </a:defRPr>
            </a:lvl1pPr>
            <a:lvl2pPr marL="685800" marR="0" lvl="1" indent="-171450" algn="ctr" rtl="0">
              <a:lnSpc>
                <a:spcPct val="100000"/>
              </a:lnSpc>
              <a:spcBef>
                <a:spcPts val="450"/>
              </a:spcBef>
              <a:spcAft>
                <a:spcPts val="0"/>
              </a:spcAft>
              <a:buClr>
                <a:schemeClr val="accent1"/>
              </a:buClr>
              <a:buSzPts val="2000"/>
              <a:buFont typeface="NTR"/>
              <a:buNone/>
              <a:defRPr sz="1500" b="0" i="0" u="none" strike="noStrike" cap="none">
                <a:solidFill>
                  <a:schemeClr val="dk1"/>
                </a:solidFill>
                <a:latin typeface="Alegreya Sans"/>
                <a:ea typeface="Alegreya Sans"/>
                <a:cs typeface="Alegreya Sans"/>
                <a:sym typeface="Alegreya Sans"/>
              </a:defRPr>
            </a:lvl2pPr>
            <a:lvl3pPr marL="1028700" marR="0" lvl="2" indent="-171450" algn="ctr" rtl="0">
              <a:lnSpc>
                <a:spcPct val="100000"/>
              </a:lnSpc>
              <a:spcBef>
                <a:spcPts val="450"/>
              </a:spcBef>
              <a:spcAft>
                <a:spcPts val="0"/>
              </a:spcAft>
              <a:buClr>
                <a:schemeClr val="accent3"/>
              </a:buClr>
              <a:buSzPts val="1500"/>
              <a:buFont typeface="Arial"/>
              <a:buNone/>
              <a:defRPr sz="1500" b="0" i="0" u="none" strike="noStrike" cap="none">
                <a:solidFill>
                  <a:schemeClr val="dk1"/>
                </a:solidFill>
                <a:latin typeface="Alegreya Sans"/>
                <a:ea typeface="Alegreya Sans"/>
                <a:cs typeface="Alegreya Sans"/>
                <a:sym typeface="Alegreya Sans"/>
              </a:defRPr>
            </a:lvl3pPr>
            <a:lvl4pPr marL="1371600" marR="0" lvl="3" indent="-171450" algn="ctr" rtl="0">
              <a:lnSpc>
                <a:spcPct val="100000"/>
              </a:lnSpc>
              <a:spcBef>
                <a:spcPts val="450"/>
              </a:spcBef>
              <a:spcAft>
                <a:spcPts val="0"/>
              </a:spcAft>
              <a:buClr>
                <a:schemeClr val="accent3"/>
              </a:buClr>
              <a:buSzPts val="2000"/>
              <a:buFont typeface="NTR"/>
              <a:buNone/>
              <a:defRPr sz="1500" b="0" i="0" u="none" strike="noStrike" cap="none">
                <a:solidFill>
                  <a:schemeClr val="dk1"/>
                </a:solidFill>
                <a:latin typeface="Alegreya Sans"/>
                <a:ea typeface="Alegreya Sans"/>
                <a:cs typeface="Alegreya Sans"/>
                <a:sym typeface="Alegreya Sans"/>
              </a:defRPr>
            </a:lvl4pPr>
            <a:lvl5pPr marL="1714500" marR="0" lvl="4" indent="-171450" algn="ctr" rtl="0">
              <a:lnSpc>
                <a:spcPct val="100000"/>
              </a:lnSpc>
              <a:spcBef>
                <a:spcPts val="450"/>
              </a:spcBef>
              <a:spcAft>
                <a:spcPts val="0"/>
              </a:spcAft>
              <a:buClr>
                <a:schemeClr val="dk2"/>
              </a:buClr>
              <a:buSzPts val="1500"/>
              <a:buFont typeface="Arial"/>
              <a:buNone/>
              <a:defRPr sz="1500" b="0" i="0" u="none" strike="noStrike" cap="none">
                <a:solidFill>
                  <a:schemeClr val="dk1"/>
                </a:solidFill>
                <a:latin typeface="Alegreya Sans"/>
                <a:ea typeface="Alegreya Sans"/>
                <a:cs typeface="Alegreya Sans"/>
                <a:sym typeface="Alegreya Sans"/>
              </a:defRPr>
            </a:lvl5pPr>
            <a:lvl6pPr marL="2057400" marR="0" lvl="5" indent="-257175"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438472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ation 1">
  <p:cSld name="Quotation 1">
    <p:spTree>
      <p:nvGrpSpPr>
        <p:cNvPr id="1" name="Shape 58"/>
        <p:cNvGrpSpPr/>
        <p:nvPr/>
      </p:nvGrpSpPr>
      <p:grpSpPr>
        <a:xfrm>
          <a:off x="0" y="0"/>
          <a:ext cx="0" cy="0"/>
          <a:chOff x="0" y="0"/>
          <a:chExt cx="0" cy="0"/>
        </a:xfrm>
      </p:grpSpPr>
      <p:sp>
        <p:nvSpPr>
          <p:cNvPr id="59" name="Google Shape;59;p12"/>
          <p:cNvSpPr/>
          <p:nvPr/>
        </p:nvSpPr>
        <p:spPr>
          <a:xfrm>
            <a:off x="4421982" y="2204559"/>
            <a:ext cx="5357813" cy="2095979"/>
          </a:xfrm>
          <a:prstGeom prst="roundRect">
            <a:avLst>
              <a:gd name="adj" fmla="val 14394"/>
            </a:avLst>
          </a:prstGeom>
          <a:solidFill>
            <a:schemeClr val="accent2"/>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2"/>
              </a:solidFill>
              <a:latin typeface="Calibri"/>
              <a:ea typeface="Calibri"/>
              <a:cs typeface="Calibri"/>
              <a:sym typeface="Calibri"/>
            </a:endParaRPr>
          </a:p>
        </p:txBody>
      </p:sp>
      <p:pic>
        <p:nvPicPr>
          <p:cNvPr id="60" name="Google Shape;60;p12"/>
          <p:cNvPicPr preferRelativeResize="0"/>
          <p:nvPr/>
        </p:nvPicPr>
        <p:blipFill rotWithShape="1">
          <a:blip r:embed="rId2">
            <a:alphaModFix/>
          </a:blip>
          <a:srcRect/>
          <a:stretch/>
        </p:blipFill>
        <p:spPr>
          <a:xfrm>
            <a:off x="4659884" y="2377339"/>
            <a:ext cx="785226" cy="661382"/>
          </a:xfrm>
          <a:prstGeom prst="rect">
            <a:avLst/>
          </a:prstGeom>
          <a:noFill/>
          <a:ln>
            <a:noFill/>
          </a:ln>
        </p:spPr>
      </p:pic>
      <p:sp>
        <p:nvSpPr>
          <p:cNvPr id="61" name="Google Shape;61;p12"/>
          <p:cNvSpPr>
            <a:spLocks noGrp="1"/>
          </p:cNvSpPr>
          <p:nvPr>
            <p:ph type="pic" idx="2"/>
          </p:nvPr>
        </p:nvSpPr>
        <p:spPr>
          <a:xfrm>
            <a:off x="-1" y="1"/>
            <a:ext cx="3624442" cy="5143499"/>
          </a:xfrm>
          <a:prstGeom prst="rect">
            <a:avLst/>
          </a:prstGeom>
          <a:solidFill>
            <a:schemeClr val="accent3"/>
          </a:solidFill>
          <a:ln>
            <a:noFill/>
          </a:ln>
        </p:spPr>
        <p:txBody>
          <a:bodyPr/>
          <a:lstStyle/>
          <a:p>
            <a:endParaRPr lang="en-US"/>
          </a:p>
        </p:txBody>
      </p:sp>
      <p:sp>
        <p:nvSpPr>
          <p:cNvPr id="62" name="Google Shape;62;p12"/>
          <p:cNvSpPr txBox="1">
            <a:spLocks noGrp="1"/>
          </p:cNvSpPr>
          <p:nvPr>
            <p:ph type="body" idx="1"/>
          </p:nvPr>
        </p:nvSpPr>
        <p:spPr>
          <a:xfrm>
            <a:off x="5501479" y="2571750"/>
            <a:ext cx="3146135" cy="970308"/>
          </a:xfrm>
          <a:prstGeom prst="rect">
            <a:avLst/>
          </a:prstGeom>
          <a:noFill/>
          <a:ln>
            <a:noFill/>
          </a:ln>
        </p:spPr>
        <p:txBody>
          <a:bodyPr spcFirstLastPara="1" wrap="square" lIns="91425" tIns="45700" rIns="91425" bIns="45700" anchor="t" anchorCtr="0">
            <a:normAutofit/>
          </a:bodyPr>
          <a:lstStyle>
            <a:lvl1pPr marL="342900" marR="0" lvl="0" indent="-171450" algn="l" rtl="0">
              <a:lnSpc>
                <a:spcPct val="100000"/>
              </a:lnSpc>
              <a:spcBef>
                <a:spcPts val="450"/>
              </a:spcBef>
              <a:spcAft>
                <a:spcPts val="0"/>
              </a:spcAft>
              <a:buClr>
                <a:schemeClr val="accent1"/>
              </a:buClr>
              <a:buSzPts val="1800"/>
              <a:buFont typeface="Arial"/>
              <a:buNone/>
              <a:defRPr sz="1350" b="0" i="0" u="none" strike="noStrike" cap="none">
                <a:solidFill>
                  <a:schemeClr val="lt2"/>
                </a:solidFill>
                <a:latin typeface="Alegreya Sans"/>
                <a:ea typeface="Alegreya Sans"/>
                <a:cs typeface="Alegreya Sans"/>
                <a:sym typeface="Alegreya Sans"/>
              </a:defRPr>
            </a:lvl1pPr>
            <a:lvl2pPr marL="685800" marR="0" lvl="1" indent="-266700" algn="l" rtl="0">
              <a:lnSpc>
                <a:spcPct val="100000"/>
              </a:lnSpc>
              <a:spcBef>
                <a:spcPts val="450"/>
              </a:spcBef>
              <a:spcAft>
                <a:spcPts val="0"/>
              </a:spcAft>
              <a:buClr>
                <a:schemeClr val="accent1"/>
              </a:buClr>
              <a:buSzPts val="2000"/>
              <a:buFont typeface="NTR"/>
              <a:buChar char="‒"/>
              <a:defRPr sz="1500" b="0" i="0" u="none" strike="noStrike" cap="none">
                <a:solidFill>
                  <a:schemeClr val="dk1"/>
                </a:solidFill>
                <a:latin typeface="Alegreya Sans"/>
                <a:ea typeface="Alegreya Sans"/>
                <a:cs typeface="Alegreya Sans"/>
                <a:sym typeface="Alegreya Sans"/>
              </a:defRPr>
            </a:lvl2pPr>
            <a:lvl3pPr marL="1028700" marR="0" lvl="2" indent="-242888" algn="l" rtl="0">
              <a:lnSpc>
                <a:spcPct val="100000"/>
              </a:lnSpc>
              <a:spcBef>
                <a:spcPts val="450"/>
              </a:spcBef>
              <a:spcAft>
                <a:spcPts val="0"/>
              </a:spcAft>
              <a:buClr>
                <a:schemeClr val="accent3"/>
              </a:buClr>
              <a:buSzPts val="1500"/>
              <a:buFont typeface="Arial"/>
              <a:buChar char="•"/>
              <a:defRPr sz="1500" b="0" i="0" u="none" strike="noStrike" cap="none">
                <a:solidFill>
                  <a:schemeClr val="dk1"/>
                </a:solidFill>
                <a:latin typeface="Alegreya Sans"/>
                <a:ea typeface="Alegreya Sans"/>
                <a:cs typeface="Alegreya Sans"/>
                <a:sym typeface="Alegreya Sans"/>
              </a:defRPr>
            </a:lvl3pPr>
            <a:lvl4pPr marL="1371600" marR="0" lvl="3" indent="-266700" algn="l" rtl="0">
              <a:lnSpc>
                <a:spcPct val="100000"/>
              </a:lnSpc>
              <a:spcBef>
                <a:spcPts val="450"/>
              </a:spcBef>
              <a:spcAft>
                <a:spcPts val="0"/>
              </a:spcAft>
              <a:buClr>
                <a:schemeClr val="accent3"/>
              </a:buClr>
              <a:buSzPts val="2000"/>
              <a:buFont typeface="NTR"/>
              <a:buChar char="‒"/>
              <a:defRPr sz="1500" b="0" i="0" u="none" strike="noStrike" cap="none">
                <a:solidFill>
                  <a:schemeClr val="dk1"/>
                </a:solidFill>
                <a:latin typeface="Alegreya Sans"/>
                <a:ea typeface="Alegreya Sans"/>
                <a:cs typeface="Alegreya Sans"/>
                <a:sym typeface="Alegreya Sans"/>
              </a:defRPr>
            </a:lvl4pPr>
            <a:lvl5pPr marL="1714500" marR="0" lvl="4" indent="-242888" algn="l" rtl="0">
              <a:lnSpc>
                <a:spcPct val="100000"/>
              </a:lnSpc>
              <a:spcBef>
                <a:spcPts val="450"/>
              </a:spcBef>
              <a:spcAft>
                <a:spcPts val="0"/>
              </a:spcAft>
              <a:buClr>
                <a:schemeClr val="dk2"/>
              </a:buClr>
              <a:buSzPts val="1500"/>
              <a:buFont typeface="Arial"/>
              <a:buChar char="•"/>
              <a:defRPr sz="1500" b="0" i="0" u="none" strike="noStrike" cap="none">
                <a:solidFill>
                  <a:schemeClr val="dk1"/>
                </a:solidFill>
                <a:latin typeface="Alegreya Sans"/>
                <a:ea typeface="Alegreya Sans"/>
                <a:cs typeface="Alegreya Sans"/>
                <a:sym typeface="Alegreya Sans"/>
              </a:defRPr>
            </a:lvl5pPr>
            <a:lvl6pPr marL="2057400" marR="0" lvl="5" indent="-257175"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63" name="Google Shape;63;p12"/>
          <p:cNvSpPr txBox="1">
            <a:spLocks noGrp="1"/>
          </p:cNvSpPr>
          <p:nvPr>
            <p:ph type="body" idx="3"/>
          </p:nvPr>
        </p:nvSpPr>
        <p:spPr>
          <a:xfrm>
            <a:off x="5501478" y="3698556"/>
            <a:ext cx="3463498" cy="601982"/>
          </a:xfrm>
          <a:prstGeom prst="rect">
            <a:avLst/>
          </a:prstGeom>
          <a:noFill/>
          <a:ln>
            <a:noFill/>
          </a:ln>
        </p:spPr>
        <p:txBody>
          <a:bodyPr spcFirstLastPara="1" wrap="square" lIns="91425" tIns="45700" rIns="91425" bIns="45700" anchor="t" anchorCtr="0">
            <a:normAutofit/>
          </a:bodyPr>
          <a:lstStyle>
            <a:lvl1pPr marL="342900" marR="0" lvl="0" indent="-171450" algn="l" rtl="0">
              <a:lnSpc>
                <a:spcPct val="100000"/>
              </a:lnSpc>
              <a:spcBef>
                <a:spcPts val="450"/>
              </a:spcBef>
              <a:spcAft>
                <a:spcPts val="0"/>
              </a:spcAft>
              <a:buClr>
                <a:schemeClr val="accent1"/>
              </a:buClr>
              <a:buSzPts val="1600"/>
              <a:buFont typeface="Arial"/>
              <a:buNone/>
              <a:defRPr sz="1200" b="0" i="0" u="none" strike="noStrike" cap="none">
                <a:solidFill>
                  <a:schemeClr val="lt1"/>
                </a:solidFill>
                <a:latin typeface="Alegreya Sans"/>
                <a:ea typeface="Alegreya Sans"/>
                <a:cs typeface="Alegreya Sans"/>
                <a:sym typeface="Alegreya Sans"/>
              </a:defRPr>
            </a:lvl1pPr>
            <a:lvl2pPr marL="685800" marR="0" lvl="1" indent="-266700" algn="l" rtl="0">
              <a:lnSpc>
                <a:spcPct val="100000"/>
              </a:lnSpc>
              <a:spcBef>
                <a:spcPts val="450"/>
              </a:spcBef>
              <a:spcAft>
                <a:spcPts val="0"/>
              </a:spcAft>
              <a:buClr>
                <a:schemeClr val="accent1"/>
              </a:buClr>
              <a:buSzPts val="2000"/>
              <a:buFont typeface="NTR"/>
              <a:buChar char="‒"/>
              <a:defRPr sz="1500" b="0" i="0" u="none" strike="noStrike" cap="none">
                <a:solidFill>
                  <a:schemeClr val="dk1"/>
                </a:solidFill>
                <a:latin typeface="Alegreya Sans"/>
                <a:ea typeface="Alegreya Sans"/>
                <a:cs typeface="Alegreya Sans"/>
                <a:sym typeface="Alegreya Sans"/>
              </a:defRPr>
            </a:lvl2pPr>
            <a:lvl3pPr marL="1028700" marR="0" lvl="2" indent="-242888" algn="l" rtl="0">
              <a:lnSpc>
                <a:spcPct val="100000"/>
              </a:lnSpc>
              <a:spcBef>
                <a:spcPts val="450"/>
              </a:spcBef>
              <a:spcAft>
                <a:spcPts val="0"/>
              </a:spcAft>
              <a:buClr>
                <a:schemeClr val="accent3"/>
              </a:buClr>
              <a:buSzPts val="1500"/>
              <a:buFont typeface="Arial"/>
              <a:buChar char="•"/>
              <a:defRPr sz="1500" b="0" i="0" u="none" strike="noStrike" cap="none">
                <a:solidFill>
                  <a:schemeClr val="dk1"/>
                </a:solidFill>
                <a:latin typeface="Alegreya Sans"/>
                <a:ea typeface="Alegreya Sans"/>
                <a:cs typeface="Alegreya Sans"/>
                <a:sym typeface="Alegreya Sans"/>
              </a:defRPr>
            </a:lvl3pPr>
            <a:lvl4pPr marL="1371600" marR="0" lvl="3" indent="-266700" algn="l" rtl="0">
              <a:lnSpc>
                <a:spcPct val="100000"/>
              </a:lnSpc>
              <a:spcBef>
                <a:spcPts val="450"/>
              </a:spcBef>
              <a:spcAft>
                <a:spcPts val="0"/>
              </a:spcAft>
              <a:buClr>
                <a:schemeClr val="accent3"/>
              </a:buClr>
              <a:buSzPts val="2000"/>
              <a:buFont typeface="NTR"/>
              <a:buChar char="‒"/>
              <a:defRPr sz="1500" b="0" i="0" u="none" strike="noStrike" cap="none">
                <a:solidFill>
                  <a:schemeClr val="dk1"/>
                </a:solidFill>
                <a:latin typeface="Alegreya Sans"/>
                <a:ea typeface="Alegreya Sans"/>
                <a:cs typeface="Alegreya Sans"/>
                <a:sym typeface="Alegreya Sans"/>
              </a:defRPr>
            </a:lvl4pPr>
            <a:lvl5pPr marL="1714500" marR="0" lvl="4" indent="-242888" algn="l" rtl="0">
              <a:lnSpc>
                <a:spcPct val="100000"/>
              </a:lnSpc>
              <a:spcBef>
                <a:spcPts val="450"/>
              </a:spcBef>
              <a:spcAft>
                <a:spcPts val="0"/>
              </a:spcAft>
              <a:buClr>
                <a:schemeClr val="dk2"/>
              </a:buClr>
              <a:buSzPts val="1500"/>
              <a:buFont typeface="Arial"/>
              <a:buChar char="•"/>
              <a:defRPr sz="1500" b="0" i="0" u="none" strike="noStrike" cap="none">
                <a:solidFill>
                  <a:schemeClr val="dk1"/>
                </a:solidFill>
                <a:latin typeface="Alegreya Sans"/>
                <a:ea typeface="Alegreya Sans"/>
                <a:cs typeface="Alegreya Sans"/>
                <a:sym typeface="Alegreya Sans"/>
              </a:defRPr>
            </a:lvl5pPr>
            <a:lvl6pPr marL="2057400" marR="0" lvl="5" indent="-257175"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1591676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 Type="http://schemas.openxmlformats.org/officeDocument/2006/relationships/slideLayout" Target="../slideLayouts/slideLayout6.xml"/><Relationship Id="rId21" Type="http://schemas.openxmlformats.org/officeDocument/2006/relationships/slideLayout" Target="../slideLayouts/slideLayout24.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image" Target="../media/image2.png"/><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theme" Target="../theme/theme2.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image" Target="../media/image2.png"/><Relationship Id="rId2" Type="http://schemas.openxmlformats.org/officeDocument/2006/relationships/slideLayout" Target="../slideLayouts/slideLayout27.xml"/><Relationship Id="rId16" Type="http://schemas.openxmlformats.org/officeDocument/2006/relationships/theme" Target="../theme/theme3.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image" Target="../media/image2.png"/><Relationship Id="rId5" Type="http://schemas.openxmlformats.org/officeDocument/2006/relationships/theme" Target="../theme/theme4.xml"/><Relationship Id="rId4"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image" Target="../media/image2.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theme" Target="../theme/theme5.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a:off x="0" y="0"/>
            <a:ext cx="9144000" cy="5143501"/>
          </a:xfrm>
          <a:prstGeom prst="rect">
            <a:avLst/>
          </a:prstGeom>
          <a:solidFill>
            <a:schemeClr val="accent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Barlow Semi Condensed Medium"/>
              <a:ea typeface="Barlow Semi Condensed Medium"/>
              <a:cs typeface="Barlow Semi Condensed Medium"/>
              <a:sym typeface="Barlow Semi Condensed Medium"/>
            </a:endParaRPr>
          </a:p>
        </p:txBody>
      </p:sp>
      <p:pic>
        <p:nvPicPr>
          <p:cNvPr id="11" name="Google Shape;11;p1"/>
          <p:cNvPicPr preferRelativeResize="0"/>
          <p:nvPr/>
        </p:nvPicPr>
        <p:blipFill rotWithShape="1">
          <a:blip r:embed="rId5">
            <a:alphaModFix/>
          </a:blip>
          <a:srcRect/>
          <a:stretch/>
        </p:blipFill>
        <p:spPr>
          <a:xfrm>
            <a:off x="6621781" y="4532712"/>
            <a:ext cx="2313080" cy="345419"/>
          </a:xfrm>
          <a:prstGeom prst="rect">
            <a:avLst/>
          </a:prstGeom>
          <a:noFill/>
          <a:ln>
            <a:noFill/>
          </a:ln>
        </p:spPr>
      </p:pic>
    </p:spTree>
    <p:extLst>
      <p:ext uri="{BB962C8B-B14F-4D97-AF65-F5344CB8AC3E}">
        <p14:creationId xmlns:p14="http://schemas.microsoft.com/office/powerpoint/2010/main" val="4041759379"/>
      </p:ext>
    </p:extLst>
  </p:cSld>
  <p:clrMap bg1="lt1" tx1="dk1" bg2="dk2" tx2="lt2" accent1="accent1" accent2="accent2" accent3="accent3" accent4="accent4" accent5="accent5" accent6="accent6" hlink="hlink" folHlink="folHlink"/>
  <p:sldLayoutIdLst>
    <p:sldLayoutId id="2147483658" r:id="rId1"/>
    <p:sldLayoutId id="2147483660" r:id="rId2"/>
    <p:sldLayoutId id="2147483727"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
        <p:cNvGrpSpPr/>
        <p:nvPr/>
      </p:nvGrpSpPr>
      <p:grpSpPr>
        <a:xfrm>
          <a:off x="0" y="0"/>
          <a:ext cx="0" cy="0"/>
          <a:chOff x="0" y="0"/>
          <a:chExt cx="0" cy="0"/>
        </a:xfrm>
      </p:grpSpPr>
      <p:pic>
        <p:nvPicPr>
          <p:cNvPr id="28" name="Google Shape;28;p5"/>
          <p:cNvPicPr preferRelativeResize="0"/>
          <p:nvPr/>
        </p:nvPicPr>
        <p:blipFill rotWithShape="1">
          <a:blip r:embed="rId24">
            <a:alphaModFix/>
          </a:blip>
          <a:srcRect/>
          <a:stretch/>
        </p:blipFill>
        <p:spPr>
          <a:xfrm>
            <a:off x="7299976" y="4622236"/>
            <a:ext cx="1632503" cy="240717"/>
          </a:xfrm>
          <a:prstGeom prst="rect">
            <a:avLst/>
          </a:prstGeom>
          <a:noFill/>
          <a:ln>
            <a:noFill/>
          </a:ln>
        </p:spPr>
      </p:pic>
    </p:spTree>
    <p:extLst>
      <p:ext uri="{BB962C8B-B14F-4D97-AF65-F5344CB8AC3E}">
        <p14:creationId xmlns:p14="http://schemas.microsoft.com/office/powerpoint/2010/main" val="3628057684"/>
      </p:ext>
    </p:extLst>
  </p:cSld>
  <p:clrMap bg1="lt1" tx1="dk1" bg2="dk2" tx2="lt2" accent1="accent1" accent2="accent2" accent3="accent3" accent4="accent4" accent5="accent5" accent6="accent6" hlink="hlink" folHlink="folHlink"/>
  <p:sldLayoutIdLst>
    <p:sldLayoutId id="2147483662" r:id="rId1"/>
    <p:sldLayoutId id="2147483664" r:id="rId2"/>
    <p:sldLayoutId id="2147483665" r:id="rId3"/>
    <p:sldLayoutId id="2147483666" r:id="rId4"/>
    <p:sldLayoutId id="2147483667" r:id="rId5"/>
    <p:sldLayoutId id="2147483668"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3" r:id="rId19"/>
    <p:sldLayoutId id="2147483684" r:id="rId20"/>
    <p:sldLayoutId id="2147483685" r:id="rId21"/>
    <p:sldLayoutId id="2147483686"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E8C6D3-B402-7F18-1440-1FFBBB115330}"/>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4890A0-A513-8902-F974-854B4993155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9CF3BA7-BB9A-AFCD-6322-00509C069DD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722ED5D-4584-D808-BD4C-D22F970C1219}"/>
              </a:ext>
            </a:extLst>
          </p:cNvPr>
          <p:cNvSpPr>
            <a:spLocks noGrp="1"/>
          </p:cNvSpPr>
          <p:nvPr>
            <p:ph type="sldNum" sz="quarter" idx="4"/>
          </p:nvPr>
        </p:nvSpPr>
        <p:spPr>
          <a:xfrm>
            <a:off x="211522" y="4767262"/>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65FF53A0-4901-4521-886A-D6DD9533CC77}" type="slidenum">
              <a:rPr lang="en-US" smtClean="0"/>
              <a:t>‹#›</a:t>
            </a:fld>
            <a:endParaRPr lang="en-US"/>
          </a:p>
        </p:txBody>
      </p:sp>
      <p:pic>
        <p:nvPicPr>
          <p:cNvPr id="7" name="Picture 6">
            <a:extLst>
              <a:ext uri="{FF2B5EF4-FFF2-40B4-BE49-F238E27FC236}">
                <a16:creationId xmlns:a16="http://schemas.microsoft.com/office/drawing/2014/main" id="{622BE130-3FC2-5393-8ABE-3F1617B7CEFB}"/>
              </a:ext>
            </a:extLst>
          </p:cNvPr>
          <p:cNvPicPr>
            <a:picLocks noChangeAspect="1"/>
          </p:cNvPicPr>
          <p:nvPr/>
        </p:nvPicPr>
        <p:blipFill>
          <a:blip r:embed="rId17"/>
          <a:srcRect/>
          <a:stretch/>
        </p:blipFill>
        <p:spPr>
          <a:xfrm>
            <a:off x="7299976" y="4767262"/>
            <a:ext cx="1632503" cy="240717"/>
          </a:xfrm>
          <a:prstGeom prst="rect">
            <a:avLst/>
          </a:prstGeom>
        </p:spPr>
      </p:pic>
    </p:spTree>
    <p:extLst>
      <p:ext uri="{BB962C8B-B14F-4D97-AF65-F5344CB8AC3E}">
        <p14:creationId xmlns:p14="http://schemas.microsoft.com/office/powerpoint/2010/main" val="136577921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9603DC-922A-E549-A57C-0367A9DC9D14}"/>
              </a:ext>
            </a:extLst>
          </p:cNvPr>
          <p:cNvSpPr/>
          <p:nvPr/>
        </p:nvSpPr>
        <p:spPr>
          <a:xfrm>
            <a:off x="0" y="-1"/>
            <a:ext cx="9144000" cy="7985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latin typeface="Barlow Semi Condensed Medium" pitchFamily="2" charset="77"/>
            </a:endParaRPr>
          </a:p>
        </p:txBody>
      </p:sp>
      <p:pic>
        <p:nvPicPr>
          <p:cNvPr id="9" name="Picture 8">
            <a:extLst>
              <a:ext uri="{FF2B5EF4-FFF2-40B4-BE49-F238E27FC236}">
                <a16:creationId xmlns:a16="http://schemas.microsoft.com/office/drawing/2014/main" id="{BF1D1C7D-F858-EC41-A6D2-D04B7219FEE3}"/>
              </a:ext>
            </a:extLst>
          </p:cNvPr>
          <p:cNvPicPr>
            <a:picLocks noChangeAspect="1"/>
          </p:cNvPicPr>
          <p:nvPr/>
        </p:nvPicPr>
        <p:blipFill>
          <a:blip r:embed="rId6"/>
          <a:srcRect/>
          <a:stretch/>
        </p:blipFill>
        <p:spPr>
          <a:xfrm>
            <a:off x="7299976" y="4622236"/>
            <a:ext cx="1632503" cy="240717"/>
          </a:xfrm>
          <a:prstGeom prst="rect">
            <a:avLst/>
          </a:prstGeom>
        </p:spPr>
      </p:pic>
    </p:spTree>
    <p:extLst>
      <p:ext uri="{BB962C8B-B14F-4D97-AF65-F5344CB8AC3E}">
        <p14:creationId xmlns:p14="http://schemas.microsoft.com/office/powerpoint/2010/main" val="186603515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3EFF933-D74F-2B44-95C4-59AC5788FA2D}"/>
              </a:ext>
            </a:extLst>
          </p:cNvPr>
          <p:cNvPicPr>
            <a:picLocks noChangeAspect="1"/>
          </p:cNvPicPr>
          <p:nvPr/>
        </p:nvPicPr>
        <p:blipFill>
          <a:blip r:embed="rId20"/>
          <a:srcRect/>
          <a:stretch/>
        </p:blipFill>
        <p:spPr>
          <a:xfrm>
            <a:off x="7299977" y="4622236"/>
            <a:ext cx="1632503" cy="240717"/>
          </a:xfrm>
          <a:prstGeom prst="rect">
            <a:avLst/>
          </a:prstGeom>
        </p:spPr>
      </p:pic>
    </p:spTree>
    <p:extLst>
      <p:ext uri="{BB962C8B-B14F-4D97-AF65-F5344CB8AC3E}">
        <p14:creationId xmlns:p14="http://schemas.microsoft.com/office/powerpoint/2010/main" val="22777892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Lst>
  <p:txStyles>
    <p:titleStyle>
      <a:lvl1pPr algn="l" defTabSz="685783" rtl="0" eaLnBrk="1" latinLnBrk="0" hangingPunct="1">
        <a:lnSpc>
          <a:spcPct val="90000"/>
        </a:lnSpc>
        <a:spcBef>
          <a:spcPct val="0"/>
        </a:spcBef>
        <a:buNone/>
        <a:defRPr sz="2700" b="0" i="0" kern="1200">
          <a:solidFill>
            <a:schemeClr val="accent2"/>
          </a:solidFill>
          <a:latin typeface="Alegreya Sans" pitchFamily="2" charset="0"/>
          <a:ea typeface="+mj-ea"/>
          <a:cs typeface="+mj-cs"/>
        </a:defRPr>
      </a:lvl1pPr>
    </p:titleStyle>
    <p:bodyStyle>
      <a:lvl1pPr marL="171446" indent="-171446" algn="l" defTabSz="685783" rtl="0" eaLnBrk="1" latinLnBrk="0" hangingPunct="1">
        <a:lnSpc>
          <a:spcPct val="100000"/>
        </a:lnSpc>
        <a:spcBef>
          <a:spcPts val="450"/>
        </a:spcBef>
        <a:spcAft>
          <a:spcPts val="450"/>
        </a:spcAft>
        <a:buClr>
          <a:schemeClr val="accent1"/>
        </a:buClr>
        <a:buSzPct val="100000"/>
        <a:buFont typeface="Arial" panose="020B0604020202020204" pitchFamily="34" charset="0"/>
        <a:buChar char="•"/>
        <a:defRPr sz="1500" b="0" i="0" kern="1200">
          <a:solidFill>
            <a:schemeClr val="tx1"/>
          </a:solidFill>
          <a:latin typeface="Alegreya Sans" pitchFamily="2" charset="0"/>
          <a:ea typeface="+mn-ea"/>
          <a:cs typeface="+mn-cs"/>
        </a:defRPr>
      </a:lvl1pPr>
      <a:lvl2pPr marL="514337" indent="-171446" algn="l" defTabSz="685783" rtl="0" eaLnBrk="1" latinLnBrk="0" hangingPunct="1">
        <a:lnSpc>
          <a:spcPct val="100000"/>
        </a:lnSpc>
        <a:spcBef>
          <a:spcPts val="450"/>
        </a:spcBef>
        <a:spcAft>
          <a:spcPts val="450"/>
        </a:spcAft>
        <a:buClr>
          <a:schemeClr val="accent1"/>
        </a:buClr>
        <a:buFont typeface="System Font Regular"/>
        <a:buChar char="‒"/>
        <a:defRPr sz="1500" b="0" i="0" kern="1200">
          <a:solidFill>
            <a:schemeClr val="tx1"/>
          </a:solidFill>
          <a:latin typeface="Alegreya Sans" pitchFamily="2" charset="0"/>
          <a:ea typeface="+mn-ea"/>
          <a:cs typeface="+mn-cs"/>
        </a:defRPr>
      </a:lvl2pPr>
      <a:lvl3pPr marL="857228" indent="-171446" algn="l" defTabSz="685783" rtl="0" eaLnBrk="1" latinLnBrk="0" hangingPunct="1">
        <a:lnSpc>
          <a:spcPct val="100000"/>
        </a:lnSpc>
        <a:spcBef>
          <a:spcPts val="450"/>
        </a:spcBef>
        <a:spcAft>
          <a:spcPts val="450"/>
        </a:spcAft>
        <a:buClr>
          <a:schemeClr val="accent3"/>
        </a:buClr>
        <a:buSzPct val="75000"/>
        <a:buFont typeface="Arial" panose="020B0604020202020204" pitchFamily="34" charset="0"/>
        <a:buChar char="•"/>
        <a:defRPr sz="1500" b="0" i="0" kern="1200">
          <a:solidFill>
            <a:schemeClr val="tx1"/>
          </a:solidFill>
          <a:latin typeface="Alegreya Sans" pitchFamily="2" charset="0"/>
          <a:ea typeface="+mn-ea"/>
          <a:cs typeface="+mn-cs"/>
        </a:defRPr>
      </a:lvl3pPr>
      <a:lvl4pPr marL="1200120" indent="-171446" algn="l" defTabSz="685783" rtl="0" eaLnBrk="1" latinLnBrk="0" hangingPunct="1">
        <a:lnSpc>
          <a:spcPct val="100000"/>
        </a:lnSpc>
        <a:spcBef>
          <a:spcPts val="450"/>
        </a:spcBef>
        <a:spcAft>
          <a:spcPts val="450"/>
        </a:spcAft>
        <a:buClr>
          <a:schemeClr val="accent3"/>
        </a:buClr>
        <a:buFont typeface="System Font Regular"/>
        <a:buChar char="‒"/>
        <a:defRPr sz="1500" b="0" i="0" kern="1200">
          <a:solidFill>
            <a:schemeClr val="tx1"/>
          </a:solidFill>
          <a:latin typeface="Alegreya Sans" pitchFamily="2" charset="0"/>
          <a:ea typeface="+mn-ea"/>
          <a:cs typeface="+mn-cs"/>
        </a:defRPr>
      </a:lvl4pPr>
      <a:lvl5pPr marL="1543012" indent="-171446" algn="l" defTabSz="685783" rtl="0" eaLnBrk="1" latinLnBrk="0" hangingPunct="1">
        <a:lnSpc>
          <a:spcPct val="100000"/>
        </a:lnSpc>
        <a:spcBef>
          <a:spcPts val="450"/>
        </a:spcBef>
        <a:spcAft>
          <a:spcPts val="450"/>
        </a:spcAft>
        <a:buClr>
          <a:schemeClr val="tx2"/>
        </a:buClr>
        <a:buSzPct val="75000"/>
        <a:buFont typeface="Arial" panose="020B0604020202020204" pitchFamily="34" charset="0"/>
        <a:buChar char="•"/>
        <a:defRPr sz="1500" b="0" i="0" kern="1200">
          <a:solidFill>
            <a:schemeClr val="tx1"/>
          </a:solidFill>
          <a:latin typeface="Alegreya Sans" pitchFamily="2"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aap.org/suicideprevention" TargetMode="Externa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aap.org/suicideprevention" TargetMode="External"/><Relationship Id="rId1" Type="http://schemas.openxmlformats.org/officeDocument/2006/relationships/slideLayout" Target="../slideLayouts/slideLayout3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3.png"/><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png"/><Relationship Id="rId7"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2.xml"/><Relationship Id="rId6" Type="http://schemas.openxmlformats.org/officeDocument/2006/relationships/image" Target="../media/image43.jpe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11.png"/><Relationship Id="rId9" Type="http://schemas.openxmlformats.org/officeDocument/2006/relationships/image" Target="../media/image46.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22.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2.png"/><Relationship Id="rId4" Type="http://schemas.openxmlformats.org/officeDocument/2006/relationships/image" Target="../media/image11.png"/><Relationship Id="rId9" Type="http://schemas.openxmlformats.org/officeDocument/2006/relationships/image" Target="../media/image51.png"/></Relationships>
</file>

<file path=ppt/slides/_rels/slide41.xml.rels><?xml version="1.0" encoding="UTF-8" standalone="yes"?>
<Relationships xmlns="http://schemas.openxmlformats.org/package/2006/relationships"><Relationship Id="rId8" Type="http://schemas.openxmlformats.org/officeDocument/2006/relationships/hyperlink" Target="http://www.aap.org/suicideprevention/additionalresources" TargetMode="External"/><Relationship Id="rId3" Type="http://schemas.openxmlformats.org/officeDocument/2006/relationships/image" Target="../media/image1.png"/><Relationship Id="rId7"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11.png"/><Relationship Id="rId9" Type="http://schemas.openxmlformats.org/officeDocument/2006/relationships/image" Target="../media/image13.png"/></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6.jpe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hyperlink" Target="https://www.ruralhealth.us/blogs/2024/08/leveraging-telehealth-to-provide-equitable-pediatric-mental-health-care" TargetMode="External"/><Relationship Id="rId3" Type="http://schemas.openxmlformats.org/officeDocument/2006/relationships/hyperlink" Target="https://www.academicpedsjnl.net/article/S1876-2859(19)30330-4/abstract" TargetMode="External"/><Relationship Id="rId7" Type="http://schemas.openxmlformats.org/officeDocument/2006/relationships/image" Target="../media/image58.png"/><Relationship Id="rId12" Type="http://schemas.openxmlformats.org/officeDocument/2006/relationships/hyperlink" Target="https://publications.aap.org/pediatrics/article/153/Supplement%201/e2023063424E/196368/Addressing-Emerging-Needs-Through-the-COVID-19-and?autologincheck=redirected" TargetMode="External"/><Relationship Id="rId2" Type="http://schemas.openxmlformats.org/officeDocument/2006/relationships/notesSlide" Target="../notesSlides/notesSlide17.xml"/><Relationship Id="rId1" Type="http://schemas.openxmlformats.org/officeDocument/2006/relationships/slideLayout" Target="../slideLayouts/slideLayout62.xml"/><Relationship Id="rId6" Type="http://schemas.openxmlformats.org/officeDocument/2006/relationships/hyperlink" Target="https://publications.aap.org/aapnews/news/15677/Project-ECHO-telementoring-program-marks" TargetMode="External"/><Relationship Id="rId11" Type="http://schemas.openxmlformats.org/officeDocument/2006/relationships/hyperlink" Target="https://www.researchgate.net/publication/369550690_PROJECT_ECHO_Implementation_Guidance_from_the_Field_Frequently_Asked_Questions_Study_sites_ECHO_program_topics_and_implementation_fellows" TargetMode="External"/><Relationship Id="rId5" Type="http://schemas.openxmlformats.org/officeDocument/2006/relationships/hyperlink" Target="https://pmc.ncbi.nlm.nih.gov/articles/PMC7781351/" TargetMode="External"/><Relationship Id="rId10" Type="http://schemas.openxmlformats.org/officeDocument/2006/relationships/hyperlink" Target="https://pmc.ncbi.nlm.nih.gov/articles/PMC9528656/" TargetMode="External"/><Relationship Id="rId4" Type="http://schemas.openxmlformats.org/officeDocument/2006/relationships/hyperlink" Target="https://onlinelibrary.wiley.com/doi/10.1111/epi.16625" TargetMode="External"/><Relationship Id="rId9" Type="http://schemas.openxmlformats.org/officeDocument/2006/relationships/hyperlink" Target="https://pubmed.ncbi.nlm.nih.gov/34797247/" TargetMode="External"/><Relationship Id="rId14" Type="http://schemas.openxmlformats.org/officeDocument/2006/relationships/image" Target="../media/image13.png"/></Relationships>
</file>

<file path=ppt/slides/_rels/slide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doi.org/10.1016/j.chc.2024.02.003" TargetMode="External"/><Relationship Id="rId7" Type="http://schemas.openxmlformats.org/officeDocument/2006/relationships/hyperlink" Target="https://doi.org/10.1016/j.jadohealth.2023.11.347" TargetMode="External"/><Relationship Id="rId2" Type="http://schemas.openxmlformats.org/officeDocument/2006/relationships/hyperlink" Target="https://doi.org/10.1097/PHH.0000000000001764" TargetMode="External"/><Relationship Id="rId1" Type="http://schemas.openxmlformats.org/officeDocument/2006/relationships/slideLayout" Target="../slideLayouts/slideLayout62.xml"/><Relationship Id="rId6" Type="http://schemas.openxmlformats.org/officeDocument/2006/relationships/hyperlink" Target="https://afsp.org/story/preventing-youth-suicide" TargetMode="External"/><Relationship Id="rId5" Type="http://schemas.openxmlformats.org/officeDocument/2006/relationships/hyperlink" Target="https://www.pewtrusts.org/en/research-and-analysis/articles/2024/05/02/pediatric-health-care-teams-can-help-prevent-youth-suicide" TargetMode="External"/><Relationship Id="rId4" Type="http://schemas.openxmlformats.org/officeDocument/2006/relationships/hyperlink" Target="https://nationalhealthcouncil.org/blog/guest-blog-bridging-pediatric-health-care-and-community-engagement-to-prevent-youth-suicide/"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62.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6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62.xml"/><Relationship Id="rId5" Type="http://schemas.openxmlformats.org/officeDocument/2006/relationships/image" Target="../media/image28.sv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6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6" name="Google Shape;146;p24"/>
          <p:cNvSpPr txBox="1">
            <a:spLocks noGrp="1"/>
          </p:cNvSpPr>
          <p:nvPr>
            <p:ph type="title" idx="4294967295"/>
          </p:nvPr>
        </p:nvSpPr>
        <p:spPr>
          <a:xfrm>
            <a:off x="64743" y="883682"/>
            <a:ext cx="8256871" cy="1170900"/>
          </a:xfrm>
          <a:prstGeom prst="rect">
            <a:avLst/>
          </a:prstGeom>
          <a:noFill/>
          <a:ln>
            <a:noFill/>
            <a:prstDash/>
          </a:ln>
          <a:effectLst/>
        </p:spPr>
        <p:txBody>
          <a:bodyPr rot="0" spcFirstLastPara="1" vertOverflow="overflow" horzOverflow="overflow" vert="horz" wrap="square" lIns="68569" tIns="34275" rIns="68569" bIns="34275" numCol="1" spcCol="0" rtlCol="0" fromWordArt="0" anchor="t" anchorCtr="0" forceAA="0" compatLnSpc="1">
            <a:prstTxWarp prst="textNoShape">
              <a:avLst/>
            </a:prstTxWarp>
            <a:noAutofit/>
          </a:bodyPr>
          <a:lstStyle/>
          <a:p>
            <a:pPr marL="172720" marR="0" lvl="0" indent="-1270" algn="ctr" defTabSz="914400" rtl="0" eaLnBrk="1" fontAlgn="auto" latinLnBrk="0" hangingPunct="1">
              <a:lnSpc>
                <a:spcPct val="90000"/>
              </a:lnSpc>
              <a:spcBef>
                <a:spcPts val="750"/>
              </a:spcBef>
              <a:spcAft>
                <a:spcPts val="0"/>
              </a:spcAft>
              <a:buClr>
                <a:schemeClr val="lt2"/>
              </a:buClr>
              <a:buSzPts val="5400"/>
              <a:buFont typeface="Arial"/>
              <a:buNone/>
              <a:tabLst/>
              <a:defRPr/>
            </a:pPr>
            <a:r>
              <a:rPr kumimoji="0" lang="en-US" sz="3100" b="1" i="0" u="none" strike="noStrike" kern="0" cap="none" spc="0" normalizeH="0" baseline="0" noProof="0" dirty="0">
                <a:ln>
                  <a:noFill/>
                </a:ln>
                <a:solidFill>
                  <a:schemeClr val="lt2"/>
                </a:solidFill>
                <a:effectLst/>
                <a:uLnTx/>
                <a:uFillTx/>
                <a:latin typeface="Alegreya Sans"/>
                <a:ea typeface="Alegreya Sans"/>
                <a:cs typeface="Alegreya Sans"/>
                <a:sym typeface="Alegreya Sans"/>
              </a:rPr>
              <a:t>Suicide Prevention Implementation Across Diverse Healthcare Settings Using the ECHO Model</a:t>
            </a:r>
          </a:p>
        </p:txBody>
      </p:sp>
      <p:sp>
        <p:nvSpPr>
          <p:cNvPr id="144" name="Google Shape;144;p24"/>
          <p:cNvSpPr txBox="1">
            <a:spLocks noGrp="1"/>
          </p:cNvSpPr>
          <p:nvPr>
            <p:ph type="body" idx="1"/>
          </p:nvPr>
        </p:nvSpPr>
        <p:spPr>
          <a:xfrm>
            <a:off x="396525" y="1978065"/>
            <a:ext cx="7293701" cy="740663"/>
          </a:xfrm>
          <a:prstGeom prst="rect">
            <a:avLst/>
          </a:prstGeom>
          <a:noFill/>
          <a:ln>
            <a:noFill/>
          </a:ln>
        </p:spPr>
        <p:txBody>
          <a:bodyPr spcFirstLastPara="1" wrap="square" lIns="68569" tIns="34275" rIns="68569" bIns="34275" anchor="t" anchorCtr="0">
            <a:normAutofit fontScale="70000" lnSpcReduction="20000"/>
          </a:bodyPr>
          <a:lstStyle/>
          <a:p>
            <a:pPr marL="173038" indent="-1588" algn="ctr"/>
            <a:r>
              <a:rPr lang="en-US" b="1" dirty="0"/>
              <a:t>Lessons from the American Foundation for Suicide Prevention and the </a:t>
            </a:r>
            <a:br>
              <a:rPr lang="en-US" b="1" dirty="0"/>
            </a:br>
            <a:r>
              <a:rPr lang="en-US" b="1" dirty="0"/>
              <a:t>American Academy of Pediatrics</a:t>
            </a:r>
          </a:p>
        </p:txBody>
      </p:sp>
      <p:sp>
        <p:nvSpPr>
          <p:cNvPr id="2" name="Google Shape;144;p24">
            <a:extLst>
              <a:ext uri="{FF2B5EF4-FFF2-40B4-BE49-F238E27FC236}">
                <a16:creationId xmlns:a16="http://schemas.microsoft.com/office/drawing/2014/main" id="{13C40D93-6088-2837-1497-0355323747EA}"/>
              </a:ext>
            </a:extLst>
          </p:cNvPr>
          <p:cNvSpPr txBox="1">
            <a:spLocks/>
          </p:cNvSpPr>
          <p:nvPr/>
        </p:nvSpPr>
        <p:spPr>
          <a:xfrm>
            <a:off x="0" y="2952000"/>
            <a:ext cx="9144000" cy="1401257"/>
          </a:xfrm>
          <a:prstGeom prst="rect">
            <a:avLst/>
          </a:prstGeom>
          <a:noFill/>
          <a:ln>
            <a:noFill/>
          </a:ln>
        </p:spPr>
        <p:txBody>
          <a:bodyPr spcFirstLastPara="1" wrap="square" lIns="68569" tIns="34275" rIns="68569" bIns="34275" anchor="t" anchorCtr="0">
            <a:normAutofit/>
          </a:bodyPr>
          <a:lstStyle>
            <a:defPPr marR="0" lvl="0" algn="l" rtl="0">
              <a:lnSpc>
                <a:spcPct val="100000"/>
              </a:lnSpc>
              <a:spcBef>
                <a:spcPts val="0"/>
              </a:spcBef>
              <a:spcAft>
                <a:spcPts val="0"/>
              </a:spcAft>
            </a:defPPr>
            <a:lvl1pPr marL="342900" marR="0" lvl="0" indent="-171450" algn="l" rtl="0">
              <a:lnSpc>
                <a:spcPct val="120000"/>
              </a:lnSpc>
              <a:spcBef>
                <a:spcPts val="750"/>
              </a:spcBef>
              <a:spcAft>
                <a:spcPts val="0"/>
              </a:spcAft>
              <a:buClr>
                <a:schemeClr val="accent3"/>
              </a:buClr>
              <a:buSzPts val="3200"/>
              <a:buFont typeface="Arial"/>
              <a:buNone/>
              <a:defRPr sz="2400" b="0" i="0" u="none" strike="noStrike" cap="none">
                <a:solidFill>
                  <a:schemeClr val="accent3"/>
                </a:solidFill>
                <a:latin typeface="Alegreya Sans"/>
                <a:ea typeface="Alegreya Sans"/>
                <a:cs typeface="Alegreya Sans"/>
                <a:sym typeface="Alegreya Sans"/>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pPr marL="1588" indent="-1588" algn="ctr">
              <a:lnSpc>
                <a:spcPct val="100000"/>
              </a:lnSpc>
              <a:spcBef>
                <a:spcPts val="600"/>
              </a:spcBef>
            </a:pPr>
            <a:r>
              <a:rPr lang="en-US" sz="1700" b="1">
                <a:solidFill>
                  <a:schemeClr val="bg1"/>
                </a:solidFill>
              </a:rPr>
              <a:t>Corbin J. Standley, PhD; </a:t>
            </a:r>
            <a:r>
              <a:rPr lang="en-US" sz="1700">
                <a:solidFill>
                  <a:schemeClr val="bg1"/>
                </a:solidFill>
              </a:rPr>
              <a:t>Senior Director of Impact Communication and Continuous Improvement, AFSP</a:t>
            </a:r>
          </a:p>
          <a:p>
            <a:pPr marL="1588" indent="-1588" algn="ctr">
              <a:lnSpc>
                <a:spcPct val="100000"/>
              </a:lnSpc>
              <a:spcBef>
                <a:spcPts val="600"/>
              </a:spcBef>
            </a:pPr>
            <a:r>
              <a:rPr lang="en-US" sz="1700" b="1">
                <a:solidFill>
                  <a:schemeClr val="bg1"/>
                </a:solidFill>
              </a:rPr>
              <a:t>Kristen Kaseeska, MPH; </a:t>
            </a:r>
            <a:r>
              <a:rPr lang="en-US" sz="1700">
                <a:solidFill>
                  <a:schemeClr val="bg1"/>
                </a:solidFill>
              </a:rPr>
              <a:t>Manager of Suicide Prevention, AAP</a:t>
            </a:r>
          </a:p>
          <a:p>
            <a:pPr marL="1588" indent="-1588" algn="ctr">
              <a:lnSpc>
                <a:spcPct val="100000"/>
              </a:lnSpc>
              <a:spcBef>
                <a:spcPts val="600"/>
              </a:spcBef>
            </a:pPr>
            <a:r>
              <a:rPr lang="en-US" sz="1700" b="1">
                <a:solidFill>
                  <a:schemeClr val="bg1"/>
                </a:solidFill>
              </a:rPr>
              <a:t>Jessica Leffelman, BS; </a:t>
            </a:r>
            <a:r>
              <a:rPr lang="en-US" sz="1700">
                <a:solidFill>
                  <a:schemeClr val="bg1"/>
                </a:solidFill>
              </a:rPr>
              <a:t>Manager of ECHO Initiatives, AAP</a:t>
            </a:r>
            <a:endParaRPr lang="en-US" sz="1700" b="1">
              <a:solidFill>
                <a:schemeClr val="bg1"/>
              </a:solidFill>
            </a:endParaRPr>
          </a:p>
        </p:txBody>
      </p:sp>
      <p:pic>
        <p:nvPicPr>
          <p:cNvPr id="149" name="Google Shape;149;p24" descr="Project ECHO logo"/>
          <p:cNvPicPr preferRelativeResize="0"/>
          <p:nvPr/>
        </p:nvPicPr>
        <p:blipFill rotWithShape="1">
          <a:blip r:embed="rId3">
            <a:alphaModFix/>
          </a:blip>
          <a:srcRect/>
          <a:stretch/>
        </p:blipFill>
        <p:spPr>
          <a:xfrm>
            <a:off x="396525" y="4353258"/>
            <a:ext cx="1385864" cy="740663"/>
          </a:xfrm>
          <a:prstGeom prst="rect">
            <a:avLst/>
          </a:prstGeom>
          <a:noFill/>
          <a:ln>
            <a:noFill/>
          </a:ln>
        </p:spPr>
      </p:pic>
      <p:pic>
        <p:nvPicPr>
          <p:cNvPr id="150" name="Google Shape;150;p24" descr="American Foundation for Suicide Prevention logo"/>
          <p:cNvPicPr preferRelativeResize="0">
            <a:picLocks noChangeAspect="1"/>
          </p:cNvPicPr>
          <p:nvPr/>
        </p:nvPicPr>
        <p:blipFill rotWithShape="1">
          <a:blip r:embed="rId4">
            <a:alphaModFix/>
          </a:blip>
          <a:srcRect/>
          <a:stretch/>
        </p:blipFill>
        <p:spPr>
          <a:xfrm>
            <a:off x="5378401" y="4484565"/>
            <a:ext cx="1130400" cy="49473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F09FE-F0BA-FFBC-2CC5-3EA32B3B4F4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B898FEA-34BC-AD42-FC79-55DA425C86A9}"/>
              </a:ext>
            </a:extLst>
          </p:cNvPr>
          <p:cNvSpPr>
            <a:spLocks noGrp="1"/>
          </p:cNvSpPr>
          <p:nvPr>
            <p:ph type="title" idx="4294967295"/>
          </p:nvPr>
        </p:nvSpPr>
        <p:spPr>
          <a:xfrm>
            <a:off x="311369" y="66064"/>
            <a:ext cx="5328047" cy="362619"/>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173038" marR="0" lvl="0" indent="-1588" algn="l" defTabSz="914400" rtl="0" eaLnBrk="1" fontAlgn="auto" latinLnBrk="0" hangingPunct="1">
              <a:lnSpc>
                <a:spcPct val="100000"/>
              </a:lnSpc>
              <a:spcBef>
                <a:spcPts val="450"/>
              </a:spcBef>
              <a:spcAft>
                <a:spcPts val="0"/>
              </a:spcAft>
              <a:buClr>
                <a:schemeClr val="accent1"/>
              </a:buClr>
              <a:buSzPts val="3200"/>
              <a:buFont typeface="Arial"/>
              <a:buNone/>
              <a:tabLst/>
              <a:defRPr/>
            </a:pPr>
            <a:r>
              <a:rPr kumimoji="0" lang="en-US" sz="3000" b="1" i="0" u="none" strike="noStrike" kern="0" cap="none" spc="0" normalizeH="0" baseline="0" noProof="0">
                <a:ln>
                  <a:noFill/>
                </a:ln>
                <a:solidFill>
                  <a:schemeClr val="accent2"/>
                </a:solidFill>
                <a:effectLst/>
                <a:uLnTx/>
                <a:uFillTx/>
                <a:latin typeface="Alegreya Sans"/>
                <a:ea typeface="Alegreya Sans"/>
                <a:cs typeface="Alegreya Sans"/>
                <a:sym typeface="Alegreya Sans"/>
              </a:rPr>
              <a:t>AFSP/AAP Grant Overview</a:t>
            </a:r>
          </a:p>
        </p:txBody>
      </p:sp>
      <p:sp>
        <p:nvSpPr>
          <p:cNvPr id="11" name="Text Placeholder 10">
            <a:extLst>
              <a:ext uri="{FF2B5EF4-FFF2-40B4-BE49-F238E27FC236}">
                <a16:creationId xmlns:a16="http://schemas.microsoft.com/office/drawing/2014/main" id="{1D93956F-0E87-10D3-55F3-B3E11F24B0DD}"/>
              </a:ext>
            </a:extLst>
          </p:cNvPr>
          <p:cNvSpPr>
            <a:spLocks noGrp="1"/>
          </p:cNvSpPr>
          <p:nvPr>
            <p:ph type="body" idx="2"/>
          </p:nvPr>
        </p:nvSpPr>
        <p:spPr>
          <a:xfrm>
            <a:off x="311369" y="569951"/>
            <a:ext cx="8409599" cy="980305"/>
          </a:xfrm>
        </p:spPr>
        <p:txBody>
          <a:bodyPr>
            <a:normAutofit/>
          </a:bodyPr>
          <a:lstStyle/>
          <a:p>
            <a:pPr marL="173038" indent="0"/>
            <a:r>
              <a:rPr lang="en-US"/>
              <a:t>AFSP and AAP partnered to develop a </a:t>
            </a:r>
            <a:r>
              <a:rPr lang="en-US" b="1"/>
              <a:t>series of ECHO programs </a:t>
            </a:r>
            <a:r>
              <a:rPr lang="en-US"/>
              <a:t>that build the capacity of health care professionals and community partners </a:t>
            </a:r>
            <a:r>
              <a:rPr lang="en-US" b="1"/>
              <a:t>to integrate the </a:t>
            </a:r>
            <a:r>
              <a:rPr lang="en-US" b="1" i="1"/>
              <a:t>Blueprint for Youth Suicide Prevention </a:t>
            </a:r>
            <a:r>
              <a:rPr lang="en-US"/>
              <a:t>in clinical and community settings.</a:t>
            </a:r>
          </a:p>
          <a:p>
            <a:pPr marL="173038" indent="0"/>
            <a:endParaRPr lang="en-US"/>
          </a:p>
        </p:txBody>
      </p:sp>
      <p:pic>
        <p:nvPicPr>
          <p:cNvPr id="6" name="Picture 5">
            <a:extLst>
              <a:ext uri="{FF2B5EF4-FFF2-40B4-BE49-F238E27FC236}">
                <a16:creationId xmlns:a16="http://schemas.microsoft.com/office/drawing/2014/main" id="{3CE68524-207D-F8C9-EF68-F115EDB71ED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395451" y="4542118"/>
            <a:ext cx="768550" cy="432484"/>
          </a:xfrm>
          <a:prstGeom prst="rect">
            <a:avLst/>
          </a:prstGeom>
        </p:spPr>
      </p:pic>
      <p:sp>
        <p:nvSpPr>
          <p:cNvPr id="13" name="Text Placeholder 4">
            <a:extLst>
              <a:ext uri="{FF2B5EF4-FFF2-40B4-BE49-F238E27FC236}">
                <a16:creationId xmlns:a16="http://schemas.microsoft.com/office/drawing/2014/main" id="{AB0FB763-CA97-D38B-45B7-49AC6929D329}"/>
              </a:ext>
            </a:extLst>
          </p:cNvPr>
          <p:cNvSpPr txBox="1">
            <a:spLocks/>
          </p:cNvSpPr>
          <p:nvPr/>
        </p:nvSpPr>
        <p:spPr>
          <a:xfrm>
            <a:off x="172145" y="1550256"/>
            <a:ext cx="5157787" cy="57117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000000"/>
                </a:solidFill>
                <a:effectLst/>
                <a:uLnTx/>
                <a:uFillTx/>
                <a:latin typeface="Alegreya Sans" panose="020B0604020202020204" charset="0"/>
              </a:rPr>
              <a:t>Clinical ECHOs</a:t>
            </a:r>
          </a:p>
        </p:txBody>
      </p:sp>
      <p:sp>
        <p:nvSpPr>
          <p:cNvPr id="14" name="Content Placeholder 5">
            <a:extLst>
              <a:ext uri="{FF2B5EF4-FFF2-40B4-BE49-F238E27FC236}">
                <a16:creationId xmlns:a16="http://schemas.microsoft.com/office/drawing/2014/main" id="{C4EE4F4C-1F22-757E-EAD9-F50814F31641}"/>
              </a:ext>
            </a:extLst>
          </p:cNvPr>
          <p:cNvSpPr txBox="1">
            <a:spLocks/>
          </p:cNvSpPr>
          <p:nvPr/>
        </p:nvSpPr>
        <p:spPr>
          <a:xfrm>
            <a:off x="172146" y="2121428"/>
            <a:ext cx="4399854" cy="36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srgbClr val="000000"/>
                </a:solidFill>
                <a:effectLst/>
                <a:uLnTx/>
                <a:uFillTx/>
                <a:latin typeface="Alegreya Sans" panose="020B0604020202020204" charset="0"/>
              </a:rPr>
              <a:t>Engage community pediatricians and healthcare professionals in </a:t>
            </a:r>
            <a:r>
              <a:rPr kumimoji="0" lang="en-US" sz="1500" b="1" i="0" u="none" strike="noStrike" kern="1200" cap="none" spc="0" normalizeH="0" baseline="0" noProof="0">
                <a:ln>
                  <a:noFill/>
                </a:ln>
                <a:solidFill>
                  <a:srgbClr val="000000"/>
                </a:solidFill>
                <a:effectLst/>
                <a:uLnTx/>
                <a:uFillTx/>
                <a:latin typeface="Alegreya Sans" panose="020B0604020202020204" charset="0"/>
              </a:rPr>
              <a:t>quality improvement project</a:t>
            </a:r>
            <a:r>
              <a:rPr kumimoji="0" lang="en-US" sz="1500" b="0" i="0" u="none" strike="noStrike" kern="1200" cap="none" spc="0" normalizeH="0" baseline="0" noProof="0">
                <a:ln>
                  <a:noFill/>
                </a:ln>
                <a:solidFill>
                  <a:srgbClr val="000000"/>
                </a:solidFill>
                <a:effectLst/>
                <a:uLnTx/>
                <a:uFillTx/>
                <a:latin typeface="Alegreya Sans" panose="020B0604020202020204" charset="0"/>
              </a:rPr>
              <a:t>.</a:t>
            </a: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srgbClr val="000000"/>
                </a:solidFill>
                <a:effectLst/>
                <a:uLnTx/>
                <a:uFillTx/>
                <a:latin typeface="Alegreya Sans" panose="020B0604020202020204" charset="0"/>
              </a:rPr>
              <a:t>Build knowledge and self efficacy on best practices for suicide prevention care</a:t>
            </a: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srgbClr val="000000"/>
                </a:solidFill>
                <a:effectLst/>
                <a:uLnTx/>
                <a:uFillTx/>
                <a:latin typeface="Alegreya Sans" panose="020B0604020202020204" charset="0"/>
              </a:rPr>
              <a:t>Gain peer support and sense of community</a:t>
            </a: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srgbClr val="000000"/>
                </a:solidFill>
                <a:effectLst/>
                <a:uLnTx/>
                <a:uFillTx/>
                <a:latin typeface="Alegreya Sans" panose="020B0604020202020204" charset="0"/>
              </a:rPr>
              <a:t>Demonstrate practice change related to clinical outcomes.</a:t>
            </a: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500" b="1">
                <a:solidFill>
                  <a:srgbClr val="000000"/>
                </a:solidFill>
                <a:latin typeface="Alegreya Sans" panose="020B0604020202020204" charset="0"/>
              </a:rPr>
              <a:t>Primary Care, Emergency Medicine, and School-Based Health </a:t>
            </a:r>
            <a:r>
              <a:rPr lang="en-US" sz="1500">
                <a:solidFill>
                  <a:srgbClr val="000000"/>
                </a:solidFill>
                <a:latin typeface="Alegreya Sans" panose="020B0604020202020204" charset="0"/>
              </a:rPr>
              <a:t>cohorts</a:t>
            </a:r>
            <a:endParaRPr kumimoji="0" lang="en-US" sz="1500" b="1" i="0" u="none" strike="noStrike" kern="1200" cap="none" spc="0" normalizeH="0" baseline="0" noProof="0">
              <a:ln>
                <a:noFill/>
              </a:ln>
              <a:solidFill>
                <a:srgbClr val="000000"/>
              </a:solidFill>
              <a:effectLst/>
              <a:uLnTx/>
              <a:uFillTx/>
              <a:latin typeface="Alegreya Sans" panose="020B0604020202020204" charset="0"/>
            </a:endParaRP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a:ln>
                <a:noFill/>
              </a:ln>
              <a:solidFill>
                <a:srgbClr val="000000"/>
              </a:solidFill>
              <a:effectLst/>
              <a:uLnTx/>
              <a:uFillTx/>
              <a:latin typeface="Alegreya Sans" panose="020B0604020202020204" charset="0"/>
            </a:endParaRPr>
          </a:p>
        </p:txBody>
      </p:sp>
      <p:sp>
        <p:nvSpPr>
          <p:cNvPr id="15" name="Text Placeholder 6">
            <a:extLst>
              <a:ext uri="{FF2B5EF4-FFF2-40B4-BE49-F238E27FC236}">
                <a16:creationId xmlns:a16="http://schemas.microsoft.com/office/drawing/2014/main" id="{44C35B03-15F6-9ED9-7FCE-51832108F848}"/>
              </a:ext>
            </a:extLst>
          </p:cNvPr>
          <p:cNvSpPr txBox="1">
            <a:spLocks/>
          </p:cNvSpPr>
          <p:nvPr/>
        </p:nvSpPr>
        <p:spPr>
          <a:xfrm>
            <a:off x="4608390" y="1550256"/>
            <a:ext cx="4885830" cy="57117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000000"/>
                </a:solidFill>
                <a:effectLst/>
                <a:uLnTx/>
                <a:uFillTx/>
                <a:latin typeface="Alegreya Sans" panose="020B0604020202020204" charset="0"/>
              </a:rPr>
              <a:t>Ambassador ECHOs</a:t>
            </a:r>
          </a:p>
        </p:txBody>
      </p:sp>
      <p:sp>
        <p:nvSpPr>
          <p:cNvPr id="16" name="Content Placeholder 7">
            <a:extLst>
              <a:ext uri="{FF2B5EF4-FFF2-40B4-BE49-F238E27FC236}">
                <a16:creationId xmlns:a16="http://schemas.microsoft.com/office/drawing/2014/main" id="{2B3F8322-2186-E7C1-01CC-199C135B5A71}"/>
              </a:ext>
            </a:extLst>
          </p:cNvPr>
          <p:cNvSpPr txBox="1">
            <a:spLocks/>
          </p:cNvSpPr>
          <p:nvPr/>
        </p:nvSpPr>
        <p:spPr>
          <a:xfrm>
            <a:off x="4571998" y="2121428"/>
            <a:ext cx="4287901" cy="36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srgbClr val="000000"/>
                </a:solidFill>
                <a:effectLst/>
                <a:uLnTx/>
                <a:uFillTx/>
                <a:latin typeface="Alegreya Sans" panose="020B0604020202020204" charset="0"/>
              </a:rPr>
              <a:t>Engage ambassadors to establish </a:t>
            </a:r>
            <a:r>
              <a:rPr kumimoji="0" lang="en-US" sz="1500" b="1" i="0" u="none" strike="noStrike" kern="1200" cap="none" spc="0" normalizeH="0" baseline="0" noProof="0">
                <a:ln>
                  <a:noFill/>
                </a:ln>
                <a:solidFill>
                  <a:srgbClr val="000000"/>
                </a:solidFill>
                <a:effectLst/>
                <a:uLnTx/>
                <a:uFillTx/>
                <a:latin typeface="Alegreya Sans" panose="020B0604020202020204" charset="0"/>
              </a:rPr>
              <a:t>clinical-community partnerships for community change</a:t>
            </a:r>
            <a:r>
              <a:rPr kumimoji="0" lang="en-US" sz="1500" b="0" i="0" u="none" strike="noStrike" kern="1200" cap="none" spc="0" normalizeH="0" baseline="0" noProof="0">
                <a:ln>
                  <a:noFill/>
                </a:ln>
                <a:solidFill>
                  <a:srgbClr val="000000"/>
                </a:solidFill>
                <a:effectLst/>
                <a:uLnTx/>
                <a:uFillTx/>
                <a:latin typeface="Alegreya Sans" panose="020B0604020202020204" charset="0"/>
              </a:rPr>
              <a:t>.</a:t>
            </a: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srgbClr val="000000"/>
                </a:solidFill>
                <a:effectLst/>
                <a:uLnTx/>
                <a:uFillTx/>
                <a:latin typeface="Alegreya Sans" panose="020B0604020202020204" charset="0"/>
              </a:rPr>
              <a:t>Build knowledge and self efficacy on best practices for community prevention</a:t>
            </a: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srgbClr val="000000"/>
                </a:solidFill>
                <a:effectLst/>
                <a:uLnTx/>
                <a:uFillTx/>
                <a:latin typeface="Alegreya Sans" panose="020B0604020202020204" charset="0"/>
              </a:rPr>
              <a:t>Gain peer support and sense of community</a:t>
            </a: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srgbClr val="000000"/>
                </a:solidFill>
                <a:effectLst/>
                <a:uLnTx/>
                <a:uFillTx/>
                <a:latin typeface="Alegreya Sans" panose="020B0604020202020204" charset="0"/>
              </a:rPr>
              <a:t>Identify opportunities to increase suicide prevention education and influence state-level change.</a:t>
            </a: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500" b="1">
                <a:solidFill>
                  <a:srgbClr val="000000"/>
                </a:solidFill>
                <a:latin typeface="Alegreya Sans" panose="020B0604020202020204" charset="0"/>
              </a:rPr>
              <a:t>Partner AAP and AFSP Chapters</a:t>
            </a:r>
            <a:endParaRPr kumimoji="0" lang="en-US" sz="1500" b="1" i="0" u="none" strike="noStrike" kern="1200" cap="none" spc="0" normalizeH="0" baseline="0" noProof="0">
              <a:ln>
                <a:noFill/>
              </a:ln>
              <a:solidFill>
                <a:srgbClr val="000000"/>
              </a:solidFill>
              <a:effectLst/>
              <a:uLnTx/>
              <a:uFillTx/>
              <a:latin typeface="Alegreya Sans" panose="020B0604020202020204" charset="0"/>
            </a:endParaRPr>
          </a:p>
        </p:txBody>
      </p:sp>
    </p:spTree>
    <p:extLst>
      <p:ext uri="{BB962C8B-B14F-4D97-AF65-F5344CB8AC3E}">
        <p14:creationId xmlns:p14="http://schemas.microsoft.com/office/powerpoint/2010/main" val="3500303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75901A0-E3A8-39FC-B9DA-CE32B7F70200}"/>
              </a:ext>
            </a:extLst>
          </p:cNvPr>
          <p:cNvSpPr txBox="1">
            <a:spLocks noGrp="1"/>
          </p:cNvSpPr>
          <p:nvPr>
            <p:ph type="title" idx="4294967295"/>
          </p:nvPr>
        </p:nvSpPr>
        <p:spPr>
          <a:xfrm>
            <a:off x="1587844" y="304872"/>
            <a:ext cx="6229864" cy="90024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 typeface="Arial"/>
              <a:buNone/>
              <a:tabLst/>
              <a:defRPr/>
            </a:pPr>
            <a:r>
              <a:rPr kumimoji="0" lang="en-US" sz="3300" b="1" i="0" u="none" strike="noStrike" kern="1200" cap="none" spc="0" normalizeH="0" baseline="0" noProof="0">
                <a:ln>
                  <a:noFill/>
                </a:ln>
                <a:solidFill>
                  <a:srgbClr val="212D64"/>
                </a:solidFill>
                <a:effectLst/>
                <a:uLnTx/>
                <a:uFillTx/>
                <a:latin typeface="Alegreya Sans" panose="00000500000000000000" pitchFamily="2" charset="0"/>
                <a:ea typeface="+mj-ea"/>
                <a:cs typeface="+mj-cs"/>
                <a:sym typeface="Arial"/>
              </a:rPr>
              <a:t>Suicide Prevention ECHO Timelines</a:t>
            </a:r>
            <a:br>
              <a:rPr kumimoji="0" lang="en-US" sz="3300" b="1" i="0" u="none" strike="noStrike" kern="1200" cap="none" spc="0" normalizeH="0" baseline="0" noProof="0">
                <a:ln>
                  <a:noFill/>
                </a:ln>
                <a:solidFill>
                  <a:srgbClr val="212D64"/>
                </a:solidFill>
                <a:effectLst/>
                <a:uLnTx/>
                <a:uFillTx/>
                <a:latin typeface="Alegreya Sans" panose="00000500000000000000" pitchFamily="2" charset="0"/>
                <a:ea typeface="+mj-ea"/>
                <a:cs typeface="+mj-cs"/>
                <a:sym typeface="Arial"/>
              </a:rPr>
            </a:br>
            <a:endParaRPr kumimoji="0" lang="en-US" sz="3300" b="1" i="0" u="none" strike="noStrike" kern="1200" cap="none" spc="0" normalizeH="0" baseline="0" noProof="0">
              <a:ln>
                <a:noFill/>
              </a:ln>
              <a:solidFill>
                <a:srgbClr val="212D64"/>
              </a:solidFill>
              <a:effectLst/>
              <a:uLnTx/>
              <a:uFillTx/>
              <a:latin typeface="Alegreya Sans" panose="00000500000000000000" pitchFamily="2" charset="0"/>
              <a:ea typeface="+mj-ea"/>
              <a:cs typeface="+mj-cs"/>
              <a:sym typeface="Arial"/>
            </a:endParaRPr>
          </a:p>
        </p:txBody>
      </p:sp>
      <p:sp>
        <p:nvSpPr>
          <p:cNvPr id="10" name="Title 1">
            <a:extLst>
              <a:ext uri="{FF2B5EF4-FFF2-40B4-BE49-F238E27FC236}">
                <a16:creationId xmlns:a16="http://schemas.microsoft.com/office/drawing/2014/main" id="{9EC984C4-6907-5DA0-50E2-97893541A041}"/>
              </a:ext>
            </a:extLst>
          </p:cNvPr>
          <p:cNvSpPr txBox="1">
            <a:spLocks/>
          </p:cNvSpPr>
          <p:nvPr/>
        </p:nvSpPr>
        <p:spPr>
          <a:xfrm>
            <a:off x="3101253" y="865969"/>
            <a:ext cx="3808262" cy="52823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buClrTx/>
            </a:pPr>
            <a:r>
              <a:rPr lang="en-US" sz="1800" b="1">
                <a:solidFill>
                  <a:srgbClr val="212D64"/>
                </a:solidFill>
                <a:latin typeface="Alegreya Sans" panose="00000500000000000000" pitchFamily="2" charset="0"/>
              </a:rPr>
              <a:t>Grant start date: July 1, 2022</a:t>
            </a:r>
          </a:p>
          <a:p>
            <a:pPr defTabSz="685800">
              <a:buClrTx/>
            </a:pPr>
            <a:r>
              <a:rPr lang="en-US" sz="1800" b="1">
                <a:solidFill>
                  <a:srgbClr val="212D64"/>
                </a:solidFill>
                <a:latin typeface="Alegreya Sans" panose="00000500000000000000" pitchFamily="2" charset="0"/>
              </a:rPr>
              <a:t>Grant end date: June 30, 2025</a:t>
            </a:r>
            <a:br>
              <a:rPr lang="en-US" sz="1800" b="1">
                <a:solidFill>
                  <a:srgbClr val="212D64"/>
                </a:solidFill>
                <a:latin typeface="Alegreya Sans" panose="00000500000000000000" pitchFamily="2" charset="0"/>
              </a:rPr>
            </a:br>
            <a:endParaRPr lang="en-US" sz="1800" b="1">
              <a:solidFill>
                <a:srgbClr val="212D64"/>
              </a:solidFill>
              <a:latin typeface="Alegreya Sans" panose="00000500000000000000" pitchFamily="2" charset="0"/>
            </a:endParaRPr>
          </a:p>
        </p:txBody>
      </p:sp>
      <p:graphicFrame>
        <p:nvGraphicFramePr>
          <p:cNvPr id="9" name="Table 8">
            <a:extLst>
              <a:ext uri="{FF2B5EF4-FFF2-40B4-BE49-F238E27FC236}">
                <a16:creationId xmlns:a16="http://schemas.microsoft.com/office/drawing/2014/main" id="{FD5D2E4E-B143-AB38-FFF7-50F851554041}"/>
              </a:ext>
            </a:extLst>
          </p:cNvPr>
          <p:cNvGraphicFramePr>
            <a:graphicFrameLocks noGrp="1"/>
          </p:cNvGraphicFramePr>
          <p:nvPr>
            <p:extLst>
              <p:ext uri="{D42A27DB-BD31-4B8C-83A1-F6EECF244321}">
                <p14:modId xmlns:p14="http://schemas.microsoft.com/office/powerpoint/2010/main" val="616613823"/>
              </p:ext>
            </p:extLst>
          </p:nvPr>
        </p:nvGraphicFramePr>
        <p:xfrm>
          <a:off x="544542" y="1488056"/>
          <a:ext cx="7935825" cy="3015576"/>
        </p:xfrm>
        <a:graphic>
          <a:graphicData uri="http://schemas.openxmlformats.org/drawingml/2006/table">
            <a:tbl>
              <a:tblPr firstRow="1">
                <a:tableStyleId>{5C22544A-7EE6-4342-B048-85BDC9FD1C3A}</a:tableStyleId>
              </a:tblPr>
              <a:tblGrid>
                <a:gridCol w="2741614">
                  <a:extLst>
                    <a:ext uri="{9D8B030D-6E8A-4147-A177-3AD203B41FA5}">
                      <a16:colId xmlns:a16="http://schemas.microsoft.com/office/drawing/2014/main" val="3327002917"/>
                    </a:ext>
                  </a:extLst>
                </a:gridCol>
                <a:gridCol w="3146078">
                  <a:extLst>
                    <a:ext uri="{9D8B030D-6E8A-4147-A177-3AD203B41FA5}">
                      <a16:colId xmlns:a16="http://schemas.microsoft.com/office/drawing/2014/main" val="2629995769"/>
                    </a:ext>
                  </a:extLst>
                </a:gridCol>
                <a:gridCol w="1000897">
                  <a:extLst>
                    <a:ext uri="{9D8B030D-6E8A-4147-A177-3AD203B41FA5}">
                      <a16:colId xmlns:a16="http://schemas.microsoft.com/office/drawing/2014/main" val="939441326"/>
                    </a:ext>
                  </a:extLst>
                </a:gridCol>
                <a:gridCol w="1047236">
                  <a:extLst>
                    <a:ext uri="{9D8B030D-6E8A-4147-A177-3AD203B41FA5}">
                      <a16:colId xmlns:a16="http://schemas.microsoft.com/office/drawing/2014/main" val="2906892739"/>
                    </a:ext>
                  </a:extLst>
                </a:gridCol>
              </a:tblGrid>
              <a:tr h="326571">
                <a:tc>
                  <a:txBody>
                    <a:bodyPr/>
                    <a:lstStyle/>
                    <a:p>
                      <a:pPr lvl="0" algn="ctr">
                        <a:buNone/>
                      </a:pPr>
                      <a:r>
                        <a:rPr lang="en-US" sz="2100" b="1" i="0" u="none" strike="noStrike" noProof="0">
                          <a:solidFill>
                            <a:srgbClr val="000000"/>
                          </a:solidFill>
                          <a:effectLst/>
                          <a:latin typeface="Alegreya Sans"/>
                        </a:rPr>
                        <a:t>ECHO Cohort</a:t>
                      </a:r>
                      <a:endParaRPr lang="en-US"/>
                    </a:p>
                  </a:txBody>
                  <a:tcPr marL="4762" marR="4762" marT="4762" marB="0" anchor="b">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lgn="ctr">
                        <a:buNone/>
                      </a:pPr>
                      <a:r>
                        <a:rPr lang="en-US" sz="2100" b="1" i="0" u="sng" strike="noStrike">
                          <a:solidFill>
                            <a:srgbClr val="000000"/>
                          </a:solidFill>
                          <a:effectLst/>
                          <a:latin typeface="Alegreya Sans"/>
                        </a:rPr>
                        <a:t>Audience</a:t>
                      </a:r>
                      <a:endParaRPr lang="en-US" sz="2100" b="1" i="0" u="sng" strike="noStrike" dirty="0">
                        <a:solidFill>
                          <a:srgbClr val="000000"/>
                        </a:solidFill>
                        <a:effectLst/>
                        <a:latin typeface="Alegreya Sans"/>
                      </a:endParaRPr>
                    </a:p>
                  </a:txBody>
                  <a:tcPr marL="4762" marR="4762" marT="4762" marB="0" anchor="b">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lgn="ctr">
                        <a:buNone/>
                      </a:pPr>
                      <a:r>
                        <a:rPr lang="en-US" sz="2100" b="1" i="0" u="none" strike="noStrike" noProof="0">
                          <a:solidFill>
                            <a:srgbClr val="000000"/>
                          </a:solidFill>
                          <a:effectLst/>
                          <a:latin typeface="Alegreya Sans"/>
                        </a:rPr>
                        <a:t>Start</a:t>
                      </a:r>
                      <a:r>
                        <a:rPr lang="en-US" sz="2100" b="1" u="none" strike="noStrike">
                          <a:effectLst/>
                          <a:latin typeface="Alegreya Sans"/>
                        </a:rPr>
                        <a:t>\</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a:buNone/>
                      </a:pPr>
                      <a:r>
                        <a:rPr lang="en-US" sz="2100" b="1" i="0" u="none" strike="noStrike" noProof="0">
                          <a:solidFill>
                            <a:srgbClr val="000000"/>
                          </a:solidFill>
                          <a:effectLst/>
                          <a:latin typeface="Alegreya Sans"/>
                        </a:rPr>
                        <a:t>Finish</a:t>
                      </a:r>
                      <a:endParaRPr lang="en-US" i="0" noProof="0">
                        <a:solidFill>
                          <a:srgbClr val="000000"/>
                        </a:solidFill>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29584519"/>
                  </a:ext>
                </a:extLst>
              </a:tr>
              <a:tr h="244455">
                <a:tc>
                  <a:txBody>
                    <a:bodyPr/>
                    <a:lstStyle/>
                    <a:p>
                      <a:pPr algn="l" fontAlgn="t"/>
                      <a:r>
                        <a:rPr lang="en-US" sz="1500" u="none" strike="noStrike" dirty="0">
                          <a:effectLst/>
                          <a:latin typeface="Alegreya Sans"/>
                        </a:rPr>
                        <a:t> </a:t>
                      </a:r>
                      <a:r>
                        <a:rPr lang="en-US" sz="1500" u="none" strike="noStrike">
                          <a:effectLst/>
                          <a:highlight>
                            <a:srgbClr val="FFFF00"/>
                          </a:highlight>
                          <a:latin typeface="Alegreya Sans"/>
                        </a:rPr>
                        <a:t>Clinical ECHO Cohort 1</a:t>
                      </a:r>
                      <a:endParaRPr lang="en-US" sz="1500" b="0" i="0" u="none" strike="noStrike">
                        <a:solidFill>
                          <a:srgbClr val="000000"/>
                        </a:solidFill>
                        <a:effectLst/>
                        <a:highlight>
                          <a:srgbClr val="FFFF00"/>
                        </a:highlight>
                        <a:latin typeface="Alegreya Sans"/>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tcPr>
                </a:tc>
                <a:tc>
                  <a:txBody>
                    <a:bodyPr/>
                    <a:lstStyle/>
                    <a:p>
                      <a:pPr algn="l" fontAlgn="t"/>
                      <a:r>
                        <a:rPr lang="en-US" sz="1500" u="none" strike="noStrike">
                          <a:effectLst/>
                          <a:highlight>
                            <a:srgbClr val="FFFF00"/>
                          </a:highlight>
                          <a:latin typeface="Alegreya Sans" panose="00000500000000000000" pitchFamily="2" charset="0"/>
                        </a:rPr>
                        <a:t> Primary Care</a:t>
                      </a:r>
                      <a:endParaRPr lang="en-US" sz="1500" b="0" i="0" u="none" strike="noStrike">
                        <a:solidFill>
                          <a:srgbClr val="000000"/>
                        </a:solidFill>
                        <a:effectLst/>
                        <a:highlight>
                          <a:srgbClr val="FFFF00"/>
                        </a:highligh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tcPr>
                </a:tc>
                <a:tc>
                  <a:txBody>
                    <a:bodyPr/>
                    <a:lstStyle/>
                    <a:p>
                      <a:pPr algn="ctr" fontAlgn="t"/>
                      <a:r>
                        <a:rPr lang="en-US" sz="1500" u="none" strike="noStrike">
                          <a:effectLst/>
                          <a:highlight>
                            <a:srgbClr val="FFFF00"/>
                          </a:highlight>
                          <a:latin typeface="Alegreya Sans" panose="00000500000000000000" pitchFamily="2" charset="0"/>
                        </a:rPr>
                        <a:t>Jan-23</a:t>
                      </a:r>
                      <a:endParaRPr lang="en-US" sz="1500" b="0" i="0" u="none" strike="noStrike">
                        <a:solidFill>
                          <a:srgbClr val="000000"/>
                        </a:solidFill>
                        <a:effectLst/>
                        <a:highlight>
                          <a:srgbClr val="FFFF00"/>
                        </a:highligh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500" u="none" strike="noStrike">
                          <a:effectLst/>
                          <a:highlight>
                            <a:srgbClr val="FFFF00"/>
                          </a:highlight>
                          <a:latin typeface="Alegreya Sans" panose="00000500000000000000" pitchFamily="2" charset="0"/>
                        </a:rPr>
                        <a:t>Aug-23</a:t>
                      </a:r>
                      <a:endParaRPr lang="en-US" sz="1500" b="0" i="0" u="none" strike="noStrike">
                        <a:solidFill>
                          <a:srgbClr val="000000"/>
                        </a:solidFill>
                        <a:effectLst/>
                        <a:highlight>
                          <a:srgbClr val="FFFF00"/>
                        </a:highligh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1995653"/>
                  </a:ext>
                </a:extLst>
              </a:tr>
              <a:tr h="244455">
                <a:tc>
                  <a:txBody>
                    <a:bodyPr/>
                    <a:lstStyle/>
                    <a:p>
                      <a:pPr algn="l" fontAlgn="t"/>
                      <a:r>
                        <a:rPr lang="en-US" sz="1500" u="none" strike="noStrike">
                          <a:effectLst/>
                          <a:latin typeface="Alegreya Sans" panose="00000500000000000000" pitchFamily="2" charset="0"/>
                        </a:rPr>
                        <a:t> Ambassador ECHO Cohort 1</a:t>
                      </a:r>
                      <a:endParaRPr lang="en-US" sz="1500" b="0" i="0" u="none" strike="noStrike">
                        <a:solidFill>
                          <a:srgbClr val="000000"/>
                        </a:solidFill>
                        <a:effectLs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1500" u="none" strike="noStrike">
                          <a:effectLst/>
                          <a:latin typeface="Alegreya Sans" panose="00000500000000000000" pitchFamily="2" charset="0"/>
                        </a:rPr>
                        <a:t> AAP and AFSP Ambassadors</a:t>
                      </a:r>
                      <a:endParaRPr lang="en-US" sz="1500" b="0" i="0" u="none" strike="noStrike">
                        <a:solidFill>
                          <a:srgbClr val="000000"/>
                        </a:solidFill>
                        <a:effectLs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500" u="none" strike="noStrike">
                          <a:effectLst/>
                          <a:latin typeface="Alegreya Sans" panose="00000500000000000000" pitchFamily="2" charset="0"/>
                        </a:rPr>
                        <a:t>Jan-23</a:t>
                      </a:r>
                      <a:endParaRPr lang="en-US" sz="1500" b="0" i="0" u="none" strike="noStrike">
                        <a:solidFill>
                          <a:srgbClr val="000000"/>
                        </a:solidFill>
                        <a:effectLs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500" u="none" strike="noStrike">
                          <a:effectLst/>
                          <a:latin typeface="Alegreya Sans" panose="00000500000000000000" pitchFamily="2" charset="0"/>
                        </a:rPr>
                        <a:t>Aug-23</a:t>
                      </a:r>
                      <a:endParaRPr lang="en-US" sz="1500" b="0" i="0" u="none" strike="noStrike">
                        <a:solidFill>
                          <a:srgbClr val="000000"/>
                        </a:solidFill>
                        <a:effectLs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7732273"/>
                  </a:ext>
                </a:extLst>
              </a:tr>
              <a:tr h="244455">
                <a:tc>
                  <a:txBody>
                    <a:bodyPr/>
                    <a:lstStyle/>
                    <a:p>
                      <a:pPr algn="l" fontAlgn="t"/>
                      <a:r>
                        <a:rPr lang="en-US" sz="1500" u="none" strike="noStrike">
                          <a:effectLst/>
                          <a:highlight>
                            <a:srgbClr val="FFFF00"/>
                          </a:highlight>
                          <a:latin typeface="Alegreya Sans" panose="00000500000000000000" pitchFamily="2" charset="0"/>
                        </a:rPr>
                        <a:t> Clinical ECHO Cohort 2</a:t>
                      </a:r>
                      <a:endParaRPr lang="en-US" sz="1500" b="0" i="0" u="none" strike="noStrike">
                        <a:solidFill>
                          <a:srgbClr val="000000"/>
                        </a:solidFill>
                        <a:effectLst/>
                        <a:highlight>
                          <a:srgbClr val="FFFF00"/>
                        </a:highligh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500" u="none" strike="noStrike">
                          <a:effectLst/>
                          <a:highlight>
                            <a:srgbClr val="FFFF00"/>
                          </a:highlight>
                          <a:latin typeface="Alegreya Sans" panose="00000500000000000000" pitchFamily="2" charset="0"/>
                        </a:rPr>
                        <a:t> Primary Care with QI</a:t>
                      </a:r>
                      <a:endParaRPr lang="en-US" sz="1500" b="0" i="0" u="none" strike="noStrike">
                        <a:solidFill>
                          <a:srgbClr val="000000"/>
                        </a:solidFill>
                        <a:effectLst/>
                        <a:highlight>
                          <a:srgbClr val="FFFF00"/>
                        </a:highligh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500" u="none" strike="noStrike">
                          <a:effectLst/>
                          <a:highlight>
                            <a:srgbClr val="FFFF00"/>
                          </a:highlight>
                          <a:latin typeface="Alegreya Sans" panose="00000500000000000000" pitchFamily="2" charset="0"/>
                        </a:rPr>
                        <a:t>Jul-23</a:t>
                      </a:r>
                      <a:endParaRPr lang="en-US" sz="1500" b="0" i="0" u="none" strike="noStrike">
                        <a:solidFill>
                          <a:srgbClr val="000000"/>
                        </a:solidFill>
                        <a:effectLst/>
                        <a:highlight>
                          <a:srgbClr val="FFFF00"/>
                        </a:highligh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500" u="none" strike="noStrike">
                          <a:effectLst/>
                          <a:highlight>
                            <a:srgbClr val="FFFF00"/>
                          </a:highlight>
                          <a:latin typeface="Alegreya Sans" panose="00000500000000000000" pitchFamily="2" charset="0"/>
                        </a:rPr>
                        <a:t>Feb-24</a:t>
                      </a:r>
                      <a:endParaRPr lang="en-US" sz="1500" b="0" i="0" u="none" strike="noStrike">
                        <a:solidFill>
                          <a:srgbClr val="000000"/>
                        </a:solidFill>
                        <a:effectLst/>
                        <a:highlight>
                          <a:srgbClr val="FFFF00"/>
                        </a:highligh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8475359"/>
                  </a:ext>
                </a:extLst>
              </a:tr>
              <a:tr h="244455">
                <a:tc>
                  <a:txBody>
                    <a:bodyPr/>
                    <a:lstStyle/>
                    <a:p>
                      <a:pPr algn="l" fontAlgn="t"/>
                      <a:r>
                        <a:rPr lang="en-US" sz="1500" u="none" strike="noStrike">
                          <a:effectLst/>
                          <a:highlight>
                            <a:srgbClr val="FFFF00"/>
                          </a:highlight>
                          <a:latin typeface="Alegreya Sans" panose="00000500000000000000" pitchFamily="2" charset="0"/>
                        </a:rPr>
                        <a:t> Clinical ECHO Cohort 3</a:t>
                      </a:r>
                      <a:endParaRPr lang="en-US" sz="1500" b="0" i="0" u="none" strike="noStrike">
                        <a:solidFill>
                          <a:srgbClr val="000000"/>
                        </a:solidFill>
                        <a:effectLst/>
                        <a:highlight>
                          <a:srgbClr val="FFFF00"/>
                        </a:highligh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1500" u="none" strike="noStrike">
                          <a:effectLst/>
                          <a:highlight>
                            <a:srgbClr val="FFFF00"/>
                          </a:highlight>
                          <a:latin typeface="Alegreya Sans" panose="00000500000000000000" pitchFamily="2" charset="0"/>
                        </a:rPr>
                        <a:t> School Based Health Care Clinicians</a:t>
                      </a:r>
                      <a:endParaRPr lang="en-US" sz="1500" b="0" i="0" u="none" strike="noStrike">
                        <a:solidFill>
                          <a:srgbClr val="000000"/>
                        </a:solidFill>
                        <a:effectLst/>
                        <a:highlight>
                          <a:srgbClr val="FFFF00"/>
                        </a:highligh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500" u="none" strike="noStrike">
                          <a:effectLst/>
                          <a:highlight>
                            <a:srgbClr val="FFFF00"/>
                          </a:highlight>
                          <a:latin typeface="Alegreya Sans" panose="00000500000000000000" pitchFamily="2" charset="0"/>
                        </a:rPr>
                        <a:t>Oct-23</a:t>
                      </a:r>
                      <a:endParaRPr lang="en-US" sz="1500" b="0" i="0" u="none" strike="noStrike">
                        <a:solidFill>
                          <a:srgbClr val="000000"/>
                        </a:solidFill>
                        <a:effectLst/>
                        <a:highlight>
                          <a:srgbClr val="FFFF00"/>
                        </a:highligh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500" u="none" strike="noStrike">
                          <a:effectLst/>
                          <a:highlight>
                            <a:srgbClr val="FFFF00"/>
                          </a:highlight>
                          <a:latin typeface="Alegreya Sans" panose="00000500000000000000" pitchFamily="2" charset="0"/>
                        </a:rPr>
                        <a:t>Mar-24</a:t>
                      </a:r>
                      <a:endParaRPr lang="en-US" sz="1500" b="0" i="0" u="none" strike="noStrike">
                        <a:solidFill>
                          <a:srgbClr val="000000"/>
                        </a:solidFill>
                        <a:effectLst/>
                        <a:highlight>
                          <a:srgbClr val="FFFF00"/>
                        </a:highligh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3546381"/>
                  </a:ext>
                </a:extLst>
              </a:tr>
              <a:tr h="244455">
                <a:tc>
                  <a:txBody>
                    <a:bodyPr/>
                    <a:lstStyle/>
                    <a:p>
                      <a:pPr algn="l" fontAlgn="t"/>
                      <a:r>
                        <a:rPr lang="en-US" sz="1500" u="none" strike="noStrike">
                          <a:effectLst/>
                          <a:latin typeface="Alegreya Sans" panose="00000500000000000000" pitchFamily="2" charset="0"/>
                        </a:rPr>
                        <a:t> Ambassador ECHO Cohort 2</a:t>
                      </a:r>
                      <a:endParaRPr lang="en-US" sz="1500" b="0" i="0" u="none" strike="noStrike">
                        <a:solidFill>
                          <a:srgbClr val="000000"/>
                        </a:solidFill>
                        <a:effectLs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500" u="none" strike="noStrike">
                          <a:effectLst/>
                          <a:latin typeface="Alegreya Sans" panose="00000500000000000000" pitchFamily="2" charset="0"/>
                        </a:rPr>
                        <a:t> AAP and AFSP Ambassadors</a:t>
                      </a:r>
                      <a:endParaRPr lang="en-US" sz="1500" b="0" i="0" u="none" strike="noStrike">
                        <a:solidFill>
                          <a:srgbClr val="000000"/>
                        </a:solidFill>
                        <a:effectLs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500" u="none" strike="noStrike">
                          <a:effectLst/>
                          <a:latin typeface="Alegreya Sans" panose="00000500000000000000" pitchFamily="2" charset="0"/>
                        </a:rPr>
                        <a:t>Jan-24</a:t>
                      </a:r>
                      <a:endParaRPr lang="en-US" sz="1500" b="0" i="0" u="none" strike="noStrike">
                        <a:solidFill>
                          <a:srgbClr val="000000"/>
                        </a:solidFill>
                        <a:effectLs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500" u="none" strike="noStrike">
                          <a:effectLst/>
                          <a:latin typeface="Alegreya Sans" panose="00000500000000000000" pitchFamily="2" charset="0"/>
                        </a:rPr>
                        <a:t>Aug-24</a:t>
                      </a:r>
                      <a:endParaRPr lang="en-US" sz="1500" b="0" i="0" u="none" strike="noStrike">
                        <a:solidFill>
                          <a:srgbClr val="000000"/>
                        </a:solidFill>
                        <a:effectLs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53688051"/>
                  </a:ext>
                </a:extLst>
              </a:tr>
              <a:tr h="244455">
                <a:tc>
                  <a:txBody>
                    <a:bodyPr/>
                    <a:lstStyle/>
                    <a:p>
                      <a:pPr algn="l" fontAlgn="t"/>
                      <a:r>
                        <a:rPr lang="en-US" sz="1500" u="none" strike="noStrike">
                          <a:effectLst/>
                          <a:highlight>
                            <a:srgbClr val="FFFF00"/>
                          </a:highlight>
                          <a:latin typeface="Alegreya Sans" panose="00000500000000000000" pitchFamily="2" charset="0"/>
                        </a:rPr>
                        <a:t> Clinical ECHO Cohort 5</a:t>
                      </a:r>
                      <a:endParaRPr lang="en-US" sz="1500" b="0" i="0" u="none" strike="noStrike">
                        <a:solidFill>
                          <a:srgbClr val="000000"/>
                        </a:solidFill>
                        <a:effectLst/>
                        <a:highlight>
                          <a:srgbClr val="FFFF00"/>
                        </a:highligh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1500" u="none" strike="noStrike">
                          <a:effectLst/>
                          <a:highlight>
                            <a:srgbClr val="FFFF00"/>
                          </a:highlight>
                          <a:latin typeface="Alegreya Sans" panose="00000500000000000000" pitchFamily="2" charset="0"/>
                        </a:rPr>
                        <a:t> Primary Care with QI</a:t>
                      </a:r>
                      <a:endParaRPr lang="en-US" sz="1500" b="0" i="0" u="none" strike="noStrike">
                        <a:solidFill>
                          <a:srgbClr val="000000"/>
                        </a:solidFill>
                        <a:effectLst/>
                        <a:highlight>
                          <a:srgbClr val="FFFF00"/>
                        </a:highligh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500" u="none" strike="noStrike">
                          <a:effectLst/>
                          <a:highlight>
                            <a:srgbClr val="FFFF00"/>
                          </a:highlight>
                          <a:latin typeface="Alegreya Sans" panose="00000500000000000000" pitchFamily="2" charset="0"/>
                        </a:rPr>
                        <a:t>Feb-24</a:t>
                      </a:r>
                      <a:endParaRPr lang="en-US" sz="1500" b="0" i="0" u="none" strike="noStrike">
                        <a:solidFill>
                          <a:srgbClr val="000000"/>
                        </a:solidFill>
                        <a:effectLst/>
                        <a:highlight>
                          <a:srgbClr val="FFFF00"/>
                        </a:highligh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500" u="none" strike="noStrike">
                          <a:effectLst/>
                          <a:highlight>
                            <a:srgbClr val="FFFF00"/>
                          </a:highlight>
                          <a:latin typeface="Alegreya Sans" panose="00000500000000000000" pitchFamily="2" charset="0"/>
                        </a:rPr>
                        <a:t>Sep-24</a:t>
                      </a:r>
                      <a:endParaRPr lang="en-US" sz="1500" b="0" i="0" u="none" strike="noStrike">
                        <a:solidFill>
                          <a:srgbClr val="000000"/>
                        </a:solidFill>
                        <a:effectLst/>
                        <a:highlight>
                          <a:srgbClr val="FFFF00"/>
                        </a:highligh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26173598"/>
                  </a:ext>
                </a:extLst>
              </a:tr>
              <a:tr h="244455">
                <a:tc>
                  <a:txBody>
                    <a:bodyPr/>
                    <a:lstStyle/>
                    <a:p>
                      <a:pPr algn="l" fontAlgn="t"/>
                      <a:r>
                        <a:rPr lang="en-US" sz="1500" u="none" strike="noStrike">
                          <a:effectLst/>
                          <a:highlight>
                            <a:srgbClr val="FFFF00"/>
                          </a:highlight>
                          <a:latin typeface="Alegreya Sans" panose="00000500000000000000" pitchFamily="2" charset="0"/>
                        </a:rPr>
                        <a:t> Clinical ECHO Cohort 4</a:t>
                      </a:r>
                      <a:endParaRPr lang="en-US" sz="1500" b="0" i="0" u="none" strike="noStrike">
                        <a:solidFill>
                          <a:srgbClr val="000000"/>
                        </a:solidFill>
                        <a:effectLst/>
                        <a:highlight>
                          <a:srgbClr val="FFFF00"/>
                        </a:highligh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500" u="none" strike="noStrike">
                          <a:effectLst/>
                          <a:highlight>
                            <a:srgbClr val="FFFF00"/>
                          </a:highlight>
                          <a:latin typeface="Alegreya Sans" panose="00000500000000000000" pitchFamily="2" charset="0"/>
                        </a:rPr>
                        <a:t> Emergency Medicine</a:t>
                      </a:r>
                      <a:endParaRPr lang="en-US" sz="1500" b="0" i="0" u="none" strike="noStrike">
                        <a:solidFill>
                          <a:srgbClr val="000000"/>
                        </a:solidFill>
                        <a:effectLst/>
                        <a:highlight>
                          <a:srgbClr val="FFFF00"/>
                        </a:highligh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500" u="none" strike="noStrike">
                          <a:effectLst/>
                          <a:highlight>
                            <a:srgbClr val="FFFF00"/>
                          </a:highlight>
                          <a:latin typeface="Alegreya Sans" panose="00000500000000000000" pitchFamily="2" charset="0"/>
                        </a:rPr>
                        <a:t>Mar-24</a:t>
                      </a:r>
                      <a:endParaRPr lang="en-US" sz="1500" b="0" i="0" u="none" strike="noStrike">
                        <a:solidFill>
                          <a:srgbClr val="000000"/>
                        </a:solidFill>
                        <a:effectLst/>
                        <a:highlight>
                          <a:srgbClr val="FFFF00"/>
                        </a:highligh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500" u="none" strike="noStrike">
                          <a:effectLst/>
                          <a:highlight>
                            <a:srgbClr val="FFFF00"/>
                          </a:highlight>
                          <a:latin typeface="Alegreya Sans" panose="00000500000000000000" pitchFamily="2" charset="0"/>
                        </a:rPr>
                        <a:t>Aug-24</a:t>
                      </a:r>
                      <a:endParaRPr lang="en-US" sz="1500" b="0" i="0" u="none" strike="noStrike">
                        <a:solidFill>
                          <a:srgbClr val="000000"/>
                        </a:solidFill>
                        <a:effectLst/>
                        <a:highlight>
                          <a:srgbClr val="FFFF00"/>
                        </a:highligh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27587820"/>
                  </a:ext>
                </a:extLst>
              </a:tr>
              <a:tr h="244455">
                <a:tc>
                  <a:txBody>
                    <a:bodyPr/>
                    <a:lstStyle/>
                    <a:p>
                      <a:pPr algn="l" fontAlgn="t"/>
                      <a:r>
                        <a:rPr lang="en-US" sz="1500" u="none" strike="noStrike">
                          <a:effectLst/>
                          <a:highlight>
                            <a:srgbClr val="FFFF00"/>
                          </a:highlight>
                          <a:latin typeface="Alegreya Sans" panose="00000500000000000000" pitchFamily="2" charset="0"/>
                        </a:rPr>
                        <a:t> Clinical ECHO Cohort 6</a:t>
                      </a:r>
                      <a:endParaRPr lang="en-US" sz="1500" b="0" i="0" u="none" strike="noStrike">
                        <a:solidFill>
                          <a:srgbClr val="000000"/>
                        </a:solidFill>
                        <a:effectLst/>
                        <a:highlight>
                          <a:srgbClr val="FFFF00"/>
                        </a:highligh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1500" u="none" strike="noStrike">
                          <a:effectLst/>
                          <a:highlight>
                            <a:srgbClr val="FFFF00"/>
                          </a:highlight>
                          <a:latin typeface="Alegreya Sans" panose="00000500000000000000" pitchFamily="2" charset="0"/>
                        </a:rPr>
                        <a:t> Primary Care with QI</a:t>
                      </a:r>
                      <a:endParaRPr lang="en-US" sz="1500" b="0" i="0" u="none" strike="noStrike">
                        <a:solidFill>
                          <a:srgbClr val="000000"/>
                        </a:solidFill>
                        <a:effectLst/>
                        <a:highlight>
                          <a:srgbClr val="FFFF00"/>
                        </a:highligh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500" u="none" strike="noStrike">
                          <a:effectLst/>
                          <a:highlight>
                            <a:srgbClr val="FFFF00"/>
                          </a:highlight>
                          <a:latin typeface="Alegreya Sans" panose="00000500000000000000" pitchFamily="2" charset="0"/>
                        </a:rPr>
                        <a:t>Jul-24</a:t>
                      </a:r>
                      <a:endParaRPr lang="en-US" sz="1500" b="0" i="0" u="none" strike="noStrike">
                        <a:solidFill>
                          <a:srgbClr val="000000"/>
                        </a:solidFill>
                        <a:effectLst/>
                        <a:highlight>
                          <a:srgbClr val="FFFF00"/>
                        </a:highligh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500" u="none" strike="noStrike">
                          <a:effectLst/>
                          <a:highlight>
                            <a:srgbClr val="FFFF00"/>
                          </a:highlight>
                          <a:latin typeface="Alegreya Sans" panose="00000500000000000000" pitchFamily="2" charset="0"/>
                        </a:rPr>
                        <a:t>Feb-25</a:t>
                      </a:r>
                      <a:endParaRPr lang="en-US" sz="1500" b="0" i="0" u="none" strike="noStrike">
                        <a:solidFill>
                          <a:srgbClr val="000000"/>
                        </a:solidFill>
                        <a:effectLst/>
                        <a:highlight>
                          <a:srgbClr val="FFFF00"/>
                        </a:highligh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8124030"/>
                  </a:ext>
                </a:extLst>
              </a:tr>
              <a:tr h="244455">
                <a:tc>
                  <a:txBody>
                    <a:bodyPr/>
                    <a:lstStyle/>
                    <a:p>
                      <a:pPr algn="l" fontAlgn="t"/>
                      <a:r>
                        <a:rPr lang="en-US" sz="1500" u="none" strike="noStrike">
                          <a:effectLst/>
                          <a:latin typeface="Alegreya Sans" panose="00000500000000000000" pitchFamily="2" charset="0"/>
                        </a:rPr>
                        <a:t> Ambassador ECHO Cohort 3 - Level 2</a:t>
                      </a:r>
                      <a:endParaRPr lang="en-US" sz="1500" b="0" i="0" u="none" strike="noStrike">
                        <a:solidFill>
                          <a:srgbClr val="000000"/>
                        </a:solidFill>
                        <a:effectLs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500" u="none" strike="noStrike">
                          <a:effectLst/>
                          <a:latin typeface="Alegreya Sans" panose="00000500000000000000" pitchFamily="2" charset="0"/>
                        </a:rPr>
                        <a:t> AAP and AFSP Ambassadors</a:t>
                      </a:r>
                      <a:endParaRPr lang="en-US" sz="1500" b="0" i="0" u="none" strike="noStrike">
                        <a:solidFill>
                          <a:srgbClr val="000000"/>
                        </a:solidFill>
                        <a:effectLs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500" u="none" strike="noStrike">
                          <a:effectLst/>
                          <a:latin typeface="Alegreya Sans" panose="00000500000000000000" pitchFamily="2" charset="0"/>
                        </a:rPr>
                        <a:t>Aug-24</a:t>
                      </a:r>
                      <a:endParaRPr lang="en-US" sz="1500" b="0" i="0" u="none" strike="noStrike">
                        <a:solidFill>
                          <a:srgbClr val="000000"/>
                        </a:solidFill>
                        <a:effectLs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500" u="none" strike="noStrike">
                          <a:effectLst/>
                          <a:latin typeface="Alegreya Sans" panose="00000500000000000000" pitchFamily="2" charset="0"/>
                        </a:rPr>
                        <a:t>Oct-25</a:t>
                      </a:r>
                      <a:endParaRPr lang="en-US" sz="1500" b="0" i="0" u="none" strike="noStrike">
                        <a:solidFill>
                          <a:srgbClr val="000000"/>
                        </a:solidFill>
                        <a:effectLs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3715969"/>
                  </a:ext>
                </a:extLst>
              </a:tr>
              <a:tr h="244455">
                <a:tc>
                  <a:txBody>
                    <a:bodyPr/>
                    <a:lstStyle/>
                    <a:p>
                      <a:pPr algn="l" fontAlgn="t"/>
                      <a:r>
                        <a:rPr lang="en-US" sz="1500" u="none" strike="noStrike">
                          <a:effectLst/>
                          <a:highlight>
                            <a:srgbClr val="FFFF00"/>
                          </a:highlight>
                          <a:latin typeface="Alegreya Sans" panose="00000500000000000000" pitchFamily="2" charset="0"/>
                        </a:rPr>
                        <a:t> Clinical ECHO Cohort 7</a:t>
                      </a:r>
                      <a:endParaRPr lang="en-US" sz="1500" b="0" i="0" u="none" strike="noStrike">
                        <a:solidFill>
                          <a:srgbClr val="000000"/>
                        </a:solidFill>
                        <a:effectLst/>
                        <a:highlight>
                          <a:srgbClr val="FFFF00"/>
                        </a:highligh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1500" u="none" strike="noStrike">
                          <a:effectLst/>
                          <a:highlight>
                            <a:srgbClr val="FFFF00"/>
                          </a:highlight>
                          <a:latin typeface="Alegreya Sans" panose="00000500000000000000" pitchFamily="2" charset="0"/>
                        </a:rPr>
                        <a:t> School Based Health Care Clinicians</a:t>
                      </a:r>
                      <a:endParaRPr lang="en-US" sz="1500" b="0" i="0" u="none" strike="noStrike">
                        <a:solidFill>
                          <a:srgbClr val="000000"/>
                        </a:solidFill>
                        <a:effectLst/>
                        <a:highlight>
                          <a:srgbClr val="FFFF00"/>
                        </a:highligh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500" u="none" strike="noStrike">
                          <a:effectLst/>
                          <a:highlight>
                            <a:srgbClr val="FFFF00"/>
                          </a:highlight>
                          <a:latin typeface="Alegreya Sans" panose="00000500000000000000" pitchFamily="2" charset="0"/>
                        </a:rPr>
                        <a:t>Sep-24</a:t>
                      </a:r>
                      <a:endParaRPr lang="en-US" sz="1500" b="0" i="0" u="none" strike="noStrike">
                        <a:solidFill>
                          <a:srgbClr val="000000"/>
                        </a:solidFill>
                        <a:effectLst/>
                        <a:highlight>
                          <a:srgbClr val="FFFF00"/>
                        </a:highligh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500" u="none" strike="noStrike">
                          <a:effectLst/>
                          <a:highlight>
                            <a:srgbClr val="FFFF00"/>
                          </a:highlight>
                          <a:latin typeface="Alegreya Sans" panose="00000500000000000000" pitchFamily="2" charset="0"/>
                        </a:rPr>
                        <a:t>Feb-25</a:t>
                      </a:r>
                      <a:endParaRPr lang="en-US" sz="1500" b="0" i="0" u="none" strike="noStrike">
                        <a:solidFill>
                          <a:srgbClr val="000000"/>
                        </a:solidFill>
                        <a:effectLst/>
                        <a:highlight>
                          <a:srgbClr val="FFFF00"/>
                        </a:highligh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56159533"/>
                  </a:ext>
                </a:extLst>
              </a:tr>
              <a:tr h="244455">
                <a:tc>
                  <a:txBody>
                    <a:bodyPr/>
                    <a:lstStyle/>
                    <a:p>
                      <a:pPr algn="l" fontAlgn="t"/>
                      <a:r>
                        <a:rPr lang="en-US" sz="1500" u="none" strike="noStrike">
                          <a:effectLst/>
                          <a:highlight>
                            <a:srgbClr val="FFFF00"/>
                          </a:highlight>
                          <a:latin typeface="Alegreya Sans" panose="00000500000000000000" pitchFamily="2" charset="0"/>
                        </a:rPr>
                        <a:t> Clinical ECHO Cohort 8</a:t>
                      </a:r>
                      <a:endParaRPr lang="en-US" sz="1500" b="0" i="0" u="none" strike="noStrike">
                        <a:solidFill>
                          <a:srgbClr val="000000"/>
                        </a:solidFill>
                        <a:effectLst/>
                        <a:highlight>
                          <a:srgbClr val="FFFF00"/>
                        </a:highligh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500" u="none" strike="noStrike">
                          <a:effectLst/>
                          <a:highlight>
                            <a:srgbClr val="FFFF00"/>
                          </a:highlight>
                          <a:latin typeface="Alegreya Sans" panose="00000500000000000000" pitchFamily="2" charset="0"/>
                        </a:rPr>
                        <a:t> Primary Care with QI</a:t>
                      </a:r>
                      <a:endParaRPr lang="en-US" sz="1500" b="0" i="0" u="none" strike="noStrike">
                        <a:solidFill>
                          <a:srgbClr val="000000"/>
                        </a:solidFill>
                        <a:effectLst/>
                        <a:highlight>
                          <a:srgbClr val="FFFF00"/>
                        </a:highligh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500" u="none" strike="noStrike">
                          <a:effectLst/>
                          <a:highlight>
                            <a:srgbClr val="FFFF00"/>
                          </a:highlight>
                          <a:latin typeface="Alegreya Sans" panose="00000500000000000000" pitchFamily="2" charset="0"/>
                        </a:rPr>
                        <a:t>Sep-24</a:t>
                      </a:r>
                      <a:endParaRPr lang="en-US" sz="1500" b="0" i="0" u="none" strike="noStrike">
                        <a:solidFill>
                          <a:srgbClr val="000000"/>
                        </a:solidFill>
                        <a:effectLst/>
                        <a:highlight>
                          <a:srgbClr val="FFFF00"/>
                        </a:highligh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500" u="none" strike="noStrike" dirty="0">
                          <a:effectLst/>
                          <a:highlight>
                            <a:srgbClr val="FFFF00"/>
                          </a:highlight>
                          <a:latin typeface="Alegreya Sans" panose="00000500000000000000" pitchFamily="2" charset="0"/>
                        </a:rPr>
                        <a:t>Apr-25</a:t>
                      </a:r>
                      <a:endParaRPr lang="en-US" sz="1500" b="0" i="0" u="none" strike="noStrike" dirty="0">
                        <a:solidFill>
                          <a:srgbClr val="000000"/>
                        </a:solidFill>
                        <a:effectLst/>
                        <a:highlight>
                          <a:srgbClr val="FFFF00"/>
                        </a:highligh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47863171"/>
                  </a:ext>
                </a:extLst>
              </a:tr>
            </a:tbl>
          </a:graphicData>
        </a:graphic>
      </p:graphicFrame>
      <p:pic>
        <p:nvPicPr>
          <p:cNvPr id="4" name="Picture 3">
            <a:extLst>
              <a:ext uri="{FF2B5EF4-FFF2-40B4-BE49-F238E27FC236}">
                <a16:creationId xmlns:a16="http://schemas.microsoft.com/office/drawing/2014/main" id="{C5DC05A3-0E4C-2097-DD49-046665D59D1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395451" y="4542118"/>
            <a:ext cx="768550" cy="432484"/>
          </a:xfrm>
          <a:prstGeom prst="rect">
            <a:avLst/>
          </a:prstGeom>
        </p:spPr>
      </p:pic>
    </p:spTree>
    <p:extLst>
      <p:ext uri="{BB962C8B-B14F-4D97-AF65-F5344CB8AC3E}">
        <p14:creationId xmlns:p14="http://schemas.microsoft.com/office/powerpoint/2010/main" val="2043337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EC92963-2488-74CC-3395-822A46A4A058}"/>
              </a:ext>
            </a:extLst>
          </p:cNvPr>
          <p:cNvSpPr txBox="1">
            <a:spLocks noGrp="1"/>
          </p:cNvSpPr>
          <p:nvPr>
            <p:ph type="title" idx="4294967295"/>
          </p:nvPr>
        </p:nvSpPr>
        <p:spPr>
          <a:xfrm>
            <a:off x="488731" y="328031"/>
            <a:ext cx="8442434"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685800" rtl="0" eaLnBrk="1" fontAlgn="auto" latinLnBrk="0" hangingPunct="1">
              <a:lnSpc>
                <a:spcPct val="100000"/>
              </a:lnSpc>
              <a:spcBef>
                <a:spcPts val="0"/>
              </a:spcBef>
              <a:spcAft>
                <a:spcPts val="0"/>
              </a:spcAft>
              <a:buClrTx/>
              <a:buSzPts val="2100"/>
              <a:buFont typeface="Arial"/>
              <a:buNone/>
              <a:tabLst/>
              <a:defRPr/>
            </a:pPr>
            <a:r>
              <a:rPr kumimoji="0" lang="en-US" sz="2400" b="1" i="0" u="none" strike="noStrike" kern="1200" cap="none" spc="0" normalizeH="0" baseline="0" noProof="0">
                <a:ln>
                  <a:noFill/>
                </a:ln>
                <a:solidFill>
                  <a:srgbClr val="212D64"/>
                </a:solidFill>
                <a:effectLst/>
                <a:uLnTx/>
                <a:uFillTx/>
                <a:latin typeface="Alegreya Sans" panose="00000500000000000000" pitchFamily="2" charset="0"/>
                <a:ea typeface="+mn-ea"/>
                <a:cs typeface="+mn-cs"/>
                <a:sym typeface="Arial"/>
              </a:rPr>
              <a:t>Clinical Suicide Prevention ECHO Goals and Outcomes</a:t>
            </a:r>
          </a:p>
        </p:txBody>
      </p:sp>
      <p:sp>
        <p:nvSpPr>
          <p:cNvPr id="8" name="TextBox 7">
            <a:extLst>
              <a:ext uri="{FF2B5EF4-FFF2-40B4-BE49-F238E27FC236}">
                <a16:creationId xmlns:a16="http://schemas.microsoft.com/office/drawing/2014/main" id="{6429C61D-5EA1-6F88-F5EA-B05C5DE8C0C6}"/>
              </a:ext>
            </a:extLst>
          </p:cNvPr>
          <p:cNvSpPr txBox="1"/>
          <p:nvPr/>
        </p:nvSpPr>
        <p:spPr>
          <a:xfrm>
            <a:off x="790528" y="939666"/>
            <a:ext cx="7693573" cy="3416320"/>
          </a:xfrm>
          <a:prstGeom prst="rect">
            <a:avLst/>
          </a:prstGeom>
          <a:noFill/>
        </p:spPr>
        <p:txBody>
          <a:bodyPr wrap="square">
            <a:spAutoFit/>
          </a:bodyPr>
          <a:lstStyle/>
          <a:p>
            <a:pPr defTabSz="685800">
              <a:buClrTx/>
            </a:pPr>
            <a:endParaRPr lang="en-US" sz="1800" kern="1200">
              <a:latin typeface="Alegreya Sans"/>
              <a:ea typeface="+mn-ea"/>
              <a:cs typeface="+mn-cs"/>
            </a:endParaRPr>
          </a:p>
          <a:p>
            <a:pPr defTabSz="685800">
              <a:buClrTx/>
            </a:pPr>
            <a:r>
              <a:rPr lang="en-US" sz="1800" kern="1200">
                <a:solidFill>
                  <a:prstClr val="black"/>
                </a:solidFill>
                <a:latin typeface="Alegreya Sans"/>
                <a:ea typeface="+mn-ea"/>
                <a:cs typeface="+mn-cs"/>
              </a:rPr>
              <a:t>Health care professionals were trained in clinical strategies described in the </a:t>
            </a:r>
            <a:r>
              <a:rPr lang="en-US" sz="1800" kern="1200">
                <a:solidFill>
                  <a:prstClr val="black"/>
                </a:solidFill>
                <a:latin typeface="Alegreya Sans"/>
                <a:ea typeface="+mn-ea"/>
                <a:cs typeface="+mn-cs"/>
                <a:hlinkClick r:id="rId2"/>
              </a:rPr>
              <a:t>Blueprint for Youth Suicide Prevention </a:t>
            </a:r>
            <a:r>
              <a:rPr lang="en-US" sz="1800" kern="1200">
                <a:solidFill>
                  <a:prstClr val="black"/>
                </a:solidFill>
                <a:latin typeface="Alegreya Sans"/>
                <a:ea typeface="+mn-ea"/>
                <a:cs typeface="+mn-cs"/>
              </a:rPr>
              <a:t>to increase capacity regarding practices to identify and support youth at risk for suicide.</a:t>
            </a:r>
            <a:endParaRPr lang="en-US" sz="1800" kern="1200">
              <a:solidFill>
                <a:prstClr val="white"/>
              </a:solidFill>
              <a:latin typeface="Alegreya Sans"/>
              <a:ea typeface="+mn-ea"/>
              <a:cs typeface="+mn-cs"/>
            </a:endParaRPr>
          </a:p>
          <a:p>
            <a:pPr defTabSz="685800">
              <a:buClrTx/>
            </a:pPr>
            <a:endParaRPr lang="en-US" sz="1800" kern="1200">
              <a:latin typeface="Alegreya Sans"/>
              <a:ea typeface="+mn-ea"/>
              <a:cs typeface="+mn-cs"/>
            </a:endParaRPr>
          </a:p>
          <a:p>
            <a:pPr defTabSz="685800">
              <a:buClrTx/>
            </a:pPr>
            <a:r>
              <a:rPr lang="en-US" sz="1800" kern="1200">
                <a:latin typeface="Alegreya Sans"/>
                <a:ea typeface="+mn-ea"/>
                <a:cs typeface="+mn-cs"/>
              </a:rPr>
              <a:t>Expected Outcomes: </a:t>
            </a:r>
          </a:p>
          <a:p>
            <a:pPr marL="257175" indent="-257175" defTabSz="685800">
              <a:buClrTx/>
              <a:buFont typeface="Arial" panose="020B0604020202020204" pitchFamily="34" charset="0"/>
              <a:buChar char="•"/>
            </a:pPr>
            <a:r>
              <a:rPr lang="en-US" sz="1800" kern="1200">
                <a:latin typeface="Alegreya Sans"/>
                <a:ea typeface="+mn-ea"/>
                <a:cs typeface="+mn-cs"/>
              </a:rPr>
              <a:t>Participants will build knowledge and self-efficacy on best practices related to the integration of suicide prevention care pathways into clinical practice, in order to improve the quality of care delivered to patients. </a:t>
            </a:r>
          </a:p>
          <a:p>
            <a:pPr marL="257175" indent="-257175" defTabSz="685800">
              <a:buClrTx/>
              <a:buFont typeface="Arial" panose="020B0604020202020204" pitchFamily="34" charset="0"/>
              <a:buChar char="•"/>
            </a:pPr>
            <a:r>
              <a:rPr lang="en-US" sz="1800" kern="1200">
                <a:latin typeface="Alegreya Sans"/>
                <a:ea typeface="+mn-ea"/>
                <a:cs typeface="+mn-cs"/>
              </a:rPr>
              <a:t>Participants will gain peer support and a sense of community. </a:t>
            </a:r>
          </a:p>
          <a:p>
            <a:pPr marL="257175" indent="-257175" defTabSz="685800">
              <a:buClrTx/>
              <a:buFont typeface="Arial" panose="020B0604020202020204" pitchFamily="34" charset="0"/>
              <a:buChar char="•"/>
            </a:pPr>
            <a:r>
              <a:rPr lang="en-US" sz="1800" kern="1200">
                <a:latin typeface="Alegreya Sans"/>
                <a:ea typeface="+mn-ea"/>
                <a:cs typeface="+mn-cs"/>
              </a:rPr>
              <a:t>Practices will demonstrate practice change related to identified clinical quality measures. </a:t>
            </a:r>
          </a:p>
        </p:txBody>
      </p:sp>
      <p:pic>
        <p:nvPicPr>
          <p:cNvPr id="2" name="Picture 1">
            <a:extLst>
              <a:ext uri="{FF2B5EF4-FFF2-40B4-BE49-F238E27FC236}">
                <a16:creationId xmlns:a16="http://schemas.microsoft.com/office/drawing/2014/main" id="{4F624C29-B478-4DEC-591D-B6010B44F4A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422544" y="4684357"/>
            <a:ext cx="768550" cy="432484"/>
          </a:xfrm>
          <a:prstGeom prst="rect">
            <a:avLst/>
          </a:prstGeom>
        </p:spPr>
      </p:pic>
    </p:spTree>
    <p:extLst>
      <p:ext uri="{BB962C8B-B14F-4D97-AF65-F5344CB8AC3E}">
        <p14:creationId xmlns:p14="http://schemas.microsoft.com/office/powerpoint/2010/main" val="4004812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D87E3D-95CD-02F3-18CB-143FC3F68196}"/>
              </a:ext>
            </a:extLst>
          </p:cNvPr>
          <p:cNvSpPr>
            <a:spLocks noGrp="1"/>
          </p:cNvSpPr>
          <p:nvPr>
            <p:ph type="title"/>
          </p:nvPr>
        </p:nvSpPr>
        <p:spPr>
          <a:xfrm>
            <a:off x="571500" y="446655"/>
            <a:ext cx="7886700" cy="514350"/>
          </a:xfrm>
        </p:spPr>
        <p:txBody>
          <a:bodyPr>
            <a:normAutofit fontScale="90000"/>
          </a:bodyPr>
          <a:lstStyle/>
          <a:p>
            <a:pPr>
              <a:defRPr/>
            </a:pPr>
            <a:r>
              <a:rPr lang="en-US" sz="3600" b="1">
                <a:solidFill>
                  <a:srgbClr val="00247F"/>
                </a:solidFill>
                <a:latin typeface="Alegreya Sans"/>
              </a:rPr>
              <a:t>Educational ECHO Session</a:t>
            </a:r>
            <a:br>
              <a:rPr lang="en-US" sz="3600" b="1">
                <a:solidFill>
                  <a:srgbClr val="00247F"/>
                </a:solidFill>
                <a:latin typeface="Alegreya Sans"/>
              </a:rPr>
            </a:br>
            <a:endParaRPr lang="en-US" sz="3600" b="1">
              <a:solidFill>
                <a:srgbClr val="00247F"/>
              </a:solidFill>
              <a:latin typeface="Alegreya Sans"/>
            </a:endParaRPr>
          </a:p>
        </p:txBody>
      </p:sp>
      <p:sp>
        <p:nvSpPr>
          <p:cNvPr id="7" name="Rectangle: Rounded Corners 6">
            <a:extLst>
              <a:ext uri="{FF2B5EF4-FFF2-40B4-BE49-F238E27FC236}">
                <a16:creationId xmlns:a16="http://schemas.microsoft.com/office/drawing/2014/main" id="{55D3A459-47F2-3A39-E938-30E6BA1632A4}"/>
              </a:ext>
              <a:ext uri="{C183D7F6-B498-43B3-948B-1728B52AA6E4}">
                <adec:decorative xmlns:adec="http://schemas.microsoft.com/office/drawing/2017/decorative" val="1"/>
              </a:ext>
            </a:extLst>
          </p:cNvPr>
          <p:cNvSpPr/>
          <p:nvPr/>
        </p:nvSpPr>
        <p:spPr>
          <a:xfrm>
            <a:off x="2585159" y="1146931"/>
            <a:ext cx="3597179" cy="3564425"/>
          </a:xfrm>
          <a:prstGeom prst="roundRect">
            <a:avLst>
              <a:gd name="adj" fmla="val 10000"/>
            </a:avLst>
          </a:prstGeom>
          <a:solidFill>
            <a:schemeClr val="accent2"/>
          </a:solidFill>
          <a:ln>
            <a:noFill/>
          </a:ln>
          <a:effectLst/>
        </p:spPr>
        <p:txBody>
          <a:bodyPr/>
          <a:lstStyle/>
          <a:p>
            <a:pPr defTabSz="685800">
              <a:buClrTx/>
              <a:defRPr/>
            </a:pPr>
            <a:endParaRPr lang="en-US" sz="1350">
              <a:solidFill>
                <a:srgbClr val="000000">
                  <a:hueOff val="0"/>
                  <a:satOff val="0"/>
                  <a:lumOff val="0"/>
                  <a:alphaOff val="0"/>
                </a:srgbClr>
              </a:solidFill>
              <a:latin typeface="Alegreya Sans"/>
              <a:ea typeface="+mn-ea"/>
              <a:cs typeface="+mn-cs"/>
            </a:endParaRPr>
          </a:p>
        </p:txBody>
      </p:sp>
      <p:sp>
        <p:nvSpPr>
          <p:cNvPr id="8" name="Rectangle: Rounded Corners 4">
            <a:extLst>
              <a:ext uri="{FF2B5EF4-FFF2-40B4-BE49-F238E27FC236}">
                <a16:creationId xmlns:a16="http://schemas.microsoft.com/office/drawing/2014/main" id="{B628CF31-F7C9-BBB1-C164-A5E5703C9918}"/>
              </a:ext>
            </a:extLst>
          </p:cNvPr>
          <p:cNvSpPr txBox="1"/>
          <p:nvPr/>
        </p:nvSpPr>
        <p:spPr>
          <a:xfrm>
            <a:off x="2907533" y="1327041"/>
            <a:ext cx="2952431" cy="623904"/>
          </a:xfrm>
          <a:prstGeom prst="rect">
            <a:avLst/>
          </a:prstGeom>
          <a:solidFill>
            <a:schemeClr val="accent2"/>
          </a:solidFill>
          <a:ln>
            <a:noFill/>
          </a:ln>
          <a:effectLst/>
        </p:spPr>
        <p:txBody>
          <a:bodyPr spcFirstLastPara="0" vert="horz" wrap="square" lIns="68580" tIns="68580" rIns="68580" bIns="68580" numCol="1" spcCol="1270" anchor="ctr" anchorCtr="0">
            <a:noAutofit/>
          </a:bodyPr>
          <a:lstStyle/>
          <a:p>
            <a:pPr algn="ctr" defTabSz="800100">
              <a:lnSpc>
                <a:spcPct val="90000"/>
              </a:lnSpc>
              <a:spcBef>
                <a:spcPct val="0"/>
              </a:spcBef>
              <a:buClrTx/>
              <a:defRPr/>
            </a:pPr>
            <a:r>
              <a:rPr lang="en-US" sz="2400" b="1" dirty="0">
                <a:solidFill>
                  <a:schemeClr val="bg1"/>
                </a:solidFill>
                <a:latin typeface="Alegreya Sans" panose="00000500000000000000" pitchFamily="2" charset="0"/>
                <a:ea typeface="+mn-ea"/>
                <a:cs typeface="+mn-cs"/>
              </a:rPr>
              <a:t>Clinical ECHO</a:t>
            </a:r>
            <a:endParaRPr lang="en-US" sz="900" b="1" dirty="0">
              <a:solidFill>
                <a:schemeClr val="bg1"/>
              </a:solidFill>
              <a:latin typeface="Alegreya Sans" panose="00000500000000000000" pitchFamily="2" charset="0"/>
              <a:ea typeface="+mn-ea"/>
              <a:cs typeface="+mn-cs"/>
            </a:endParaRPr>
          </a:p>
          <a:p>
            <a:pPr algn="ctr" defTabSz="800100">
              <a:lnSpc>
                <a:spcPct val="90000"/>
              </a:lnSpc>
              <a:spcBef>
                <a:spcPct val="0"/>
              </a:spcBef>
              <a:buClrTx/>
              <a:defRPr/>
            </a:pPr>
            <a:r>
              <a:rPr lang="en-US" sz="1200" b="1" dirty="0">
                <a:solidFill>
                  <a:schemeClr val="bg1"/>
                </a:solidFill>
                <a:latin typeface="Alegreya Sans" panose="00000500000000000000" pitchFamily="2" charset="0"/>
                <a:ea typeface="+mn-ea"/>
                <a:cs typeface="+mn-cs"/>
              </a:rPr>
              <a:t>1 hour</a:t>
            </a:r>
          </a:p>
        </p:txBody>
      </p:sp>
      <p:sp>
        <p:nvSpPr>
          <p:cNvPr id="9" name="TextBox 8">
            <a:extLst>
              <a:ext uri="{FF2B5EF4-FFF2-40B4-BE49-F238E27FC236}">
                <a16:creationId xmlns:a16="http://schemas.microsoft.com/office/drawing/2014/main" id="{58892AD6-18EF-0957-A293-32DEBC037B1F}"/>
              </a:ext>
            </a:extLst>
          </p:cNvPr>
          <p:cNvSpPr txBox="1"/>
          <p:nvPr/>
        </p:nvSpPr>
        <p:spPr>
          <a:xfrm>
            <a:off x="2308710" y="2077828"/>
            <a:ext cx="3743000" cy="1754326"/>
          </a:xfrm>
          <a:prstGeom prst="rect">
            <a:avLst/>
          </a:prstGeom>
          <a:noFill/>
        </p:spPr>
        <p:txBody>
          <a:bodyPr wrap="square">
            <a:spAutoFit/>
          </a:bodyPr>
          <a:lstStyle/>
          <a:p>
            <a:pPr marL="557213" lvl="1" indent="-214313">
              <a:buClr>
                <a:srgbClr val="FFC000"/>
              </a:buClr>
              <a:buFont typeface="Arial" panose="020B0604020202020204" pitchFamily="34" charset="0"/>
              <a:buChar char="•"/>
            </a:pPr>
            <a:r>
              <a:rPr lang="en-US" sz="1800">
                <a:solidFill>
                  <a:schemeClr val="bg1"/>
                </a:solidFill>
                <a:latin typeface="Alegreya Sans"/>
              </a:rPr>
              <a:t>Introductions/Housekeeping </a:t>
            </a:r>
            <a:r>
              <a:rPr lang="en-US" sz="900">
                <a:solidFill>
                  <a:schemeClr val="bg1"/>
                </a:solidFill>
                <a:latin typeface="Alegreya Sans"/>
              </a:rPr>
              <a:t>(5 min)</a:t>
            </a:r>
          </a:p>
          <a:p>
            <a:pPr marL="557213" lvl="1" indent="-214313">
              <a:buClr>
                <a:srgbClr val="FFC000"/>
              </a:buClr>
              <a:buFont typeface="Arial" panose="020B0604020202020204" pitchFamily="34" charset="0"/>
              <a:buChar char="•"/>
            </a:pPr>
            <a:r>
              <a:rPr lang="en-US" sz="1800">
                <a:solidFill>
                  <a:schemeClr val="bg1"/>
                </a:solidFill>
                <a:latin typeface="Alegreya Sans"/>
              </a:rPr>
              <a:t>Lecture </a:t>
            </a:r>
            <a:r>
              <a:rPr lang="en-US" sz="900">
                <a:solidFill>
                  <a:schemeClr val="bg1"/>
                </a:solidFill>
                <a:latin typeface="Alegreya Sans"/>
              </a:rPr>
              <a:t>(20 min)</a:t>
            </a:r>
          </a:p>
          <a:p>
            <a:pPr marL="557213" lvl="1" indent="-214313">
              <a:buClr>
                <a:srgbClr val="FFC000"/>
              </a:buClr>
              <a:buFont typeface="Arial" panose="020B0604020202020204" pitchFamily="34" charset="0"/>
              <a:buChar char="•"/>
            </a:pPr>
            <a:r>
              <a:rPr lang="en-US" sz="1800">
                <a:solidFill>
                  <a:schemeClr val="bg1"/>
                </a:solidFill>
                <a:latin typeface="Alegreya Sans"/>
              </a:rPr>
              <a:t>Lecture Q&amp;A </a:t>
            </a:r>
            <a:r>
              <a:rPr lang="en-US" sz="900">
                <a:solidFill>
                  <a:schemeClr val="bg1"/>
                </a:solidFill>
                <a:latin typeface="Alegreya Sans"/>
              </a:rPr>
              <a:t>(5 min)</a:t>
            </a:r>
          </a:p>
          <a:p>
            <a:pPr marL="557213" lvl="1" indent="-214313">
              <a:buClr>
                <a:srgbClr val="FFC000"/>
              </a:buClr>
              <a:buFont typeface="Arial" panose="020B0604020202020204" pitchFamily="34" charset="0"/>
              <a:buChar char="•"/>
            </a:pPr>
            <a:r>
              <a:rPr lang="en-US" sz="1800">
                <a:solidFill>
                  <a:schemeClr val="bg1"/>
                </a:solidFill>
                <a:latin typeface="Alegreya Sans"/>
              </a:rPr>
              <a:t>Case presentation and/or facilitated discussion </a:t>
            </a:r>
            <a:r>
              <a:rPr lang="en-US" sz="900">
                <a:solidFill>
                  <a:schemeClr val="bg1"/>
                </a:solidFill>
                <a:latin typeface="Alegreya Sans"/>
              </a:rPr>
              <a:t>(25 min)</a:t>
            </a:r>
          </a:p>
          <a:p>
            <a:pPr marL="557213" lvl="1" indent="-214313">
              <a:buClr>
                <a:srgbClr val="FFC000"/>
              </a:buClr>
              <a:buFont typeface="Arial" panose="020B0604020202020204" pitchFamily="34" charset="0"/>
              <a:buChar char="•"/>
            </a:pPr>
            <a:r>
              <a:rPr lang="en-US" sz="1800">
                <a:solidFill>
                  <a:schemeClr val="bg1"/>
                </a:solidFill>
                <a:latin typeface="Alegreya Sans"/>
              </a:rPr>
              <a:t>Wrap-up and evaluation </a:t>
            </a:r>
            <a:r>
              <a:rPr lang="en-US" sz="900">
                <a:solidFill>
                  <a:schemeClr val="bg1"/>
                </a:solidFill>
                <a:latin typeface="Alegreya Sans"/>
              </a:rPr>
              <a:t>(5 min)</a:t>
            </a:r>
          </a:p>
        </p:txBody>
      </p:sp>
      <p:pic>
        <p:nvPicPr>
          <p:cNvPr id="2" name="Picture 1">
            <a:extLst>
              <a:ext uri="{FF2B5EF4-FFF2-40B4-BE49-F238E27FC236}">
                <a16:creationId xmlns:a16="http://schemas.microsoft.com/office/drawing/2014/main" id="{E64AA080-89EF-001D-F7DA-031A749D9D0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422544" y="4684357"/>
            <a:ext cx="768550" cy="432484"/>
          </a:xfrm>
          <a:prstGeom prst="rect">
            <a:avLst/>
          </a:prstGeom>
        </p:spPr>
      </p:pic>
    </p:spTree>
    <p:extLst>
      <p:ext uri="{BB962C8B-B14F-4D97-AF65-F5344CB8AC3E}">
        <p14:creationId xmlns:p14="http://schemas.microsoft.com/office/powerpoint/2010/main" val="213137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D7C50E-37E3-6432-7F29-EE832BCD0628}"/>
              </a:ext>
            </a:extLst>
          </p:cNvPr>
          <p:cNvSpPr>
            <a:spLocks noGrp="1"/>
          </p:cNvSpPr>
          <p:nvPr>
            <p:ph type="title"/>
          </p:nvPr>
        </p:nvSpPr>
        <p:spPr>
          <a:xfrm>
            <a:off x="1122920" y="270077"/>
            <a:ext cx="7886700" cy="514350"/>
          </a:xfrm>
        </p:spPr>
        <p:txBody>
          <a:bodyPr>
            <a:normAutofit/>
          </a:bodyPr>
          <a:lstStyle/>
          <a:p>
            <a:r>
              <a:rPr lang="en-US" sz="2800">
                <a:solidFill>
                  <a:schemeClr val="accent2"/>
                </a:solidFill>
              </a:rPr>
              <a:t>Engaging Subject Matter Experts (SMEs)</a:t>
            </a:r>
          </a:p>
        </p:txBody>
      </p:sp>
      <p:sp>
        <p:nvSpPr>
          <p:cNvPr id="3" name="Content Placeholder 2">
            <a:extLst>
              <a:ext uri="{FF2B5EF4-FFF2-40B4-BE49-F238E27FC236}">
                <a16:creationId xmlns:a16="http://schemas.microsoft.com/office/drawing/2014/main" id="{69ADC04B-919A-71EE-C95B-DF3B629EEBED}"/>
              </a:ext>
            </a:extLst>
          </p:cNvPr>
          <p:cNvSpPr>
            <a:spLocks noGrp="1"/>
          </p:cNvSpPr>
          <p:nvPr>
            <p:ph sz="half" idx="2"/>
          </p:nvPr>
        </p:nvSpPr>
        <p:spPr>
          <a:xfrm>
            <a:off x="460509" y="1115980"/>
            <a:ext cx="8411347" cy="3263504"/>
          </a:xfrm>
        </p:spPr>
        <p:txBody>
          <a:bodyPr>
            <a:normAutofit lnSpcReduction="10000"/>
          </a:bodyPr>
          <a:lstStyle/>
          <a:p>
            <a:r>
              <a:rPr lang="en-US" sz="1800"/>
              <a:t>We aimed to recruit faculty who represent diversity across:</a:t>
            </a:r>
          </a:p>
          <a:p>
            <a:pPr lvl="1"/>
            <a:r>
              <a:rPr lang="en-US" sz="1800"/>
              <a:t>Professional roles and disciplines</a:t>
            </a:r>
          </a:p>
          <a:p>
            <a:pPr lvl="1"/>
            <a:r>
              <a:rPr lang="en-US" sz="1800"/>
              <a:t>Practice settings and geographic regions</a:t>
            </a:r>
          </a:p>
          <a:p>
            <a:pPr lvl="1"/>
            <a:r>
              <a:rPr lang="en-US" sz="1800"/>
              <a:t>Lived experiences and cultural perspectives</a:t>
            </a:r>
          </a:p>
          <a:p>
            <a:pPr lvl="1"/>
            <a:r>
              <a:rPr lang="en-US" sz="1800"/>
              <a:t>Career stages and areas of specialty</a:t>
            </a:r>
          </a:p>
          <a:p>
            <a:r>
              <a:rPr lang="en-US" sz="1800"/>
              <a:t>All teach, all learn philosophy</a:t>
            </a:r>
          </a:p>
          <a:p>
            <a:r>
              <a:rPr lang="en-US" sz="1800"/>
              <a:t>Recruitment of SMEs included reaching out to:</a:t>
            </a:r>
          </a:p>
          <a:p>
            <a:pPr lvl="1"/>
            <a:r>
              <a:rPr lang="en-US" sz="1800"/>
              <a:t>Authors of the Blueprint for Youth Suicide Prevention</a:t>
            </a:r>
          </a:p>
          <a:p>
            <a:pPr lvl="1"/>
            <a:r>
              <a:rPr lang="en-US" sz="1800"/>
              <a:t>SMEs from previous AAP programs/projects with experience with this topic</a:t>
            </a:r>
          </a:p>
          <a:p>
            <a:pPr lvl="1"/>
            <a:r>
              <a:rPr lang="en-US" sz="1800"/>
              <a:t>AAP Committee, Counsel, or Section leaders</a:t>
            </a:r>
          </a:p>
          <a:p>
            <a:pPr lvl="1"/>
            <a:r>
              <a:rPr lang="en-US" sz="1800"/>
              <a:t>Engaged ECHO participants</a:t>
            </a:r>
          </a:p>
        </p:txBody>
      </p:sp>
      <p:pic>
        <p:nvPicPr>
          <p:cNvPr id="2" name="Picture 1">
            <a:extLst>
              <a:ext uri="{FF2B5EF4-FFF2-40B4-BE49-F238E27FC236}">
                <a16:creationId xmlns:a16="http://schemas.microsoft.com/office/drawing/2014/main" id="{71DC6925-86C4-2561-086C-540075AD344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422544" y="4684357"/>
            <a:ext cx="768550" cy="432484"/>
          </a:xfrm>
          <a:prstGeom prst="rect">
            <a:avLst/>
          </a:prstGeom>
        </p:spPr>
      </p:pic>
    </p:spTree>
    <p:extLst>
      <p:ext uri="{BB962C8B-B14F-4D97-AF65-F5344CB8AC3E}">
        <p14:creationId xmlns:p14="http://schemas.microsoft.com/office/powerpoint/2010/main" val="3518775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A6472C-5F4C-48F6-1D79-E5FDC774D4D7}"/>
              </a:ext>
            </a:extLst>
          </p:cNvPr>
          <p:cNvSpPr>
            <a:spLocks noGrp="1"/>
          </p:cNvSpPr>
          <p:nvPr>
            <p:ph type="title"/>
          </p:nvPr>
        </p:nvSpPr>
        <p:spPr>
          <a:xfrm>
            <a:off x="1987894" y="253602"/>
            <a:ext cx="7886700" cy="514350"/>
          </a:xfrm>
        </p:spPr>
        <p:txBody>
          <a:bodyPr>
            <a:normAutofit/>
          </a:bodyPr>
          <a:lstStyle/>
          <a:p>
            <a:r>
              <a:rPr lang="en-US" sz="2800">
                <a:solidFill>
                  <a:schemeClr val="accent2"/>
                </a:solidFill>
              </a:rPr>
              <a:t>Curriculum Development</a:t>
            </a:r>
          </a:p>
        </p:txBody>
      </p:sp>
      <p:sp>
        <p:nvSpPr>
          <p:cNvPr id="3" name="TextBox 2">
            <a:extLst>
              <a:ext uri="{FF2B5EF4-FFF2-40B4-BE49-F238E27FC236}">
                <a16:creationId xmlns:a16="http://schemas.microsoft.com/office/drawing/2014/main" id="{F1ECB388-B92B-06C3-5CE1-D5B0FE597380}"/>
              </a:ext>
            </a:extLst>
          </p:cNvPr>
          <p:cNvSpPr txBox="1"/>
          <p:nvPr/>
        </p:nvSpPr>
        <p:spPr>
          <a:xfrm>
            <a:off x="295955" y="1069071"/>
            <a:ext cx="5982382" cy="3904530"/>
          </a:xfrm>
          <a:prstGeom prst="rect">
            <a:avLst/>
          </a:prstGeom>
          <a:noFill/>
        </p:spPr>
        <p:txBody>
          <a:bodyPr wrap="square">
            <a:spAutoFit/>
          </a:bodyPr>
          <a:lstStyle/>
          <a:p>
            <a:pPr marL="342900" marR="0" lvl="0" indent="-342900">
              <a:lnSpc>
                <a:spcPct val="115000"/>
              </a:lnSpc>
              <a:buFont typeface="Arial" panose="020B0604020202020204" pitchFamily="34" charset="0"/>
              <a:buChar char="•"/>
              <a:tabLst>
                <a:tab pos="457200" algn="l"/>
              </a:tabLst>
            </a:pPr>
            <a:r>
              <a:rPr lang="en-US" sz="1800" kern="100">
                <a:effectLst/>
                <a:latin typeface="Alegreya Sans" panose="00000500000000000000" pitchFamily="2" charset="0"/>
                <a:ea typeface="Aptos" panose="020B0004020202020204" pitchFamily="34" charset="0"/>
                <a:cs typeface="Times New Roman" panose="02020603050405020304" pitchFamily="18" charset="0"/>
              </a:rPr>
              <a:t>Defined the program overarching goals and objectives</a:t>
            </a:r>
          </a:p>
          <a:p>
            <a:pPr marL="342900" marR="0" lvl="0" indent="-342900">
              <a:lnSpc>
                <a:spcPct val="115000"/>
              </a:lnSpc>
              <a:buFont typeface="Arial" panose="020B0604020202020204" pitchFamily="34" charset="0"/>
              <a:buChar char="•"/>
              <a:tabLst>
                <a:tab pos="457200" algn="l"/>
              </a:tabLst>
            </a:pPr>
            <a:r>
              <a:rPr lang="en-US" sz="1800" kern="100">
                <a:effectLst/>
                <a:latin typeface="Alegreya Sans" panose="00000500000000000000" pitchFamily="2" charset="0"/>
                <a:ea typeface="Aptos" panose="020B0004020202020204" pitchFamily="34" charset="0"/>
                <a:cs typeface="Times New Roman" panose="02020603050405020304" pitchFamily="18" charset="0"/>
              </a:rPr>
              <a:t>Identified the major content areas and separate into 8 sessions</a:t>
            </a:r>
          </a:p>
          <a:p>
            <a:pPr marL="742950" marR="0" lvl="1" indent="-285750">
              <a:lnSpc>
                <a:spcPct val="115000"/>
              </a:lnSpc>
              <a:buFont typeface="Arial" panose="020B0604020202020204" pitchFamily="34" charset="0"/>
              <a:buChar char="•"/>
              <a:tabLst>
                <a:tab pos="914400" algn="l"/>
              </a:tabLst>
            </a:pPr>
            <a:r>
              <a:rPr lang="en-US" sz="1800" kern="100">
                <a:effectLst/>
                <a:latin typeface="Alegreya Sans" panose="00000500000000000000" pitchFamily="2" charset="0"/>
                <a:ea typeface="Aptos" panose="020B0004020202020204" pitchFamily="34" charset="0"/>
                <a:cs typeface="Times New Roman" panose="02020603050405020304" pitchFamily="18" charset="0"/>
              </a:rPr>
              <a:t>Adapted from the </a:t>
            </a:r>
            <a:r>
              <a:rPr lang="en-US" sz="1800" u="sng" kern="100">
                <a:solidFill>
                  <a:srgbClr val="467886"/>
                </a:solidFill>
                <a:effectLst/>
                <a:latin typeface="Alegreya Sans" panose="00000500000000000000" pitchFamily="2" charset="0"/>
                <a:ea typeface="Aptos" panose="020B0004020202020204" pitchFamily="34" charset="0"/>
                <a:cs typeface="Times New Roman" panose="02020603050405020304" pitchFamily="18" charset="0"/>
                <a:hlinkClick r:id="rId2"/>
              </a:rPr>
              <a:t>Blueprint for Youth Suicide Prevention </a:t>
            </a:r>
            <a:endParaRPr lang="en-US" sz="1800" kern="100">
              <a:effectLst/>
              <a:latin typeface="Alegreya Sans" panose="00000500000000000000" pitchFamily="2" charset="0"/>
              <a:ea typeface="Aptos" panose="020B0004020202020204" pitchFamily="34" charset="0"/>
              <a:cs typeface="Times New Roman" panose="02020603050405020304" pitchFamily="18" charset="0"/>
            </a:endParaRPr>
          </a:p>
          <a:p>
            <a:pPr marL="342900" marR="0" lvl="0" indent="-342900">
              <a:lnSpc>
                <a:spcPct val="115000"/>
              </a:lnSpc>
              <a:buFont typeface="Arial" panose="020B0604020202020204" pitchFamily="34" charset="0"/>
              <a:buChar char="•"/>
              <a:tabLst>
                <a:tab pos="457200" algn="l"/>
              </a:tabLst>
            </a:pPr>
            <a:r>
              <a:rPr lang="en-US" sz="1800" kern="100">
                <a:effectLst/>
                <a:latin typeface="Alegreya Sans" panose="00000500000000000000" pitchFamily="2" charset="0"/>
                <a:ea typeface="Aptos" panose="020B0004020202020204" pitchFamily="34" charset="0"/>
                <a:cs typeface="Times New Roman" panose="02020603050405020304" pitchFamily="18" charset="0"/>
              </a:rPr>
              <a:t>Developed </a:t>
            </a:r>
            <a:r>
              <a:rPr lang="en-US" sz="1800" kern="100">
                <a:latin typeface="Alegreya Sans" panose="00000500000000000000" pitchFamily="2" charset="0"/>
                <a:ea typeface="Aptos" panose="020B0004020202020204" pitchFamily="34" charset="0"/>
                <a:cs typeface="Times New Roman" panose="02020603050405020304" pitchFamily="18" charset="0"/>
              </a:rPr>
              <a:t>i</a:t>
            </a:r>
            <a:r>
              <a:rPr lang="en-US" sz="1800" kern="100">
                <a:effectLst/>
                <a:latin typeface="Alegreya Sans" panose="00000500000000000000" pitchFamily="2" charset="0"/>
                <a:ea typeface="Aptos" panose="020B0004020202020204" pitchFamily="34" charset="0"/>
                <a:cs typeface="Times New Roman" panose="02020603050405020304" pitchFamily="18" charset="0"/>
              </a:rPr>
              <a:t>ndividual </a:t>
            </a:r>
            <a:r>
              <a:rPr lang="en-US" sz="1800" kern="100">
                <a:latin typeface="Alegreya Sans" panose="00000500000000000000" pitchFamily="2" charset="0"/>
                <a:ea typeface="Aptos" panose="020B0004020202020204" pitchFamily="34" charset="0"/>
                <a:cs typeface="Times New Roman" panose="02020603050405020304" pitchFamily="18" charset="0"/>
              </a:rPr>
              <a:t>s</a:t>
            </a:r>
            <a:r>
              <a:rPr lang="en-US" sz="1800" kern="100">
                <a:effectLst/>
                <a:latin typeface="Alegreya Sans" panose="00000500000000000000" pitchFamily="2" charset="0"/>
                <a:ea typeface="Aptos" panose="020B0004020202020204" pitchFamily="34" charset="0"/>
                <a:cs typeface="Times New Roman" panose="02020603050405020304" pitchFamily="18" charset="0"/>
              </a:rPr>
              <a:t>ession learning </a:t>
            </a:r>
            <a:r>
              <a:rPr lang="en-US" sz="1800" kern="100">
                <a:latin typeface="Alegreya Sans" panose="00000500000000000000" pitchFamily="2" charset="0"/>
                <a:ea typeface="Aptos" panose="020B0004020202020204" pitchFamily="34" charset="0"/>
                <a:cs typeface="Times New Roman" panose="02020603050405020304" pitchFamily="18" charset="0"/>
              </a:rPr>
              <a:t>o</a:t>
            </a:r>
            <a:r>
              <a:rPr lang="en-US" sz="1800" kern="100">
                <a:effectLst/>
                <a:latin typeface="Alegreya Sans" panose="00000500000000000000" pitchFamily="2" charset="0"/>
                <a:ea typeface="Aptos" panose="020B0004020202020204" pitchFamily="34" charset="0"/>
                <a:cs typeface="Times New Roman" panose="02020603050405020304" pitchFamily="18" charset="0"/>
              </a:rPr>
              <a:t>bjectives</a:t>
            </a:r>
          </a:p>
          <a:p>
            <a:pPr marL="742950" marR="0" lvl="1" indent="-285750">
              <a:lnSpc>
                <a:spcPct val="115000"/>
              </a:lnSpc>
              <a:buFont typeface="Arial" panose="020B0604020202020204" pitchFamily="34" charset="0"/>
              <a:buChar char="•"/>
              <a:tabLst>
                <a:tab pos="914400" algn="l"/>
              </a:tabLst>
            </a:pPr>
            <a:r>
              <a:rPr lang="en-US" sz="1800" kern="100">
                <a:effectLst/>
                <a:latin typeface="Alegreya Sans" panose="00000500000000000000" pitchFamily="2" charset="0"/>
                <a:ea typeface="Aptos" panose="020B0004020202020204" pitchFamily="34" charset="0"/>
                <a:cs typeface="Times New Roman" panose="02020603050405020304" pitchFamily="18" charset="0"/>
              </a:rPr>
              <a:t>Ensured the learning objectives were actionable and measurable</a:t>
            </a:r>
          </a:p>
          <a:p>
            <a:pPr marL="342900" marR="0" lvl="0" indent="-342900">
              <a:lnSpc>
                <a:spcPct val="115000"/>
              </a:lnSpc>
              <a:buFont typeface="Arial" panose="020B0604020202020204" pitchFamily="34" charset="0"/>
              <a:buChar char="•"/>
              <a:tabLst>
                <a:tab pos="457200" algn="l"/>
              </a:tabLst>
            </a:pPr>
            <a:r>
              <a:rPr lang="en-US" sz="1800" kern="100">
                <a:effectLst/>
                <a:latin typeface="Alegreya Sans" panose="00000500000000000000" pitchFamily="2" charset="0"/>
                <a:ea typeface="Aptos" panose="020B0004020202020204" pitchFamily="34" charset="0"/>
                <a:cs typeface="Times New Roman" panose="02020603050405020304" pitchFamily="18" charset="0"/>
              </a:rPr>
              <a:t>Built </a:t>
            </a:r>
            <a:r>
              <a:rPr lang="en-US" sz="1800" kern="100">
                <a:latin typeface="Alegreya Sans" panose="00000500000000000000" pitchFamily="2" charset="0"/>
                <a:ea typeface="Aptos" panose="020B0004020202020204" pitchFamily="34" charset="0"/>
                <a:cs typeface="Times New Roman" panose="02020603050405020304" pitchFamily="18" charset="0"/>
              </a:rPr>
              <a:t>s</a:t>
            </a:r>
            <a:r>
              <a:rPr lang="en-US" sz="1800" kern="100">
                <a:effectLst/>
                <a:latin typeface="Alegreya Sans" panose="00000500000000000000" pitchFamily="2" charset="0"/>
                <a:ea typeface="Aptos" panose="020B0004020202020204" pitchFamily="34" charset="0"/>
                <a:cs typeface="Times New Roman" panose="02020603050405020304" pitchFamily="18" charset="0"/>
              </a:rPr>
              <a:t>ession </a:t>
            </a:r>
            <a:r>
              <a:rPr lang="en-US" sz="1800" kern="100">
                <a:latin typeface="Alegreya Sans" panose="00000500000000000000" pitchFamily="2" charset="0"/>
                <a:ea typeface="Aptos" panose="020B0004020202020204" pitchFamily="34" charset="0"/>
                <a:cs typeface="Times New Roman" panose="02020603050405020304" pitchFamily="18" charset="0"/>
              </a:rPr>
              <a:t>c</a:t>
            </a:r>
            <a:r>
              <a:rPr lang="en-US" sz="1800" kern="100">
                <a:effectLst/>
                <a:latin typeface="Alegreya Sans" panose="00000500000000000000" pitchFamily="2" charset="0"/>
                <a:ea typeface="Aptos" panose="020B0004020202020204" pitchFamily="34" charset="0"/>
                <a:cs typeface="Times New Roman" panose="02020603050405020304" pitchFamily="18" charset="0"/>
              </a:rPr>
              <a:t>ontent and activities</a:t>
            </a:r>
          </a:p>
          <a:p>
            <a:pPr marL="742950" marR="0" lvl="1" indent="-285750">
              <a:lnSpc>
                <a:spcPct val="115000"/>
              </a:lnSpc>
              <a:buFont typeface="Arial" panose="020B0604020202020204" pitchFamily="34" charset="0"/>
              <a:buChar char="•"/>
              <a:tabLst>
                <a:tab pos="914400" algn="l"/>
              </a:tabLst>
            </a:pPr>
            <a:r>
              <a:rPr lang="en-US" sz="1800" kern="100">
                <a:latin typeface="Alegreya Sans" panose="00000500000000000000" pitchFamily="2" charset="0"/>
                <a:ea typeface="Aptos" panose="020B0004020202020204" pitchFamily="34" charset="0"/>
                <a:cs typeface="Times New Roman" panose="02020603050405020304" pitchFamily="18" charset="0"/>
              </a:rPr>
              <a:t>Materials included </a:t>
            </a:r>
            <a:r>
              <a:rPr lang="en-US" sz="1800" kern="100">
                <a:effectLst/>
                <a:latin typeface="Alegreya Sans" panose="00000500000000000000" pitchFamily="2" charset="0"/>
                <a:ea typeface="Aptos" panose="020B0004020202020204" pitchFamily="34" charset="0"/>
                <a:cs typeface="Times New Roman" panose="02020603050405020304" pitchFamily="18" charset="0"/>
              </a:rPr>
              <a:t>slide decks for the lectures, case forms, group discussions, polls, Putting Evidence into Practice (</a:t>
            </a:r>
            <a:r>
              <a:rPr lang="en-US" sz="1800" kern="100" err="1">
                <a:effectLst/>
                <a:latin typeface="Alegreya Sans" panose="00000500000000000000" pitchFamily="2" charset="0"/>
                <a:ea typeface="Aptos" panose="020B0004020202020204" pitchFamily="34" charset="0"/>
                <a:cs typeface="Times New Roman" panose="02020603050405020304" pitchFamily="18" charset="0"/>
              </a:rPr>
              <a:t>PEiP</a:t>
            </a:r>
            <a:r>
              <a:rPr lang="en-US" sz="1800" kern="100">
                <a:effectLst/>
                <a:latin typeface="Alegreya Sans" panose="00000500000000000000" pitchFamily="2" charset="0"/>
                <a:ea typeface="Aptos" panose="020B0004020202020204" pitchFamily="34" charset="0"/>
                <a:cs typeface="Times New Roman" panose="02020603050405020304" pitchFamily="18" charset="0"/>
              </a:rPr>
              <a:t>), and resources</a:t>
            </a:r>
          </a:p>
          <a:p>
            <a:pPr marL="342900" marR="0" lvl="0" indent="-342900">
              <a:lnSpc>
                <a:spcPct val="115000"/>
              </a:lnSpc>
              <a:buFont typeface="Arial" panose="020B0604020202020204" pitchFamily="34" charset="0"/>
              <a:buChar char="•"/>
              <a:tabLst>
                <a:tab pos="457200" algn="l"/>
              </a:tabLst>
            </a:pPr>
            <a:r>
              <a:rPr lang="en-US" sz="1800" kern="100">
                <a:effectLst/>
                <a:latin typeface="Alegreya Sans" panose="00000500000000000000" pitchFamily="2" charset="0"/>
                <a:ea typeface="Aptos" panose="020B0004020202020204" pitchFamily="34" charset="0"/>
                <a:cs typeface="Times New Roman" panose="02020603050405020304" pitchFamily="18" charset="0"/>
              </a:rPr>
              <a:t>Identified the faculty presenter(s)/facilitator(s)</a:t>
            </a:r>
          </a:p>
        </p:txBody>
      </p:sp>
      <p:pic>
        <p:nvPicPr>
          <p:cNvPr id="6" name="Content Placeholder 5" descr="Screenshot from the Blueprint for Suicide Prevention website">
            <a:hlinkClick r:id="rId2"/>
            <a:extLst>
              <a:ext uri="{FF2B5EF4-FFF2-40B4-BE49-F238E27FC236}">
                <a16:creationId xmlns:a16="http://schemas.microsoft.com/office/drawing/2014/main" id="{A4590400-F31B-6425-DFB5-960CC0C5B352}"/>
              </a:ext>
            </a:extLst>
          </p:cNvPr>
          <p:cNvPicPr>
            <a:picLocks noGrp="1" noChangeAspect="1"/>
          </p:cNvPicPr>
          <p:nvPr>
            <p:ph sz="half" idx="1"/>
          </p:nvPr>
        </p:nvPicPr>
        <p:blipFill>
          <a:blip r:embed="rId3"/>
          <a:srcRect t="11060" r="51493" b="6454"/>
          <a:stretch>
            <a:fillRect/>
          </a:stretch>
        </p:blipFill>
        <p:spPr>
          <a:xfrm>
            <a:off x="6278337" y="1493770"/>
            <a:ext cx="2759676" cy="1466496"/>
          </a:xfrm>
          <a:prstGeom prst="rect">
            <a:avLst/>
          </a:prstGeom>
        </p:spPr>
      </p:pic>
      <p:pic>
        <p:nvPicPr>
          <p:cNvPr id="2" name="Picture 1">
            <a:extLst>
              <a:ext uri="{FF2B5EF4-FFF2-40B4-BE49-F238E27FC236}">
                <a16:creationId xmlns:a16="http://schemas.microsoft.com/office/drawing/2014/main" id="{57F22FA4-7C24-5EA1-0B95-F50E342F025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422544" y="4684357"/>
            <a:ext cx="768550" cy="432484"/>
          </a:xfrm>
          <a:prstGeom prst="rect">
            <a:avLst/>
          </a:prstGeom>
        </p:spPr>
      </p:pic>
    </p:spTree>
    <p:extLst>
      <p:ext uri="{BB962C8B-B14F-4D97-AF65-F5344CB8AC3E}">
        <p14:creationId xmlns:p14="http://schemas.microsoft.com/office/powerpoint/2010/main" val="21597456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88C70B-828B-9F47-2C5E-043934880489}"/>
              </a:ext>
            </a:extLst>
          </p:cNvPr>
          <p:cNvSpPr>
            <a:spLocks noGrp="1"/>
          </p:cNvSpPr>
          <p:nvPr>
            <p:ph type="title"/>
          </p:nvPr>
        </p:nvSpPr>
        <p:spPr>
          <a:xfrm>
            <a:off x="2227967" y="232855"/>
            <a:ext cx="7886700" cy="514350"/>
          </a:xfrm>
        </p:spPr>
        <p:txBody>
          <a:bodyPr>
            <a:normAutofit/>
          </a:bodyPr>
          <a:lstStyle/>
          <a:p>
            <a:r>
              <a:rPr lang="en-US" sz="2800">
                <a:solidFill>
                  <a:schemeClr val="accent2"/>
                </a:solidFill>
              </a:rPr>
              <a:t>Participant Recruitment</a:t>
            </a:r>
          </a:p>
        </p:txBody>
      </p:sp>
      <p:sp>
        <p:nvSpPr>
          <p:cNvPr id="2" name="Content Placeholder 1">
            <a:extLst>
              <a:ext uri="{FF2B5EF4-FFF2-40B4-BE49-F238E27FC236}">
                <a16:creationId xmlns:a16="http://schemas.microsoft.com/office/drawing/2014/main" id="{A8A02617-B61E-1498-3ACD-DFA9F70E0E9F}"/>
              </a:ext>
            </a:extLst>
          </p:cNvPr>
          <p:cNvSpPr>
            <a:spLocks noGrp="1"/>
          </p:cNvSpPr>
          <p:nvPr>
            <p:ph sz="half" idx="1"/>
          </p:nvPr>
        </p:nvSpPr>
        <p:spPr>
          <a:xfrm>
            <a:off x="546272" y="939997"/>
            <a:ext cx="7460906" cy="3862661"/>
          </a:xfrm>
        </p:spPr>
        <p:txBody>
          <a:bodyPr>
            <a:normAutofit fontScale="85000" lnSpcReduction="10000"/>
          </a:bodyPr>
          <a:lstStyle/>
          <a:p>
            <a:pPr marL="0" indent="0">
              <a:buNone/>
            </a:pPr>
            <a:r>
              <a:rPr lang="en-US" sz="1800"/>
              <a:t>Goal: up to 30 participants per cohort</a:t>
            </a:r>
          </a:p>
          <a:p>
            <a:pPr lvl="1"/>
            <a:r>
              <a:rPr lang="en-US" sz="1800"/>
              <a:t>Included teams from same practice/organization</a:t>
            </a:r>
          </a:p>
          <a:p>
            <a:pPr marL="0" indent="0">
              <a:buNone/>
            </a:pPr>
            <a:endParaRPr lang="en-US" sz="1800"/>
          </a:p>
          <a:p>
            <a:pPr marL="0" indent="0">
              <a:buNone/>
            </a:pPr>
            <a:r>
              <a:rPr lang="en-US" sz="1800"/>
              <a:t>Target Audience: primary care physicians and other clinicians that work in primary care setting</a:t>
            </a:r>
          </a:p>
          <a:p>
            <a:pPr marL="0" indent="0">
              <a:buNone/>
            </a:pPr>
            <a:endParaRPr lang="en-US" sz="1800"/>
          </a:p>
          <a:p>
            <a:pPr marL="0" indent="0">
              <a:buNone/>
            </a:pPr>
            <a:r>
              <a:rPr lang="en-US" sz="1800"/>
              <a:t>Recruitment Materials: Created program flyer, email and website templates, registration, FAQs sheets, and videos</a:t>
            </a:r>
          </a:p>
          <a:p>
            <a:pPr marL="0" indent="0">
              <a:buNone/>
            </a:pPr>
            <a:endParaRPr lang="en-US" sz="1800"/>
          </a:p>
          <a:p>
            <a:pPr marL="0" indent="0">
              <a:buNone/>
            </a:pPr>
            <a:r>
              <a:rPr lang="en-US" sz="1800"/>
              <a:t>Strategies:</a:t>
            </a:r>
          </a:p>
          <a:p>
            <a:pPr lvl="1"/>
            <a:r>
              <a:rPr lang="en-US" sz="1800"/>
              <a:t>Dissemination through AAP committee, council and section listservs</a:t>
            </a:r>
          </a:p>
          <a:p>
            <a:pPr lvl="1"/>
            <a:r>
              <a:rPr lang="en-US" sz="1800"/>
              <a:t>Previous ECHO program listservs</a:t>
            </a:r>
          </a:p>
          <a:p>
            <a:pPr lvl="1"/>
            <a:r>
              <a:rPr lang="en-US" sz="1800"/>
              <a:t>Information included in newsletters and messaging to AAP leadership and groups</a:t>
            </a:r>
          </a:p>
          <a:p>
            <a:pPr lvl="1"/>
            <a:r>
              <a:rPr lang="en-US" sz="1800"/>
              <a:t>Engaged faculty and previous ECHO participants to promote</a:t>
            </a:r>
          </a:p>
          <a:p>
            <a:pPr lvl="1"/>
            <a:r>
              <a:rPr lang="en-US" sz="1800"/>
              <a:t>Partnering with organizations that have aligned goals</a:t>
            </a:r>
          </a:p>
        </p:txBody>
      </p:sp>
      <p:pic>
        <p:nvPicPr>
          <p:cNvPr id="3" name="Picture 2">
            <a:extLst>
              <a:ext uri="{FF2B5EF4-FFF2-40B4-BE49-F238E27FC236}">
                <a16:creationId xmlns:a16="http://schemas.microsoft.com/office/drawing/2014/main" id="{8B03C7E0-DA07-0998-B920-977AD97A275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422544" y="4684357"/>
            <a:ext cx="768550" cy="432484"/>
          </a:xfrm>
          <a:prstGeom prst="rect">
            <a:avLst/>
          </a:prstGeom>
        </p:spPr>
      </p:pic>
    </p:spTree>
    <p:extLst>
      <p:ext uri="{BB962C8B-B14F-4D97-AF65-F5344CB8AC3E}">
        <p14:creationId xmlns:p14="http://schemas.microsoft.com/office/powerpoint/2010/main" val="1977003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A8C1CA-0092-B3C3-FCB6-E0B7853A6544}"/>
              </a:ext>
            </a:extLst>
          </p:cNvPr>
          <p:cNvSpPr>
            <a:spLocks noGrp="1"/>
          </p:cNvSpPr>
          <p:nvPr>
            <p:ph type="title"/>
          </p:nvPr>
        </p:nvSpPr>
        <p:spPr>
          <a:xfrm>
            <a:off x="1118507" y="305376"/>
            <a:ext cx="7886700" cy="514350"/>
          </a:xfrm>
        </p:spPr>
        <p:txBody>
          <a:bodyPr>
            <a:normAutofit fontScale="90000"/>
          </a:bodyPr>
          <a:lstStyle/>
          <a:p>
            <a:r>
              <a:rPr lang="en-US">
                <a:solidFill>
                  <a:schemeClr val="accent2"/>
                </a:solidFill>
              </a:rPr>
              <a:t>Suicide Prevention Clinical ECHO Program</a:t>
            </a:r>
          </a:p>
        </p:txBody>
      </p:sp>
      <p:sp>
        <p:nvSpPr>
          <p:cNvPr id="2" name="Content Placeholder 1">
            <a:extLst>
              <a:ext uri="{FF2B5EF4-FFF2-40B4-BE49-F238E27FC236}">
                <a16:creationId xmlns:a16="http://schemas.microsoft.com/office/drawing/2014/main" id="{C111A299-90AB-2E5B-E401-BB26A4C2BC59}"/>
              </a:ext>
            </a:extLst>
          </p:cNvPr>
          <p:cNvSpPr>
            <a:spLocks noGrp="1"/>
          </p:cNvSpPr>
          <p:nvPr>
            <p:ph sz="half" idx="1"/>
          </p:nvPr>
        </p:nvSpPr>
        <p:spPr>
          <a:xfrm>
            <a:off x="628650" y="1737905"/>
            <a:ext cx="7666264" cy="3263504"/>
          </a:xfrm>
        </p:spPr>
        <p:txBody>
          <a:bodyPr/>
          <a:lstStyle/>
          <a:p>
            <a:pPr marL="0" indent="0" algn="ctr">
              <a:buNone/>
            </a:pPr>
            <a:r>
              <a:rPr lang="en-US"/>
              <a:t>Over the course of the project,</a:t>
            </a:r>
            <a:r>
              <a:rPr lang="en-US">
                <a:solidFill>
                  <a:prstClr val="black"/>
                </a:solidFill>
              </a:rPr>
              <a:t> </a:t>
            </a:r>
            <a:r>
              <a:rPr lang="en-US" b="1">
                <a:solidFill>
                  <a:prstClr val="black"/>
                </a:solidFill>
              </a:rPr>
              <a:t>276</a:t>
            </a:r>
            <a:r>
              <a:rPr lang="en-US">
                <a:solidFill>
                  <a:prstClr val="black"/>
                </a:solidFill>
              </a:rPr>
              <a:t> </a:t>
            </a:r>
            <a:r>
              <a:rPr lang="en-US" b="1">
                <a:solidFill>
                  <a:prstClr val="black"/>
                </a:solidFill>
              </a:rPr>
              <a:t>individuals</a:t>
            </a:r>
            <a:r>
              <a:rPr lang="en-US">
                <a:solidFill>
                  <a:prstClr val="black"/>
                </a:solidFill>
              </a:rPr>
              <a:t> (61% pediatrician, 74% white) representing </a:t>
            </a:r>
            <a:r>
              <a:rPr lang="en-US" b="1">
                <a:solidFill>
                  <a:prstClr val="black"/>
                </a:solidFill>
              </a:rPr>
              <a:t>205</a:t>
            </a:r>
            <a:r>
              <a:rPr lang="en-US">
                <a:solidFill>
                  <a:prstClr val="black"/>
                </a:solidFill>
              </a:rPr>
              <a:t> </a:t>
            </a:r>
            <a:r>
              <a:rPr lang="en-US" b="1">
                <a:solidFill>
                  <a:prstClr val="black"/>
                </a:solidFill>
              </a:rPr>
              <a:t>practices</a:t>
            </a:r>
            <a:r>
              <a:rPr lang="en-US">
                <a:solidFill>
                  <a:prstClr val="black"/>
                </a:solidFill>
              </a:rPr>
              <a:t> (66% primary care, 55% suburban) participated in the educational ECHO program. </a:t>
            </a:r>
            <a:endParaRPr lang="en-US"/>
          </a:p>
          <a:p>
            <a:pPr algn="ctr"/>
            <a:endParaRPr lang="en-US"/>
          </a:p>
        </p:txBody>
      </p:sp>
      <p:pic>
        <p:nvPicPr>
          <p:cNvPr id="3" name="Picture 2">
            <a:extLst>
              <a:ext uri="{FF2B5EF4-FFF2-40B4-BE49-F238E27FC236}">
                <a16:creationId xmlns:a16="http://schemas.microsoft.com/office/drawing/2014/main" id="{CBCB4D32-C585-C9B7-29BC-F3D377261A8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422544" y="4684357"/>
            <a:ext cx="768550" cy="432484"/>
          </a:xfrm>
          <a:prstGeom prst="rect">
            <a:avLst/>
          </a:prstGeom>
        </p:spPr>
      </p:pic>
    </p:spTree>
    <p:extLst>
      <p:ext uri="{BB962C8B-B14F-4D97-AF65-F5344CB8AC3E}">
        <p14:creationId xmlns:p14="http://schemas.microsoft.com/office/powerpoint/2010/main" val="3617964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48013D1-F055-9A5F-101E-58AA38C474C7}"/>
              </a:ext>
            </a:extLst>
          </p:cNvPr>
          <p:cNvSpPr txBox="1">
            <a:spLocks noGrp="1"/>
          </p:cNvSpPr>
          <p:nvPr>
            <p:ph type="title" idx="4294967295"/>
          </p:nvPr>
        </p:nvSpPr>
        <p:spPr>
          <a:xfrm>
            <a:off x="957405" y="304872"/>
            <a:ext cx="7229190" cy="90024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 typeface="Arial"/>
              <a:buNone/>
              <a:tabLst/>
              <a:defRPr/>
            </a:pPr>
            <a:r>
              <a:rPr kumimoji="0" lang="en-US" sz="3300" b="1" i="0" u="none" strike="noStrike" kern="1200" cap="none" spc="0" normalizeH="0" baseline="0" noProof="0" dirty="0">
                <a:ln>
                  <a:noFill/>
                </a:ln>
                <a:solidFill>
                  <a:srgbClr val="212D64"/>
                </a:solidFill>
                <a:effectLst/>
                <a:uLnTx/>
                <a:uFillTx/>
                <a:latin typeface="Alegreya Sans" panose="00000500000000000000" pitchFamily="2" charset="0"/>
                <a:ea typeface="+mj-ea"/>
                <a:cs typeface="+mj-cs"/>
                <a:sym typeface="Arial"/>
              </a:rPr>
              <a:t>Suicide Prevention ECHO Timelines (cont.)</a:t>
            </a:r>
            <a:br>
              <a:rPr kumimoji="0" lang="en-US" sz="3300" b="1" i="0" u="none" strike="noStrike" kern="1200" cap="none" spc="0" normalizeH="0" baseline="0" noProof="0" dirty="0">
                <a:ln>
                  <a:noFill/>
                </a:ln>
                <a:solidFill>
                  <a:srgbClr val="212D64"/>
                </a:solidFill>
                <a:effectLst/>
                <a:uLnTx/>
                <a:uFillTx/>
                <a:latin typeface="Alegreya Sans" panose="00000500000000000000" pitchFamily="2" charset="0"/>
                <a:ea typeface="+mj-ea"/>
                <a:cs typeface="+mj-cs"/>
                <a:sym typeface="Arial"/>
              </a:rPr>
            </a:br>
            <a:endParaRPr kumimoji="0" lang="en-US" sz="3300" b="1" i="0" u="none" strike="noStrike" kern="1200" cap="none" spc="0" normalizeH="0" baseline="0" noProof="0" dirty="0">
              <a:ln>
                <a:noFill/>
              </a:ln>
              <a:solidFill>
                <a:srgbClr val="212D64"/>
              </a:solidFill>
              <a:effectLst/>
              <a:uLnTx/>
              <a:uFillTx/>
              <a:latin typeface="Alegreya Sans" panose="00000500000000000000" pitchFamily="2" charset="0"/>
              <a:ea typeface="+mj-ea"/>
              <a:cs typeface="+mj-cs"/>
              <a:sym typeface="Arial"/>
            </a:endParaRPr>
          </a:p>
        </p:txBody>
      </p:sp>
      <p:sp>
        <p:nvSpPr>
          <p:cNvPr id="7" name="Title 1">
            <a:extLst>
              <a:ext uri="{FF2B5EF4-FFF2-40B4-BE49-F238E27FC236}">
                <a16:creationId xmlns:a16="http://schemas.microsoft.com/office/drawing/2014/main" id="{B4143298-D413-0DA6-7041-A084B09296E0}"/>
              </a:ext>
            </a:extLst>
          </p:cNvPr>
          <p:cNvSpPr txBox="1">
            <a:spLocks/>
          </p:cNvSpPr>
          <p:nvPr/>
        </p:nvSpPr>
        <p:spPr>
          <a:xfrm>
            <a:off x="3070333" y="870842"/>
            <a:ext cx="3808262" cy="54451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buClrTx/>
            </a:pPr>
            <a:r>
              <a:rPr lang="en-US" sz="1800" b="1">
                <a:solidFill>
                  <a:srgbClr val="212D64"/>
                </a:solidFill>
                <a:latin typeface="Alegreya Sans" panose="00000500000000000000" pitchFamily="2" charset="0"/>
              </a:rPr>
              <a:t>Grant start date: July 1, 2022</a:t>
            </a:r>
          </a:p>
          <a:p>
            <a:pPr defTabSz="685800">
              <a:buClrTx/>
            </a:pPr>
            <a:r>
              <a:rPr lang="en-US" sz="1800" b="1">
                <a:solidFill>
                  <a:srgbClr val="212D64"/>
                </a:solidFill>
                <a:latin typeface="Alegreya Sans"/>
              </a:rPr>
              <a:t>Grant end date: June 30, 2025</a:t>
            </a:r>
            <a:br>
              <a:rPr lang="en-US" sz="1800" b="1" dirty="0">
                <a:latin typeface="Alegreya Sans" panose="00000500000000000000" pitchFamily="2" charset="0"/>
              </a:rPr>
            </a:br>
            <a:endParaRPr lang="en-US" sz="1800" b="1">
              <a:solidFill>
                <a:srgbClr val="212D64"/>
              </a:solidFill>
              <a:latin typeface="Alegreya Sans" panose="00000500000000000000" pitchFamily="2" charset="0"/>
            </a:endParaRPr>
          </a:p>
        </p:txBody>
      </p:sp>
      <p:graphicFrame>
        <p:nvGraphicFramePr>
          <p:cNvPr id="6" name="Table 5">
            <a:extLst>
              <a:ext uri="{FF2B5EF4-FFF2-40B4-BE49-F238E27FC236}">
                <a16:creationId xmlns:a16="http://schemas.microsoft.com/office/drawing/2014/main" id="{F2E43674-67AE-B1AD-AD98-AB940EB1D73E}"/>
              </a:ext>
            </a:extLst>
          </p:cNvPr>
          <p:cNvGraphicFramePr>
            <a:graphicFrameLocks noGrp="1"/>
          </p:cNvGraphicFramePr>
          <p:nvPr>
            <p:extLst>
              <p:ext uri="{D42A27DB-BD31-4B8C-83A1-F6EECF244321}">
                <p14:modId xmlns:p14="http://schemas.microsoft.com/office/powerpoint/2010/main" val="216139624"/>
              </p:ext>
            </p:extLst>
          </p:nvPr>
        </p:nvGraphicFramePr>
        <p:xfrm>
          <a:off x="547007" y="1488298"/>
          <a:ext cx="7935825" cy="3002726"/>
        </p:xfrm>
        <a:graphic>
          <a:graphicData uri="http://schemas.openxmlformats.org/drawingml/2006/table">
            <a:tbl>
              <a:tblPr firstRow="1">
                <a:tableStyleId>{5C22544A-7EE6-4342-B048-85BDC9FD1C3A}</a:tableStyleId>
              </a:tblPr>
              <a:tblGrid>
                <a:gridCol w="2741614">
                  <a:extLst>
                    <a:ext uri="{9D8B030D-6E8A-4147-A177-3AD203B41FA5}">
                      <a16:colId xmlns:a16="http://schemas.microsoft.com/office/drawing/2014/main" val="3327002917"/>
                    </a:ext>
                  </a:extLst>
                </a:gridCol>
                <a:gridCol w="3146078">
                  <a:extLst>
                    <a:ext uri="{9D8B030D-6E8A-4147-A177-3AD203B41FA5}">
                      <a16:colId xmlns:a16="http://schemas.microsoft.com/office/drawing/2014/main" val="2629995769"/>
                    </a:ext>
                  </a:extLst>
                </a:gridCol>
                <a:gridCol w="1000897">
                  <a:extLst>
                    <a:ext uri="{9D8B030D-6E8A-4147-A177-3AD203B41FA5}">
                      <a16:colId xmlns:a16="http://schemas.microsoft.com/office/drawing/2014/main" val="939441326"/>
                    </a:ext>
                  </a:extLst>
                </a:gridCol>
                <a:gridCol w="1047236">
                  <a:extLst>
                    <a:ext uri="{9D8B030D-6E8A-4147-A177-3AD203B41FA5}">
                      <a16:colId xmlns:a16="http://schemas.microsoft.com/office/drawing/2014/main" val="2906892739"/>
                    </a:ext>
                  </a:extLst>
                </a:gridCol>
              </a:tblGrid>
              <a:tr h="324803">
                <a:tc>
                  <a:txBody>
                    <a:bodyPr/>
                    <a:lstStyle/>
                    <a:p>
                      <a:pPr lvl="0" algn="ctr">
                        <a:buNone/>
                      </a:pPr>
                      <a:r>
                        <a:rPr lang="en-US" sz="2100" b="1" i="0" u="sng" strike="noStrike" noProof="0">
                          <a:solidFill>
                            <a:srgbClr val="000000"/>
                          </a:solidFill>
                          <a:effectLst/>
                          <a:latin typeface="Alegreya Sans"/>
                        </a:rPr>
                        <a:t>ECHO Cohort</a:t>
                      </a:r>
                      <a:endParaRPr lang="en-US"/>
                    </a:p>
                  </a:txBody>
                  <a:tcPr marL="4762" marR="4762" marT="4762" marB="0" anchor="b">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lgn="ctr">
                        <a:buNone/>
                      </a:pPr>
                      <a:r>
                        <a:rPr lang="en-US" sz="2100" b="1" i="0" u="sng" strike="noStrike" noProof="0">
                          <a:solidFill>
                            <a:srgbClr val="000000"/>
                          </a:solidFill>
                          <a:effectLst/>
                          <a:latin typeface="Alegreya Sans"/>
                        </a:rPr>
                        <a:t>Audience</a:t>
                      </a:r>
                      <a:endParaRPr lang="en-US"/>
                    </a:p>
                  </a:txBody>
                  <a:tcPr marL="4762" marR="4762" marT="4762" marB="0" anchor="b">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lgn="ctr">
                        <a:buNone/>
                      </a:pPr>
                      <a:r>
                        <a:rPr lang="en-US" sz="2100" b="1" i="0" u="sng" strike="noStrike" noProof="0">
                          <a:solidFill>
                            <a:srgbClr val="000000"/>
                          </a:solidFill>
                          <a:effectLst/>
                          <a:latin typeface="Alegreya Sans"/>
                        </a:rPr>
                        <a:t>Start</a:t>
                      </a:r>
                      <a:endParaRPr lang="en-US"/>
                    </a:p>
                  </a:txBody>
                  <a:tcPr marL="4762" marR="4762" marT="4762" marB="0" anchor="b">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lgn="ctr">
                        <a:buNone/>
                      </a:pPr>
                      <a:r>
                        <a:rPr lang="en-US" sz="2100" b="1" i="0" u="sng" strike="noStrike" noProof="0">
                          <a:solidFill>
                            <a:srgbClr val="000000"/>
                          </a:solidFill>
                          <a:effectLst/>
                          <a:latin typeface="Alegreya Sans"/>
                        </a:rPr>
                        <a:t>Finish</a:t>
                      </a:r>
                      <a:endParaRPr lang="en-US"/>
                    </a:p>
                  </a:txBody>
                  <a:tcPr marL="4762" marR="4762" marT="4762" marB="0" anchor="b">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4013547270"/>
                  </a:ext>
                </a:extLst>
              </a:tr>
              <a:tr h="244456">
                <a:tc>
                  <a:txBody>
                    <a:bodyPr/>
                    <a:lstStyle/>
                    <a:p>
                      <a:pPr algn="l" fontAlgn="t"/>
                      <a:r>
                        <a:rPr lang="en-US" sz="1500" u="none" strike="noStrike">
                          <a:effectLst/>
                          <a:latin typeface="Alegreya Sans" panose="00000500000000000000" pitchFamily="2" charset="0"/>
                        </a:rPr>
                        <a:t> Clinical ECHO Cohort 1</a:t>
                      </a:r>
                      <a:endParaRPr lang="en-US" sz="1500" b="0" i="0" u="none" strike="noStrike">
                        <a:solidFill>
                          <a:srgbClr val="000000"/>
                        </a:solidFill>
                        <a:effectLs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tcPr>
                </a:tc>
                <a:tc>
                  <a:txBody>
                    <a:bodyPr/>
                    <a:lstStyle/>
                    <a:p>
                      <a:pPr algn="l" fontAlgn="t"/>
                      <a:r>
                        <a:rPr lang="en-US" sz="1500" u="none" strike="noStrike">
                          <a:effectLst/>
                          <a:latin typeface="Alegreya Sans" panose="00000500000000000000" pitchFamily="2" charset="0"/>
                        </a:rPr>
                        <a:t> Primary Care</a:t>
                      </a:r>
                      <a:endParaRPr lang="en-US" sz="1500" b="0" i="0" u="none" strike="noStrike">
                        <a:solidFill>
                          <a:srgbClr val="000000"/>
                        </a:solidFill>
                        <a:effectLs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tcPr>
                </a:tc>
                <a:tc>
                  <a:txBody>
                    <a:bodyPr/>
                    <a:lstStyle/>
                    <a:p>
                      <a:pPr algn="ctr" fontAlgn="t"/>
                      <a:r>
                        <a:rPr lang="en-US" sz="1500" u="none" strike="noStrike">
                          <a:effectLst/>
                          <a:latin typeface="Alegreya Sans" panose="00000500000000000000" pitchFamily="2" charset="0"/>
                        </a:rPr>
                        <a:t>Jan-23</a:t>
                      </a:r>
                      <a:endParaRPr lang="en-US" sz="1500" b="0" i="0" u="none" strike="noStrike">
                        <a:solidFill>
                          <a:srgbClr val="000000"/>
                        </a:solidFill>
                        <a:effectLs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tcPr>
                </a:tc>
                <a:tc>
                  <a:txBody>
                    <a:bodyPr/>
                    <a:lstStyle/>
                    <a:p>
                      <a:pPr algn="ctr" fontAlgn="t"/>
                      <a:r>
                        <a:rPr lang="en-US" sz="1500" u="none" strike="noStrike">
                          <a:effectLst/>
                          <a:latin typeface="Alegreya Sans" panose="00000500000000000000" pitchFamily="2" charset="0"/>
                        </a:rPr>
                        <a:t>Aug-23</a:t>
                      </a:r>
                      <a:endParaRPr lang="en-US" sz="1500" b="0" i="0" u="none" strike="noStrike">
                        <a:solidFill>
                          <a:srgbClr val="000000"/>
                        </a:solidFill>
                        <a:effectLs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1995653"/>
                  </a:ext>
                </a:extLst>
              </a:tr>
              <a:tr h="244456">
                <a:tc>
                  <a:txBody>
                    <a:bodyPr/>
                    <a:lstStyle/>
                    <a:p>
                      <a:pPr algn="l" fontAlgn="t"/>
                      <a:r>
                        <a:rPr lang="en-US" sz="1500" u="none" strike="noStrike">
                          <a:effectLst/>
                          <a:latin typeface="Alegreya Sans" panose="00000500000000000000" pitchFamily="2" charset="0"/>
                        </a:rPr>
                        <a:t> Ambassador ECHO Cohort 1</a:t>
                      </a:r>
                      <a:endParaRPr lang="en-US" sz="1500" b="0" i="0" u="none" strike="noStrike">
                        <a:solidFill>
                          <a:srgbClr val="000000"/>
                        </a:solidFill>
                        <a:effectLs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1500" u="none" strike="noStrike">
                          <a:effectLst/>
                          <a:latin typeface="Alegreya Sans" panose="00000500000000000000" pitchFamily="2" charset="0"/>
                        </a:rPr>
                        <a:t> AAP and AFSP Ambassadors</a:t>
                      </a:r>
                      <a:endParaRPr lang="en-US" sz="1500" b="0" i="0" u="none" strike="noStrike">
                        <a:solidFill>
                          <a:srgbClr val="000000"/>
                        </a:solidFill>
                        <a:effectLs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500" u="none" strike="noStrike">
                          <a:effectLst/>
                          <a:latin typeface="Alegreya Sans" panose="00000500000000000000" pitchFamily="2" charset="0"/>
                        </a:rPr>
                        <a:t>Jan-23</a:t>
                      </a:r>
                      <a:endParaRPr lang="en-US" sz="1500" b="0" i="0" u="none" strike="noStrike">
                        <a:solidFill>
                          <a:srgbClr val="000000"/>
                        </a:solidFill>
                        <a:effectLs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500" u="none" strike="noStrike">
                          <a:effectLst/>
                          <a:latin typeface="Alegreya Sans" panose="00000500000000000000" pitchFamily="2" charset="0"/>
                        </a:rPr>
                        <a:t>Aug-23</a:t>
                      </a:r>
                      <a:endParaRPr lang="en-US" sz="1500" b="0" i="0" u="none" strike="noStrike">
                        <a:solidFill>
                          <a:srgbClr val="000000"/>
                        </a:solidFill>
                        <a:effectLs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7732273"/>
                  </a:ext>
                </a:extLst>
              </a:tr>
              <a:tr h="244456">
                <a:tc>
                  <a:txBody>
                    <a:bodyPr/>
                    <a:lstStyle/>
                    <a:p>
                      <a:pPr algn="l" fontAlgn="t"/>
                      <a:r>
                        <a:rPr lang="en-US" sz="1500" u="none" strike="noStrike">
                          <a:effectLst/>
                          <a:latin typeface="Alegreya Sans" panose="00000500000000000000" pitchFamily="2" charset="0"/>
                        </a:rPr>
                        <a:t> Clinical ECHO Cohort 2</a:t>
                      </a:r>
                      <a:endParaRPr lang="en-US" sz="1500" b="0" i="0" u="none" strike="noStrike">
                        <a:solidFill>
                          <a:srgbClr val="000000"/>
                        </a:solidFill>
                        <a:effectLs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500" u="none" strike="noStrike">
                          <a:effectLst/>
                          <a:latin typeface="Alegreya Sans" panose="00000500000000000000" pitchFamily="2" charset="0"/>
                        </a:rPr>
                        <a:t> Primary Care with QI</a:t>
                      </a:r>
                      <a:endParaRPr lang="en-US" sz="1500" b="0" i="0" u="none" strike="noStrike">
                        <a:solidFill>
                          <a:srgbClr val="000000"/>
                        </a:solidFill>
                        <a:effectLs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500" u="none" strike="noStrike">
                          <a:effectLst/>
                          <a:latin typeface="Alegreya Sans" panose="00000500000000000000" pitchFamily="2" charset="0"/>
                        </a:rPr>
                        <a:t>Jul-23</a:t>
                      </a:r>
                      <a:endParaRPr lang="en-US" sz="1500" b="0" i="0" u="none" strike="noStrike">
                        <a:solidFill>
                          <a:srgbClr val="000000"/>
                        </a:solidFill>
                        <a:effectLs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500" u="none" strike="noStrike">
                          <a:effectLst/>
                          <a:latin typeface="Alegreya Sans" panose="00000500000000000000" pitchFamily="2" charset="0"/>
                        </a:rPr>
                        <a:t>Feb-24</a:t>
                      </a:r>
                      <a:endParaRPr lang="en-US" sz="1500" b="0" i="0" u="none" strike="noStrike">
                        <a:solidFill>
                          <a:srgbClr val="000000"/>
                        </a:solidFill>
                        <a:effectLs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8475359"/>
                  </a:ext>
                </a:extLst>
              </a:tr>
              <a:tr h="244456">
                <a:tc>
                  <a:txBody>
                    <a:bodyPr/>
                    <a:lstStyle/>
                    <a:p>
                      <a:pPr algn="l" fontAlgn="t"/>
                      <a:r>
                        <a:rPr lang="en-US" sz="1500" u="none" strike="noStrike">
                          <a:effectLst/>
                          <a:latin typeface="Alegreya Sans" panose="00000500000000000000" pitchFamily="2" charset="0"/>
                        </a:rPr>
                        <a:t> Clinical ECHO Cohort 3</a:t>
                      </a:r>
                      <a:endParaRPr lang="en-US" sz="1500" b="0" i="0" u="none" strike="noStrike">
                        <a:solidFill>
                          <a:srgbClr val="000000"/>
                        </a:solidFill>
                        <a:effectLs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1500" u="none" strike="noStrike">
                          <a:effectLst/>
                          <a:latin typeface="Alegreya Sans" panose="00000500000000000000" pitchFamily="2" charset="0"/>
                        </a:rPr>
                        <a:t> School Based Health Care Clinicians</a:t>
                      </a:r>
                      <a:endParaRPr lang="en-US" sz="1500" b="0" i="0" u="none" strike="noStrike">
                        <a:solidFill>
                          <a:srgbClr val="000000"/>
                        </a:solidFill>
                        <a:effectLs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500" u="none" strike="noStrike">
                          <a:effectLst/>
                          <a:latin typeface="Alegreya Sans" panose="00000500000000000000" pitchFamily="2" charset="0"/>
                        </a:rPr>
                        <a:t>Oct-23</a:t>
                      </a:r>
                      <a:endParaRPr lang="en-US" sz="1500" b="0" i="0" u="none" strike="noStrike">
                        <a:solidFill>
                          <a:srgbClr val="000000"/>
                        </a:solidFill>
                        <a:effectLs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500" u="none" strike="noStrike">
                          <a:effectLst/>
                          <a:latin typeface="Alegreya Sans" panose="00000500000000000000" pitchFamily="2" charset="0"/>
                        </a:rPr>
                        <a:t>Mar-24</a:t>
                      </a:r>
                      <a:endParaRPr lang="en-US" sz="1500" b="0" i="0" u="none" strike="noStrike">
                        <a:solidFill>
                          <a:srgbClr val="000000"/>
                        </a:solidFill>
                        <a:effectLs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3546381"/>
                  </a:ext>
                </a:extLst>
              </a:tr>
              <a:tr h="244456">
                <a:tc>
                  <a:txBody>
                    <a:bodyPr/>
                    <a:lstStyle/>
                    <a:p>
                      <a:pPr algn="l" fontAlgn="t"/>
                      <a:r>
                        <a:rPr lang="en-US" sz="1500" u="none" strike="noStrike">
                          <a:effectLst/>
                          <a:latin typeface="Alegreya Sans" panose="00000500000000000000" pitchFamily="2" charset="0"/>
                        </a:rPr>
                        <a:t> Ambassador ECHO Cohort 2</a:t>
                      </a:r>
                      <a:endParaRPr lang="en-US" sz="1500" b="0" i="0" u="none" strike="noStrike">
                        <a:solidFill>
                          <a:srgbClr val="000000"/>
                        </a:solidFill>
                        <a:effectLs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500" u="none" strike="noStrike">
                          <a:effectLst/>
                          <a:latin typeface="Alegreya Sans" panose="00000500000000000000" pitchFamily="2" charset="0"/>
                        </a:rPr>
                        <a:t> AAP and AFSP Ambassadors</a:t>
                      </a:r>
                      <a:endParaRPr lang="en-US" sz="1500" b="0" i="0" u="none" strike="noStrike">
                        <a:solidFill>
                          <a:srgbClr val="000000"/>
                        </a:solidFill>
                        <a:effectLs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500" u="none" strike="noStrike">
                          <a:effectLst/>
                          <a:latin typeface="Alegreya Sans" panose="00000500000000000000" pitchFamily="2" charset="0"/>
                        </a:rPr>
                        <a:t>Jan-24</a:t>
                      </a:r>
                      <a:endParaRPr lang="en-US" sz="1500" b="0" i="0" u="none" strike="noStrike">
                        <a:solidFill>
                          <a:srgbClr val="000000"/>
                        </a:solidFill>
                        <a:effectLs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500" u="none" strike="noStrike">
                          <a:effectLst/>
                          <a:latin typeface="Alegreya Sans" panose="00000500000000000000" pitchFamily="2" charset="0"/>
                        </a:rPr>
                        <a:t>Aug-24</a:t>
                      </a:r>
                      <a:endParaRPr lang="en-US" sz="1500" b="0" i="0" u="none" strike="noStrike">
                        <a:solidFill>
                          <a:srgbClr val="000000"/>
                        </a:solidFill>
                        <a:effectLs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53688051"/>
                  </a:ext>
                </a:extLst>
              </a:tr>
              <a:tr h="244456">
                <a:tc>
                  <a:txBody>
                    <a:bodyPr/>
                    <a:lstStyle/>
                    <a:p>
                      <a:pPr algn="l" fontAlgn="t"/>
                      <a:r>
                        <a:rPr lang="en-US" sz="1500" u="none" strike="noStrike">
                          <a:effectLst/>
                          <a:highlight>
                            <a:srgbClr val="00FFFF"/>
                          </a:highlight>
                          <a:latin typeface="Alegreya Sans" panose="00000500000000000000" pitchFamily="2" charset="0"/>
                        </a:rPr>
                        <a:t> Clinical ECHO Cohort 5</a:t>
                      </a:r>
                      <a:endParaRPr lang="en-US" sz="1500" b="0" i="0" u="none" strike="noStrike">
                        <a:solidFill>
                          <a:srgbClr val="000000"/>
                        </a:solidFill>
                        <a:effectLst/>
                        <a:highlight>
                          <a:srgbClr val="00FFFF"/>
                        </a:highligh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1500" u="none" strike="noStrike">
                          <a:effectLst/>
                          <a:highlight>
                            <a:srgbClr val="00FFFF"/>
                          </a:highlight>
                          <a:latin typeface="Alegreya Sans" panose="00000500000000000000" pitchFamily="2" charset="0"/>
                        </a:rPr>
                        <a:t> Primary Care with QI</a:t>
                      </a:r>
                      <a:endParaRPr lang="en-US" sz="1500" b="0" i="0" u="none" strike="noStrike">
                        <a:solidFill>
                          <a:srgbClr val="000000"/>
                        </a:solidFill>
                        <a:effectLst/>
                        <a:highlight>
                          <a:srgbClr val="00FFFF"/>
                        </a:highligh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500" u="none" strike="noStrike">
                          <a:effectLst/>
                          <a:highlight>
                            <a:srgbClr val="00FFFF"/>
                          </a:highlight>
                          <a:latin typeface="Alegreya Sans" panose="00000500000000000000" pitchFamily="2" charset="0"/>
                        </a:rPr>
                        <a:t>Feb-24</a:t>
                      </a:r>
                      <a:endParaRPr lang="en-US" sz="1500" b="0" i="0" u="none" strike="noStrike">
                        <a:solidFill>
                          <a:srgbClr val="000000"/>
                        </a:solidFill>
                        <a:effectLst/>
                        <a:highlight>
                          <a:srgbClr val="00FFFF"/>
                        </a:highligh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500" u="none" strike="noStrike">
                          <a:effectLst/>
                          <a:highlight>
                            <a:srgbClr val="00FFFF"/>
                          </a:highlight>
                          <a:latin typeface="Alegreya Sans" panose="00000500000000000000" pitchFamily="2" charset="0"/>
                        </a:rPr>
                        <a:t>Sep-24</a:t>
                      </a:r>
                      <a:endParaRPr lang="en-US" sz="1500" b="0" i="0" u="none" strike="noStrike">
                        <a:solidFill>
                          <a:srgbClr val="000000"/>
                        </a:solidFill>
                        <a:effectLst/>
                        <a:highlight>
                          <a:srgbClr val="00FFFF"/>
                        </a:highligh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26173598"/>
                  </a:ext>
                </a:extLst>
              </a:tr>
              <a:tr h="244456">
                <a:tc>
                  <a:txBody>
                    <a:bodyPr/>
                    <a:lstStyle/>
                    <a:p>
                      <a:pPr algn="l" fontAlgn="t"/>
                      <a:r>
                        <a:rPr lang="en-US" sz="1500" u="none" strike="noStrike">
                          <a:effectLst/>
                          <a:latin typeface="Alegreya Sans" panose="00000500000000000000" pitchFamily="2" charset="0"/>
                        </a:rPr>
                        <a:t> Clinical ECHO Cohort 4</a:t>
                      </a:r>
                      <a:endParaRPr lang="en-US" sz="1500" b="0" i="0" u="none" strike="noStrike">
                        <a:solidFill>
                          <a:srgbClr val="000000"/>
                        </a:solidFill>
                        <a:effectLs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500" u="none" strike="noStrike">
                          <a:effectLst/>
                          <a:latin typeface="Alegreya Sans" panose="00000500000000000000" pitchFamily="2" charset="0"/>
                        </a:rPr>
                        <a:t> Emergency Medicine</a:t>
                      </a:r>
                      <a:endParaRPr lang="en-US" sz="1500" b="0" i="0" u="none" strike="noStrike">
                        <a:solidFill>
                          <a:srgbClr val="000000"/>
                        </a:solidFill>
                        <a:effectLs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500" u="none" strike="noStrike">
                          <a:effectLst/>
                          <a:latin typeface="Alegreya Sans" panose="00000500000000000000" pitchFamily="2" charset="0"/>
                        </a:rPr>
                        <a:t>Mar-24</a:t>
                      </a:r>
                      <a:endParaRPr lang="en-US" sz="1500" b="0" i="0" u="none" strike="noStrike">
                        <a:solidFill>
                          <a:srgbClr val="000000"/>
                        </a:solidFill>
                        <a:effectLs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500" u="none" strike="noStrike">
                          <a:effectLst/>
                          <a:latin typeface="Alegreya Sans" panose="00000500000000000000" pitchFamily="2" charset="0"/>
                        </a:rPr>
                        <a:t>Aug-24</a:t>
                      </a:r>
                      <a:endParaRPr lang="en-US" sz="1500" b="0" i="0" u="none" strike="noStrike">
                        <a:solidFill>
                          <a:srgbClr val="000000"/>
                        </a:solidFill>
                        <a:effectLs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27587820"/>
                  </a:ext>
                </a:extLst>
              </a:tr>
              <a:tr h="244456">
                <a:tc>
                  <a:txBody>
                    <a:bodyPr/>
                    <a:lstStyle/>
                    <a:p>
                      <a:pPr algn="l" fontAlgn="t"/>
                      <a:r>
                        <a:rPr lang="en-US" sz="1500" u="none" strike="noStrike">
                          <a:effectLst/>
                          <a:highlight>
                            <a:srgbClr val="00FFFF"/>
                          </a:highlight>
                          <a:latin typeface="Alegreya Sans" panose="00000500000000000000" pitchFamily="2" charset="0"/>
                        </a:rPr>
                        <a:t> Clinical ECHO Cohort 6</a:t>
                      </a:r>
                      <a:endParaRPr lang="en-US" sz="1500" b="0" i="0" u="none" strike="noStrike">
                        <a:solidFill>
                          <a:srgbClr val="000000"/>
                        </a:solidFill>
                        <a:effectLst/>
                        <a:highlight>
                          <a:srgbClr val="00FFFF"/>
                        </a:highligh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1500" u="none" strike="noStrike">
                          <a:effectLst/>
                          <a:highlight>
                            <a:srgbClr val="00FFFF"/>
                          </a:highlight>
                          <a:latin typeface="Alegreya Sans" panose="00000500000000000000" pitchFamily="2" charset="0"/>
                        </a:rPr>
                        <a:t> Primary Care with QI</a:t>
                      </a:r>
                      <a:endParaRPr lang="en-US" sz="1500" b="0" i="0" u="none" strike="noStrike">
                        <a:solidFill>
                          <a:srgbClr val="000000"/>
                        </a:solidFill>
                        <a:effectLst/>
                        <a:highlight>
                          <a:srgbClr val="00FFFF"/>
                        </a:highligh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500" u="none" strike="noStrike">
                          <a:effectLst/>
                          <a:highlight>
                            <a:srgbClr val="00FFFF"/>
                          </a:highlight>
                          <a:latin typeface="Alegreya Sans" panose="00000500000000000000" pitchFamily="2" charset="0"/>
                        </a:rPr>
                        <a:t>Jul-24</a:t>
                      </a:r>
                      <a:endParaRPr lang="en-US" sz="1500" b="0" i="0" u="none" strike="noStrike">
                        <a:solidFill>
                          <a:srgbClr val="000000"/>
                        </a:solidFill>
                        <a:effectLst/>
                        <a:highlight>
                          <a:srgbClr val="00FFFF"/>
                        </a:highligh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500" u="none" strike="noStrike">
                          <a:effectLst/>
                          <a:highlight>
                            <a:srgbClr val="00FFFF"/>
                          </a:highlight>
                          <a:latin typeface="Alegreya Sans" panose="00000500000000000000" pitchFamily="2" charset="0"/>
                        </a:rPr>
                        <a:t>Feb-25</a:t>
                      </a:r>
                      <a:endParaRPr lang="en-US" sz="1500" b="0" i="0" u="none" strike="noStrike">
                        <a:solidFill>
                          <a:srgbClr val="000000"/>
                        </a:solidFill>
                        <a:effectLst/>
                        <a:highlight>
                          <a:srgbClr val="00FFFF"/>
                        </a:highligh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8124030"/>
                  </a:ext>
                </a:extLst>
              </a:tr>
              <a:tr h="244456">
                <a:tc>
                  <a:txBody>
                    <a:bodyPr/>
                    <a:lstStyle/>
                    <a:p>
                      <a:pPr algn="l" fontAlgn="t"/>
                      <a:r>
                        <a:rPr lang="en-US" sz="1500" u="none" strike="noStrike">
                          <a:effectLst/>
                          <a:latin typeface="Alegreya Sans" panose="00000500000000000000" pitchFamily="2" charset="0"/>
                        </a:rPr>
                        <a:t> Ambassador ECHO Cohort 3 - Level 2</a:t>
                      </a:r>
                      <a:endParaRPr lang="en-US" sz="1500" b="0" i="0" u="none" strike="noStrike">
                        <a:solidFill>
                          <a:srgbClr val="000000"/>
                        </a:solidFill>
                        <a:effectLs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500" u="none" strike="noStrike">
                          <a:effectLst/>
                          <a:latin typeface="Alegreya Sans" panose="00000500000000000000" pitchFamily="2" charset="0"/>
                        </a:rPr>
                        <a:t> AAP and AFSP Ambassadors</a:t>
                      </a:r>
                      <a:endParaRPr lang="en-US" sz="1500" b="0" i="0" u="none" strike="noStrike">
                        <a:solidFill>
                          <a:srgbClr val="000000"/>
                        </a:solidFill>
                        <a:effectLs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500" u="none" strike="noStrike">
                          <a:effectLst/>
                          <a:latin typeface="Alegreya Sans" panose="00000500000000000000" pitchFamily="2" charset="0"/>
                        </a:rPr>
                        <a:t>Aug-24</a:t>
                      </a:r>
                      <a:endParaRPr lang="en-US" sz="1500" b="0" i="0" u="none" strike="noStrike">
                        <a:solidFill>
                          <a:srgbClr val="000000"/>
                        </a:solidFill>
                        <a:effectLs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500" u="none" strike="noStrike">
                          <a:effectLst/>
                          <a:latin typeface="Alegreya Sans" panose="00000500000000000000" pitchFamily="2" charset="0"/>
                        </a:rPr>
                        <a:t>Oct-25</a:t>
                      </a:r>
                      <a:endParaRPr lang="en-US" sz="1500" b="0" i="0" u="none" strike="noStrike">
                        <a:solidFill>
                          <a:srgbClr val="000000"/>
                        </a:solidFill>
                        <a:effectLs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3715969"/>
                  </a:ext>
                </a:extLst>
              </a:tr>
              <a:tr h="232224">
                <a:tc>
                  <a:txBody>
                    <a:bodyPr/>
                    <a:lstStyle/>
                    <a:p>
                      <a:pPr algn="l" fontAlgn="t"/>
                      <a:r>
                        <a:rPr lang="en-US" sz="1500" u="none" strike="noStrike">
                          <a:effectLst/>
                          <a:latin typeface="Alegreya Sans" panose="00000500000000000000" pitchFamily="2" charset="0"/>
                        </a:rPr>
                        <a:t> Clinical ECHO Cohort 7</a:t>
                      </a:r>
                      <a:endParaRPr lang="en-US" sz="1500" b="0" i="0" u="none" strike="noStrike">
                        <a:solidFill>
                          <a:srgbClr val="000000"/>
                        </a:solidFill>
                        <a:effectLs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1500" u="none" strike="noStrike">
                          <a:effectLst/>
                          <a:latin typeface="Alegreya Sans" panose="00000500000000000000" pitchFamily="2" charset="0"/>
                        </a:rPr>
                        <a:t> School Based Health Care Clinicians</a:t>
                      </a:r>
                      <a:endParaRPr lang="en-US" sz="1500" b="0" i="0" u="none" strike="noStrike">
                        <a:solidFill>
                          <a:srgbClr val="000000"/>
                        </a:solidFill>
                        <a:effectLs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500" u="none" strike="noStrike">
                          <a:effectLst/>
                          <a:latin typeface="Alegreya Sans" panose="00000500000000000000" pitchFamily="2" charset="0"/>
                        </a:rPr>
                        <a:t>Sep-24</a:t>
                      </a:r>
                      <a:endParaRPr lang="en-US" sz="1500" b="0" i="0" u="none" strike="noStrike">
                        <a:solidFill>
                          <a:srgbClr val="000000"/>
                        </a:solidFill>
                        <a:effectLs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1500" u="none" strike="noStrike">
                          <a:effectLst/>
                          <a:latin typeface="Alegreya Sans" panose="00000500000000000000" pitchFamily="2" charset="0"/>
                        </a:rPr>
                        <a:t>Feb-25</a:t>
                      </a:r>
                      <a:endParaRPr lang="en-US" sz="1500" b="0" i="0" u="none" strike="noStrike">
                        <a:solidFill>
                          <a:srgbClr val="000000"/>
                        </a:solidFill>
                        <a:effectLs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56159533"/>
                  </a:ext>
                </a:extLst>
              </a:tr>
              <a:tr h="244456">
                <a:tc>
                  <a:txBody>
                    <a:bodyPr/>
                    <a:lstStyle/>
                    <a:p>
                      <a:pPr algn="l" fontAlgn="t"/>
                      <a:r>
                        <a:rPr lang="en-US" sz="1500" u="none" strike="noStrike">
                          <a:effectLst/>
                          <a:highlight>
                            <a:srgbClr val="00FFFF"/>
                          </a:highlight>
                          <a:latin typeface="Alegreya Sans" panose="00000500000000000000" pitchFamily="2" charset="0"/>
                        </a:rPr>
                        <a:t> Clinical ECHO Cohort 8</a:t>
                      </a:r>
                      <a:endParaRPr lang="en-US" sz="1500" b="0" i="0" u="none" strike="noStrike">
                        <a:solidFill>
                          <a:srgbClr val="000000"/>
                        </a:solidFill>
                        <a:effectLst/>
                        <a:highlight>
                          <a:srgbClr val="00FFFF"/>
                        </a:highligh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500" u="none" strike="noStrike">
                          <a:effectLst/>
                          <a:highlight>
                            <a:srgbClr val="00FFFF"/>
                          </a:highlight>
                          <a:latin typeface="Alegreya Sans" panose="00000500000000000000" pitchFamily="2" charset="0"/>
                        </a:rPr>
                        <a:t> Primary Care with QI</a:t>
                      </a:r>
                      <a:endParaRPr lang="en-US" sz="1500" b="0" i="0" u="none" strike="noStrike">
                        <a:solidFill>
                          <a:srgbClr val="000000"/>
                        </a:solidFill>
                        <a:effectLst/>
                        <a:highlight>
                          <a:srgbClr val="00FFFF"/>
                        </a:highligh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500" u="none" strike="noStrike">
                          <a:effectLst/>
                          <a:highlight>
                            <a:srgbClr val="00FFFF"/>
                          </a:highlight>
                          <a:latin typeface="Alegreya Sans" panose="00000500000000000000" pitchFamily="2" charset="0"/>
                        </a:rPr>
                        <a:t>Sep-24</a:t>
                      </a:r>
                      <a:endParaRPr lang="en-US" sz="1500" b="0" i="0" u="none" strike="noStrike">
                        <a:solidFill>
                          <a:srgbClr val="000000"/>
                        </a:solidFill>
                        <a:effectLst/>
                        <a:highlight>
                          <a:srgbClr val="00FFFF"/>
                        </a:highligh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500" u="none" strike="noStrike" dirty="0">
                          <a:effectLst/>
                          <a:highlight>
                            <a:srgbClr val="00FFFF"/>
                          </a:highlight>
                          <a:latin typeface="Alegreya Sans" panose="00000500000000000000" pitchFamily="2" charset="0"/>
                        </a:rPr>
                        <a:t>Apr-25</a:t>
                      </a:r>
                      <a:endParaRPr lang="en-US" sz="1500" b="0" i="0" u="none" strike="noStrike" dirty="0">
                        <a:solidFill>
                          <a:srgbClr val="000000"/>
                        </a:solidFill>
                        <a:effectLst/>
                        <a:highlight>
                          <a:srgbClr val="00FFFF"/>
                        </a:highlight>
                        <a:latin typeface="Alegreya Sans" panose="00000500000000000000" pitchFamily="2" charset="0"/>
                      </a:endParaRPr>
                    </a:p>
                  </a:txBody>
                  <a:tcPr marL="4763" marR="4763" marT="476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47863171"/>
                  </a:ext>
                </a:extLst>
              </a:tr>
            </a:tbl>
          </a:graphicData>
        </a:graphic>
      </p:graphicFrame>
      <p:sp>
        <p:nvSpPr>
          <p:cNvPr id="8" name="Arrow: Right 7" descr="Arrow pointing at Clinical Echo Cohort 5">
            <a:extLst>
              <a:ext uri="{FF2B5EF4-FFF2-40B4-BE49-F238E27FC236}">
                <a16:creationId xmlns:a16="http://schemas.microsoft.com/office/drawing/2014/main" id="{1D35CCD1-DD9F-A4A0-748A-AC4032B7D8BD}"/>
              </a:ext>
            </a:extLst>
          </p:cNvPr>
          <p:cNvSpPr/>
          <p:nvPr/>
        </p:nvSpPr>
        <p:spPr>
          <a:xfrm>
            <a:off x="89807" y="3094265"/>
            <a:ext cx="400050" cy="13879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0CD1823-A063-963C-69F2-D977481AEBC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422544" y="4684357"/>
            <a:ext cx="768550" cy="432484"/>
          </a:xfrm>
          <a:prstGeom prst="rect">
            <a:avLst/>
          </a:prstGeom>
        </p:spPr>
      </p:pic>
    </p:spTree>
    <p:extLst>
      <p:ext uri="{BB962C8B-B14F-4D97-AF65-F5344CB8AC3E}">
        <p14:creationId xmlns:p14="http://schemas.microsoft.com/office/powerpoint/2010/main" val="17398156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8BD9FB-43CC-507D-230C-901D464E1B0E}"/>
              </a:ext>
            </a:extLst>
          </p:cNvPr>
          <p:cNvSpPr>
            <a:spLocks noGrp="1"/>
          </p:cNvSpPr>
          <p:nvPr>
            <p:ph type="title"/>
          </p:nvPr>
        </p:nvSpPr>
        <p:spPr/>
        <p:txBody>
          <a:bodyPr>
            <a:normAutofit fontScale="90000"/>
          </a:bodyPr>
          <a:lstStyle/>
          <a:p>
            <a:r>
              <a:rPr lang="en-US">
                <a:solidFill>
                  <a:schemeClr val="accent2"/>
                </a:solidFill>
              </a:rPr>
              <a:t>Putting Evidence into Practice (</a:t>
            </a:r>
            <a:r>
              <a:rPr lang="en-US" err="1">
                <a:solidFill>
                  <a:schemeClr val="accent2"/>
                </a:solidFill>
              </a:rPr>
              <a:t>PEiP</a:t>
            </a:r>
            <a:r>
              <a:rPr lang="en-US">
                <a:solidFill>
                  <a:schemeClr val="accent2"/>
                </a:solidFill>
              </a:rPr>
              <a:t>)</a:t>
            </a:r>
          </a:p>
        </p:txBody>
      </p:sp>
      <p:sp>
        <p:nvSpPr>
          <p:cNvPr id="8" name="TextBox 7">
            <a:extLst>
              <a:ext uri="{FF2B5EF4-FFF2-40B4-BE49-F238E27FC236}">
                <a16:creationId xmlns:a16="http://schemas.microsoft.com/office/drawing/2014/main" id="{11CED068-9F03-2622-8FA1-7218B35783DA}"/>
              </a:ext>
            </a:extLst>
          </p:cNvPr>
          <p:cNvSpPr txBox="1"/>
          <p:nvPr/>
        </p:nvSpPr>
        <p:spPr>
          <a:xfrm>
            <a:off x="554250" y="1299103"/>
            <a:ext cx="7739743" cy="2948884"/>
          </a:xfrm>
          <a:prstGeom prst="rect">
            <a:avLst/>
          </a:prstGeom>
          <a:noFill/>
        </p:spPr>
        <p:txBody>
          <a:bodyPr wrap="square">
            <a:spAutoFit/>
          </a:bodyPr>
          <a:lstStyle/>
          <a:p>
            <a:pPr marL="342900" marR="0" lvl="0" indent="-342900">
              <a:lnSpc>
                <a:spcPct val="115000"/>
              </a:lnSpc>
              <a:buFont typeface="Arial" panose="020B0604020202020204" pitchFamily="34" charset="0"/>
              <a:buChar char="•"/>
              <a:tabLst>
                <a:tab pos="457200" algn="l"/>
              </a:tabLst>
            </a:pPr>
            <a:r>
              <a:rPr lang="en-US" sz="1800" kern="100">
                <a:effectLst/>
                <a:latin typeface="Alegreya Sans" panose="00000500000000000000" pitchFamily="2" charset="0"/>
                <a:ea typeface="Aptos" panose="020B0004020202020204" pitchFamily="34" charset="0"/>
                <a:cs typeface="Times New Roman" panose="02020603050405020304" pitchFamily="18" charset="0"/>
              </a:rPr>
              <a:t>Based on participant feedback, we revamped the program to include a dedicated </a:t>
            </a:r>
            <a:r>
              <a:rPr lang="en-US" sz="1800" b="1" kern="100">
                <a:effectLst/>
                <a:latin typeface="Alegreya Sans" panose="00000500000000000000" pitchFamily="2" charset="0"/>
                <a:ea typeface="Aptos" panose="020B0004020202020204" pitchFamily="34" charset="0"/>
                <a:cs typeface="Times New Roman" panose="02020603050405020304" pitchFamily="18" charset="0"/>
              </a:rPr>
              <a:t>Putting Evidence Into Practice</a:t>
            </a:r>
            <a:r>
              <a:rPr lang="en-US" sz="1800" kern="100">
                <a:effectLst/>
                <a:latin typeface="Alegreya Sans" panose="00000500000000000000" pitchFamily="2" charset="0"/>
                <a:ea typeface="Aptos" panose="020B0004020202020204" pitchFamily="34" charset="0"/>
                <a:cs typeface="Times New Roman" panose="02020603050405020304" pitchFamily="18" charset="0"/>
              </a:rPr>
              <a:t> component</a:t>
            </a:r>
          </a:p>
          <a:p>
            <a:pPr marL="342900" marR="0" lvl="0" indent="-342900">
              <a:lnSpc>
                <a:spcPct val="115000"/>
              </a:lnSpc>
              <a:buFont typeface="Arial" panose="020B0604020202020204" pitchFamily="34" charset="0"/>
              <a:buChar char="•"/>
              <a:tabLst>
                <a:tab pos="457200" algn="l"/>
              </a:tabLst>
            </a:pPr>
            <a:r>
              <a:rPr lang="en-US" sz="1800" kern="100">
                <a:effectLst/>
                <a:latin typeface="Alegreya Sans" panose="00000500000000000000" pitchFamily="2" charset="0"/>
                <a:ea typeface="Aptos" panose="020B0004020202020204" pitchFamily="34" charset="0"/>
                <a:cs typeface="Times New Roman" panose="02020603050405020304" pitchFamily="18" charset="0"/>
              </a:rPr>
              <a:t>Participants in the early cohorts shared that while the sessions provided valuable knowledge, they wanted more actionable, practical steps they could apply immediately in their day-to-day work</a:t>
            </a:r>
          </a:p>
          <a:p>
            <a:pPr marL="342900" marR="0" lvl="0" indent="-342900">
              <a:lnSpc>
                <a:spcPct val="115000"/>
              </a:lnSpc>
              <a:buFont typeface="Arial" panose="020B0604020202020204" pitchFamily="34" charset="0"/>
              <a:buChar char="•"/>
              <a:tabLst>
                <a:tab pos="457200" algn="l"/>
              </a:tabLst>
            </a:pPr>
            <a:r>
              <a:rPr lang="en-US" sz="1800" kern="100">
                <a:effectLst/>
                <a:latin typeface="Alegreya Sans" panose="00000500000000000000" pitchFamily="2" charset="0"/>
                <a:ea typeface="Aptos" panose="020B0004020202020204" pitchFamily="34" charset="0"/>
                <a:cs typeface="Times New Roman" panose="02020603050405020304" pitchFamily="18" charset="0"/>
              </a:rPr>
              <a:t>This portion of each session is designed to help participants:</a:t>
            </a:r>
          </a:p>
          <a:p>
            <a:pPr marL="742950" marR="0" lvl="1" indent="-285750">
              <a:lnSpc>
                <a:spcPct val="115000"/>
              </a:lnSpc>
              <a:buFont typeface="Arial" panose="020B0604020202020204" pitchFamily="34" charset="0"/>
              <a:buChar char="•"/>
              <a:tabLst>
                <a:tab pos="914400" algn="l"/>
              </a:tabLst>
            </a:pPr>
            <a:r>
              <a:rPr lang="en-US" sz="1800" kern="100">
                <a:effectLst/>
                <a:latin typeface="Alegreya Sans" panose="00000500000000000000" pitchFamily="2" charset="0"/>
                <a:ea typeface="Aptos" panose="020B0004020202020204" pitchFamily="34" charset="0"/>
                <a:cs typeface="Times New Roman" panose="02020603050405020304" pitchFamily="18" charset="0"/>
              </a:rPr>
              <a:t>Translate key evidence into real-world practice</a:t>
            </a:r>
          </a:p>
          <a:p>
            <a:pPr marL="742950" marR="0" lvl="1" indent="-285750">
              <a:lnSpc>
                <a:spcPct val="115000"/>
              </a:lnSpc>
              <a:buFont typeface="Arial" panose="020B0604020202020204" pitchFamily="34" charset="0"/>
              <a:buChar char="•"/>
              <a:tabLst>
                <a:tab pos="914400" algn="l"/>
              </a:tabLst>
            </a:pPr>
            <a:r>
              <a:rPr lang="en-US" sz="1800" kern="100">
                <a:effectLst/>
                <a:latin typeface="Alegreya Sans" panose="00000500000000000000" pitchFamily="2" charset="0"/>
                <a:ea typeface="Aptos" panose="020B0004020202020204" pitchFamily="34" charset="0"/>
                <a:cs typeface="Times New Roman" panose="02020603050405020304" pitchFamily="18" charset="0"/>
              </a:rPr>
              <a:t>Identify concrete strategies they can implement immediately</a:t>
            </a:r>
          </a:p>
          <a:p>
            <a:pPr marL="742950" marR="0" lvl="1" indent="-285750">
              <a:lnSpc>
                <a:spcPct val="115000"/>
              </a:lnSpc>
              <a:buFont typeface="Arial" panose="020B0604020202020204" pitchFamily="34" charset="0"/>
              <a:buChar char="•"/>
              <a:tabLst>
                <a:tab pos="914400" algn="l"/>
              </a:tabLst>
            </a:pPr>
            <a:r>
              <a:rPr lang="en-US" sz="1800" kern="100">
                <a:effectLst/>
                <a:latin typeface="Alegreya Sans" panose="00000500000000000000" pitchFamily="2" charset="0"/>
                <a:ea typeface="Aptos" panose="020B0004020202020204" pitchFamily="34" charset="0"/>
                <a:cs typeface="Times New Roman" panose="02020603050405020304" pitchFamily="18" charset="0"/>
              </a:rPr>
              <a:t>Leave each call with at least one new tool or approach to try that same day</a:t>
            </a:r>
          </a:p>
        </p:txBody>
      </p:sp>
      <p:pic>
        <p:nvPicPr>
          <p:cNvPr id="2" name="Picture 1">
            <a:extLst>
              <a:ext uri="{FF2B5EF4-FFF2-40B4-BE49-F238E27FC236}">
                <a16:creationId xmlns:a16="http://schemas.microsoft.com/office/drawing/2014/main" id="{1BFC501C-151D-0910-F90D-A3A323D255D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422544" y="4684357"/>
            <a:ext cx="768550" cy="432484"/>
          </a:xfrm>
          <a:prstGeom prst="rect">
            <a:avLst/>
          </a:prstGeom>
        </p:spPr>
      </p:pic>
    </p:spTree>
    <p:extLst>
      <p:ext uri="{BB962C8B-B14F-4D97-AF65-F5344CB8AC3E}">
        <p14:creationId xmlns:p14="http://schemas.microsoft.com/office/powerpoint/2010/main" val="134340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3E2EA1-BB2C-F56C-2E80-B4AC3703C351}"/>
              </a:ext>
            </a:extLst>
          </p:cNvPr>
          <p:cNvSpPr>
            <a:spLocks noGrp="1"/>
          </p:cNvSpPr>
          <p:nvPr>
            <p:ph type="title" idx="4294967295"/>
          </p:nvPr>
        </p:nvSpPr>
        <p:spPr>
          <a:xfrm>
            <a:off x="3723044" y="107022"/>
            <a:ext cx="5132956" cy="54889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p>
            <a:pPr marL="342900" marR="0" lvl="0" indent="-171450" algn="l" defTabSz="914400" rtl="0" eaLnBrk="1" fontAlgn="auto" latinLnBrk="0" hangingPunct="1">
              <a:lnSpc>
                <a:spcPct val="100000"/>
              </a:lnSpc>
              <a:spcBef>
                <a:spcPts val="450"/>
              </a:spcBef>
              <a:spcAft>
                <a:spcPts val="0"/>
              </a:spcAft>
              <a:buClr>
                <a:schemeClr val="accent1"/>
              </a:buClr>
              <a:buSzPts val="3200"/>
              <a:buFont typeface="Arial"/>
              <a:buNone/>
              <a:tabLst/>
              <a:defRPr/>
            </a:pPr>
            <a:r>
              <a:rPr kumimoji="0" lang="en-US" sz="2400" b="1" i="0" u="none" strike="noStrike" kern="0" cap="none" spc="0" normalizeH="0" baseline="0" noProof="0">
                <a:ln>
                  <a:noFill/>
                </a:ln>
                <a:solidFill>
                  <a:schemeClr val="accent2"/>
                </a:solidFill>
                <a:effectLst/>
                <a:uLnTx/>
                <a:uFillTx/>
                <a:latin typeface="Alegreya Sans"/>
                <a:ea typeface="Alegreya Sans"/>
                <a:cs typeface="Alegreya Sans"/>
                <a:sym typeface="Alegreya Sans"/>
              </a:rPr>
              <a:t>Blueprint for Youth Suicide Prevention</a:t>
            </a:r>
          </a:p>
        </p:txBody>
      </p:sp>
      <p:sp>
        <p:nvSpPr>
          <p:cNvPr id="4" name="Picture Placeholder 3">
            <a:extLst>
              <a:ext uri="{FF2B5EF4-FFF2-40B4-BE49-F238E27FC236}">
                <a16:creationId xmlns:a16="http://schemas.microsoft.com/office/drawing/2014/main" id="{59180BF3-AEB0-F925-21A3-92681126203C}"/>
              </a:ext>
              <a:ext uri="{C183D7F6-B498-43B3-948B-1728B52AA6E4}">
                <adec:decorative xmlns:adec="http://schemas.microsoft.com/office/drawing/2017/decorative" val="1"/>
              </a:ext>
            </a:extLst>
          </p:cNvPr>
          <p:cNvSpPr>
            <a:spLocks noGrp="1"/>
          </p:cNvSpPr>
          <p:nvPr>
            <p:ph type="pic" idx="3"/>
          </p:nvPr>
        </p:nvSpPr>
        <p:spPr/>
        <p:txBody>
          <a:bodyPr/>
          <a:lstStyle/>
          <a:p>
            <a:endParaRPr lang="en-US"/>
          </a:p>
        </p:txBody>
      </p:sp>
      <p:pic>
        <p:nvPicPr>
          <p:cNvPr id="1028" name="Picture 4" descr="A blue and white background with text &quot;Blueprint for Youth Suicide Prevention&quot;">
            <a:extLst>
              <a:ext uri="{FF2B5EF4-FFF2-40B4-BE49-F238E27FC236}">
                <a16:creationId xmlns:a16="http://schemas.microsoft.com/office/drawing/2014/main" id="{C986CBA2-E7DB-2AFD-1011-A4A00684EB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58" y="605859"/>
            <a:ext cx="3931781" cy="3931781"/>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8B802973-CA8C-4293-40FA-76F8001C6B2D}"/>
              </a:ext>
            </a:extLst>
          </p:cNvPr>
          <p:cNvSpPr>
            <a:spLocks noGrp="1"/>
          </p:cNvSpPr>
          <p:nvPr>
            <p:ph type="body" idx="2"/>
          </p:nvPr>
        </p:nvSpPr>
        <p:spPr>
          <a:xfrm>
            <a:off x="4199065" y="1303758"/>
            <a:ext cx="4718435" cy="2821928"/>
          </a:xfrm>
        </p:spPr>
        <p:txBody>
          <a:bodyPr/>
          <a:lstStyle/>
          <a:p>
            <a:pPr marL="257168" indent="-257168"/>
            <a:r>
              <a:rPr lang="en-US" sz="1600">
                <a:solidFill>
                  <a:schemeClr val="tx1"/>
                </a:solidFill>
                <a:latin typeface="Alegreya Sans" panose="00000500000000000000" pitchFamily="2" charset="0"/>
                <a:cs typeface="Times New Roman" panose="02020603050405020304" pitchFamily="18" charset="0"/>
              </a:rPr>
              <a:t>Educational resource designed for </a:t>
            </a:r>
            <a:r>
              <a:rPr lang="en-US" sz="1600" b="1">
                <a:solidFill>
                  <a:schemeClr val="tx1"/>
                </a:solidFill>
                <a:latin typeface="Alegreya Sans" panose="00000500000000000000" pitchFamily="2" charset="0"/>
                <a:cs typeface="Times New Roman" panose="02020603050405020304" pitchFamily="18" charset="0"/>
              </a:rPr>
              <a:t>clinicians, public health professionals, educators, advocates</a:t>
            </a:r>
          </a:p>
          <a:p>
            <a:pPr marL="257168" indent="-257168"/>
            <a:r>
              <a:rPr lang="en-US" sz="1600">
                <a:solidFill>
                  <a:schemeClr val="tx1"/>
                </a:solidFill>
                <a:latin typeface="Alegreya Sans" panose="00000500000000000000" pitchFamily="2" charset="0"/>
                <a:cs typeface="Times New Roman" panose="02020603050405020304" pitchFamily="18" charset="0"/>
              </a:rPr>
              <a:t>Strategies to support youth via:</a:t>
            </a:r>
          </a:p>
          <a:p>
            <a:pPr marL="600060" lvl="1" indent="-257168">
              <a:spcBef>
                <a:spcPts val="0"/>
              </a:spcBef>
            </a:pPr>
            <a:r>
              <a:rPr lang="en-US" sz="1600" b="1">
                <a:solidFill>
                  <a:schemeClr val="tx1"/>
                </a:solidFill>
                <a:latin typeface="Alegreya Sans" panose="00000500000000000000" pitchFamily="2" charset="0"/>
                <a:cs typeface="Times New Roman" panose="02020603050405020304" pitchFamily="18" charset="0"/>
              </a:rPr>
              <a:t>Clinical</a:t>
            </a:r>
            <a:r>
              <a:rPr lang="en-US" sz="1600">
                <a:solidFill>
                  <a:schemeClr val="tx1"/>
                </a:solidFill>
                <a:latin typeface="Alegreya Sans" panose="00000500000000000000" pitchFamily="2" charset="0"/>
                <a:cs typeface="Times New Roman" panose="02020603050405020304" pitchFamily="18" charset="0"/>
              </a:rPr>
              <a:t> pathways</a:t>
            </a:r>
          </a:p>
          <a:p>
            <a:pPr marL="600060" lvl="1" indent="-257168">
              <a:spcBef>
                <a:spcPts val="0"/>
              </a:spcBef>
            </a:pPr>
            <a:r>
              <a:rPr lang="en-US" sz="1600" b="1">
                <a:solidFill>
                  <a:schemeClr val="tx1"/>
                </a:solidFill>
                <a:latin typeface="Alegreya Sans" panose="00000500000000000000" pitchFamily="2" charset="0"/>
                <a:cs typeface="Times New Roman" panose="02020603050405020304" pitchFamily="18" charset="0"/>
              </a:rPr>
              <a:t>Community</a:t>
            </a:r>
            <a:r>
              <a:rPr lang="en-US" sz="1600">
                <a:solidFill>
                  <a:schemeClr val="tx1"/>
                </a:solidFill>
                <a:latin typeface="Alegreya Sans" panose="00000500000000000000" pitchFamily="2" charset="0"/>
                <a:cs typeface="Times New Roman" panose="02020603050405020304" pitchFamily="18" charset="0"/>
              </a:rPr>
              <a:t> partnerships</a:t>
            </a:r>
          </a:p>
          <a:p>
            <a:pPr marL="600060" lvl="1" indent="-257168">
              <a:spcBef>
                <a:spcPts val="0"/>
              </a:spcBef>
              <a:spcAft>
                <a:spcPts val="1200"/>
              </a:spcAft>
            </a:pPr>
            <a:r>
              <a:rPr lang="en-US" sz="1600" b="1">
                <a:solidFill>
                  <a:schemeClr val="tx1"/>
                </a:solidFill>
                <a:latin typeface="Alegreya Sans" panose="00000500000000000000" pitchFamily="2" charset="0"/>
                <a:cs typeface="Times New Roman" panose="02020603050405020304" pitchFamily="18" charset="0"/>
              </a:rPr>
              <a:t>Policy</a:t>
            </a:r>
            <a:r>
              <a:rPr lang="en-US" sz="1600">
                <a:solidFill>
                  <a:schemeClr val="tx1"/>
                </a:solidFill>
                <a:latin typeface="Alegreya Sans" panose="00000500000000000000" pitchFamily="2" charset="0"/>
                <a:cs typeface="Times New Roman" panose="02020603050405020304" pitchFamily="18" charset="0"/>
              </a:rPr>
              <a:t> and advocacy</a:t>
            </a:r>
          </a:p>
          <a:p>
            <a:pPr marL="257168" indent="-257168">
              <a:spcAft>
                <a:spcPts val="1200"/>
              </a:spcAft>
            </a:pPr>
            <a:r>
              <a:rPr lang="en-US" sz="1600">
                <a:solidFill>
                  <a:schemeClr val="tx1"/>
                </a:solidFill>
                <a:latin typeface="Alegreya Sans" panose="00000500000000000000" pitchFamily="2" charset="0"/>
                <a:cs typeface="Times New Roman" panose="02020603050405020304" pitchFamily="18" charset="0"/>
              </a:rPr>
              <a:t>Co-authored by AAP and AFSP, in collaboration with experts from NIMH</a:t>
            </a:r>
          </a:p>
          <a:p>
            <a:pPr marL="257168" indent="-257168">
              <a:spcAft>
                <a:spcPts val="1200"/>
              </a:spcAft>
            </a:pPr>
            <a:r>
              <a:rPr lang="en-US" sz="1600">
                <a:solidFill>
                  <a:schemeClr val="tx1"/>
                </a:solidFill>
                <a:latin typeface="Alegreya Sans" panose="00000500000000000000" pitchFamily="2" charset="0"/>
                <a:cs typeface="Times New Roman" panose="02020603050405020304" pitchFamily="18" charset="0"/>
              </a:rPr>
              <a:t>Endorsed by 19 medical/public health organizations</a:t>
            </a:r>
          </a:p>
          <a:p>
            <a:pPr marL="165100" indent="0">
              <a:spcAft>
                <a:spcPts val="1200"/>
              </a:spcAft>
              <a:buNone/>
            </a:pPr>
            <a:endParaRPr lang="en-US" sz="1600" b="1">
              <a:solidFill>
                <a:schemeClr val="tx1"/>
              </a:solidFill>
              <a:latin typeface="Lora" pitchFamily="2" charset="0"/>
              <a:cs typeface="Times New Roman" panose="02020603050405020304" pitchFamily="18" charset="0"/>
            </a:endParaRPr>
          </a:p>
        </p:txBody>
      </p:sp>
      <p:sp>
        <p:nvSpPr>
          <p:cNvPr id="10" name="TextBox 9">
            <a:extLst>
              <a:ext uri="{FF2B5EF4-FFF2-40B4-BE49-F238E27FC236}">
                <a16:creationId xmlns:a16="http://schemas.microsoft.com/office/drawing/2014/main" id="{405788EF-5035-3A71-2BF0-D87C255A74D1}"/>
              </a:ext>
            </a:extLst>
          </p:cNvPr>
          <p:cNvSpPr txBox="1"/>
          <p:nvPr/>
        </p:nvSpPr>
        <p:spPr>
          <a:xfrm>
            <a:off x="-23458" y="4866500"/>
            <a:ext cx="3671355" cy="276999"/>
          </a:xfrm>
          <a:prstGeom prst="rect">
            <a:avLst/>
          </a:prstGeom>
          <a:noFill/>
        </p:spPr>
        <p:txBody>
          <a:bodyPr wrap="square" rtlCol="0">
            <a:spAutoFit/>
          </a:bodyPr>
          <a:lstStyle/>
          <a:p>
            <a:pPr defTabSz="914355">
              <a:defRPr/>
            </a:pPr>
            <a:r>
              <a:rPr lang="es-ES" sz="1200">
                <a:solidFill>
                  <a:schemeClr val="tx1"/>
                </a:solidFill>
                <a:latin typeface="Alegreya Sans" panose="020B0604020202020204" charset="0"/>
                <a:cs typeface="Times New Roman" panose="02020603050405020304" pitchFamily="18" charset="0"/>
              </a:rPr>
              <a:t>Gorzkowski et al. (2022)</a:t>
            </a:r>
          </a:p>
        </p:txBody>
      </p:sp>
      <p:pic>
        <p:nvPicPr>
          <p:cNvPr id="15" name="Picture 14">
            <a:extLst>
              <a:ext uri="{FF2B5EF4-FFF2-40B4-BE49-F238E27FC236}">
                <a16:creationId xmlns:a16="http://schemas.microsoft.com/office/drawing/2014/main" id="{4E34923A-99EA-6887-F443-814A69DF1BE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395451" y="4542118"/>
            <a:ext cx="768550" cy="432484"/>
          </a:xfrm>
          <a:prstGeom prst="rect">
            <a:avLst/>
          </a:prstGeom>
        </p:spPr>
      </p:pic>
    </p:spTree>
    <p:extLst>
      <p:ext uri="{BB962C8B-B14F-4D97-AF65-F5344CB8AC3E}">
        <p14:creationId xmlns:p14="http://schemas.microsoft.com/office/powerpoint/2010/main" val="16802534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A7A95-6237-CE5D-F326-57928C487AE4}"/>
            </a:ext>
          </a:extLst>
        </p:cNvPr>
        <p:cNvGrpSpPr/>
        <p:nvPr/>
      </p:nvGrpSpPr>
      <p:grpSpPr>
        <a:xfrm>
          <a:off x="0" y="0"/>
          <a:ext cx="0" cy="0"/>
          <a:chOff x="0" y="0"/>
          <a:chExt cx="0" cy="0"/>
        </a:xfrm>
      </p:grpSpPr>
      <p:sp>
        <p:nvSpPr>
          <p:cNvPr id="19" name="Title 1">
            <a:extLst>
              <a:ext uri="{FF2B5EF4-FFF2-40B4-BE49-F238E27FC236}">
                <a16:creationId xmlns:a16="http://schemas.microsoft.com/office/drawing/2014/main" id="{72994E9F-AFB9-405B-7ED8-1A928A5B40B3}"/>
              </a:ext>
            </a:extLst>
          </p:cNvPr>
          <p:cNvSpPr txBox="1">
            <a:spLocks noGrp="1"/>
          </p:cNvSpPr>
          <p:nvPr>
            <p:ph type="title" idx="4294967295"/>
          </p:nvPr>
        </p:nvSpPr>
        <p:spPr>
          <a:xfrm>
            <a:off x="379965" y="215984"/>
            <a:ext cx="8554720" cy="930994"/>
          </a:xfrm>
          <a:prstGeom prst="rect">
            <a:avLst/>
          </a:prstGeom>
          <a:noFill/>
          <a:ln>
            <a:noFill/>
            <a:prstDash/>
          </a:ln>
          <a:effectLst/>
        </p:spPr>
        <p:txBody>
          <a:bodyPr rot="0" spcFirstLastPara="1" vertOverflow="overflow" horzOverflow="overflow" vert="horz" wrap="square" lIns="68569" tIns="34275" rIns="68569" bIns="34275" numCol="1" spcCol="0" rtlCol="0" fromWordArt="0" anchor="ctr" anchorCtr="0" forceAA="0" compatLnSpc="1">
            <a:prstTxWarp prst="textNoShape">
              <a:avLst/>
            </a:prstTxWarp>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D84E19"/>
              </a:buClr>
              <a:buSzPts val="3600"/>
              <a:buFont typeface="Georgia"/>
              <a:buNone/>
              <a:defRPr sz="4800" b="1" i="0" u="none" strike="noStrike" cap="small">
                <a:solidFill>
                  <a:srgbClr val="D84E19"/>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685800" rtl="0" eaLnBrk="1" fontAlgn="auto" latinLnBrk="0" hangingPunct="1">
              <a:lnSpc>
                <a:spcPct val="100000"/>
              </a:lnSpc>
              <a:spcBef>
                <a:spcPts val="0"/>
              </a:spcBef>
              <a:spcAft>
                <a:spcPts val="0"/>
              </a:spcAft>
              <a:buClr>
                <a:srgbClr val="D84E19"/>
              </a:buClr>
              <a:buSzPts val="3600"/>
              <a:buFont typeface="Georgia"/>
              <a:buNone/>
              <a:tabLst/>
              <a:defRPr/>
            </a:pPr>
            <a:r>
              <a:rPr kumimoji="0" lang="en-US" sz="2800" b="1" i="0" u="none" strike="noStrike" kern="0" cap="none" spc="0" normalizeH="0" baseline="0" noProof="0">
                <a:ln>
                  <a:noFill/>
                </a:ln>
                <a:solidFill>
                  <a:srgbClr val="00247F"/>
                </a:solidFill>
                <a:effectLst/>
                <a:uLnTx/>
                <a:uFillTx/>
                <a:latin typeface="Alegreya Sans"/>
                <a:ea typeface="Georgia"/>
                <a:cs typeface="Georgia"/>
                <a:sym typeface="Georgia"/>
              </a:rPr>
              <a:t>What Does an Educational ECHO Session Look Like?</a:t>
            </a:r>
            <a:br>
              <a:rPr kumimoji="0" lang="en-US" sz="2800" b="1" i="0" u="none" strike="noStrike" kern="0" cap="none" spc="0" normalizeH="0" baseline="0" noProof="0">
                <a:ln>
                  <a:noFill/>
                </a:ln>
                <a:solidFill>
                  <a:srgbClr val="00247F"/>
                </a:solidFill>
                <a:effectLst/>
                <a:uLnTx/>
                <a:uFillTx/>
                <a:latin typeface="Alegreya Sans"/>
                <a:ea typeface="Georgia"/>
                <a:cs typeface="Georgia"/>
                <a:sym typeface="Georgia"/>
              </a:rPr>
            </a:br>
            <a:endParaRPr kumimoji="0" lang="en-US" sz="2800" b="1" i="0" u="none" strike="noStrike" kern="0" cap="none" spc="0" normalizeH="0" baseline="0" noProof="0">
              <a:ln>
                <a:noFill/>
              </a:ln>
              <a:solidFill>
                <a:srgbClr val="00247F"/>
              </a:solidFill>
              <a:effectLst/>
              <a:uLnTx/>
              <a:uFillTx/>
              <a:latin typeface="Alegreya Sans"/>
              <a:ea typeface="Georgia"/>
              <a:cs typeface="Georgia"/>
              <a:sym typeface="Georgia"/>
            </a:endParaRPr>
          </a:p>
        </p:txBody>
      </p:sp>
      <p:sp>
        <p:nvSpPr>
          <p:cNvPr id="25" name="Rectangle: Rounded Corners 24">
            <a:extLst>
              <a:ext uri="{FF2B5EF4-FFF2-40B4-BE49-F238E27FC236}">
                <a16:creationId xmlns:a16="http://schemas.microsoft.com/office/drawing/2014/main" id="{8D911BCB-A78F-146E-08BE-004C413F9C75}"/>
              </a:ext>
              <a:ext uri="{C183D7F6-B498-43B3-948B-1728B52AA6E4}">
                <adec:decorative xmlns:adec="http://schemas.microsoft.com/office/drawing/2017/decorative" val="1"/>
              </a:ext>
            </a:extLst>
          </p:cNvPr>
          <p:cNvSpPr/>
          <p:nvPr/>
        </p:nvSpPr>
        <p:spPr>
          <a:xfrm>
            <a:off x="5042607" y="1146930"/>
            <a:ext cx="3597179" cy="3564425"/>
          </a:xfrm>
          <a:prstGeom prst="roundRect">
            <a:avLst>
              <a:gd name="adj" fmla="val 10000"/>
            </a:avLst>
          </a:prstGeom>
          <a:solidFill>
            <a:schemeClr val="accent2"/>
          </a:solidFill>
          <a:ln>
            <a:noFill/>
          </a:ln>
          <a:effectLst/>
        </p:spPr>
        <p:txBody>
          <a:bodyPr/>
          <a:lstStyle/>
          <a:p>
            <a:pPr defTabSz="685800">
              <a:buClrTx/>
              <a:defRPr/>
            </a:pPr>
            <a:endParaRPr lang="en-US" sz="1350">
              <a:solidFill>
                <a:srgbClr val="000000">
                  <a:hueOff val="0"/>
                  <a:satOff val="0"/>
                  <a:lumOff val="0"/>
                  <a:alphaOff val="0"/>
                </a:srgbClr>
              </a:solidFill>
              <a:latin typeface="Alegreya Sans"/>
              <a:ea typeface="+mn-ea"/>
              <a:cs typeface="+mn-cs"/>
            </a:endParaRPr>
          </a:p>
        </p:txBody>
      </p:sp>
      <p:sp>
        <p:nvSpPr>
          <p:cNvPr id="3" name="Rectangle: Rounded Corners 2">
            <a:extLst>
              <a:ext uri="{FF2B5EF4-FFF2-40B4-BE49-F238E27FC236}">
                <a16:creationId xmlns:a16="http://schemas.microsoft.com/office/drawing/2014/main" id="{A0B4549C-929F-B335-07D0-AB1A42D88783}"/>
              </a:ext>
              <a:ext uri="{C183D7F6-B498-43B3-948B-1728B52AA6E4}">
                <adec:decorative xmlns:adec="http://schemas.microsoft.com/office/drawing/2017/decorative" val="1"/>
              </a:ext>
            </a:extLst>
          </p:cNvPr>
          <p:cNvSpPr/>
          <p:nvPr/>
        </p:nvSpPr>
        <p:spPr>
          <a:xfrm>
            <a:off x="478772" y="1146931"/>
            <a:ext cx="3597179" cy="3564425"/>
          </a:xfrm>
          <a:prstGeom prst="roundRect">
            <a:avLst>
              <a:gd name="adj" fmla="val 10000"/>
            </a:avLst>
          </a:prstGeom>
          <a:solidFill>
            <a:schemeClr val="accent2"/>
          </a:solidFill>
          <a:ln>
            <a:noFill/>
          </a:ln>
          <a:effectLst/>
        </p:spPr>
        <p:txBody>
          <a:bodyPr/>
          <a:lstStyle/>
          <a:p>
            <a:pPr defTabSz="685800">
              <a:buClrTx/>
              <a:defRPr/>
            </a:pPr>
            <a:endParaRPr lang="en-US" sz="1350">
              <a:solidFill>
                <a:srgbClr val="000000">
                  <a:hueOff val="0"/>
                  <a:satOff val="0"/>
                  <a:lumOff val="0"/>
                  <a:alphaOff val="0"/>
                </a:srgbClr>
              </a:solidFill>
              <a:latin typeface="Alegreya Sans"/>
              <a:ea typeface="+mn-ea"/>
              <a:cs typeface="+mn-cs"/>
            </a:endParaRPr>
          </a:p>
        </p:txBody>
      </p:sp>
      <p:sp>
        <p:nvSpPr>
          <p:cNvPr id="4" name="Rectangle: Rounded Corners 4">
            <a:extLst>
              <a:ext uri="{FF2B5EF4-FFF2-40B4-BE49-F238E27FC236}">
                <a16:creationId xmlns:a16="http://schemas.microsoft.com/office/drawing/2014/main" id="{2B2C59CC-FCAD-C50B-68ED-55760522AD6F}"/>
              </a:ext>
            </a:extLst>
          </p:cNvPr>
          <p:cNvSpPr txBox="1"/>
          <p:nvPr/>
        </p:nvSpPr>
        <p:spPr>
          <a:xfrm>
            <a:off x="801146" y="1327041"/>
            <a:ext cx="2952431" cy="623904"/>
          </a:xfrm>
          <a:prstGeom prst="rect">
            <a:avLst/>
          </a:prstGeom>
          <a:solidFill>
            <a:schemeClr val="accent2"/>
          </a:solidFill>
          <a:ln>
            <a:noFill/>
          </a:ln>
          <a:effectLst/>
        </p:spPr>
        <p:txBody>
          <a:bodyPr spcFirstLastPara="0" vert="horz" wrap="square" lIns="68580" tIns="68580" rIns="68580" bIns="68580" numCol="1" spcCol="1270" anchor="ctr" anchorCtr="0">
            <a:noAutofit/>
          </a:bodyPr>
          <a:lstStyle/>
          <a:p>
            <a:pPr algn="ctr" defTabSz="800100">
              <a:lnSpc>
                <a:spcPct val="90000"/>
              </a:lnSpc>
              <a:spcBef>
                <a:spcPct val="0"/>
              </a:spcBef>
              <a:buClrTx/>
              <a:defRPr/>
            </a:pPr>
            <a:r>
              <a:rPr lang="en-US" sz="2400" b="1">
                <a:solidFill>
                  <a:schemeClr val="bg1"/>
                </a:solidFill>
                <a:latin typeface="Alegreya Sans" panose="00000500000000000000" pitchFamily="2" charset="0"/>
                <a:ea typeface="+mn-ea"/>
                <a:cs typeface="+mn-cs"/>
              </a:rPr>
              <a:t>Clinical ECHO</a:t>
            </a:r>
            <a:endParaRPr lang="en-US" sz="900" b="1">
              <a:solidFill>
                <a:schemeClr val="bg1"/>
              </a:solidFill>
              <a:latin typeface="Alegreya Sans" panose="00000500000000000000" pitchFamily="2" charset="0"/>
              <a:ea typeface="+mn-ea"/>
              <a:cs typeface="+mn-cs"/>
            </a:endParaRPr>
          </a:p>
          <a:p>
            <a:pPr algn="ctr" defTabSz="800100">
              <a:lnSpc>
                <a:spcPct val="90000"/>
              </a:lnSpc>
              <a:spcBef>
                <a:spcPct val="0"/>
              </a:spcBef>
              <a:buClrTx/>
              <a:defRPr/>
            </a:pPr>
            <a:r>
              <a:rPr lang="en-US" sz="1200" b="1">
                <a:solidFill>
                  <a:schemeClr val="bg1"/>
                </a:solidFill>
                <a:latin typeface="Alegreya Sans" panose="00000500000000000000" pitchFamily="2" charset="0"/>
                <a:ea typeface="+mn-ea"/>
                <a:cs typeface="+mn-cs"/>
              </a:rPr>
              <a:t>1 hour</a:t>
            </a:r>
          </a:p>
        </p:txBody>
      </p:sp>
      <p:sp>
        <p:nvSpPr>
          <p:cNvPr id="5" name="TextBox 4">
            <a:extLst>
              <a:ext uri="{FF2B5EF4-FFF2-40B4-BE49-F238E27FC236}">
                <a16:creationId xmlns:a16="http://schemas.microsoft.com/office/drawing/2014/main" id="{214948FF-18B7-C096-10D1-C04B8CAF932A}"/>
              </a:ext>
            </a:extLst>
          </p:cNvPr>
          <p:cNvSpPr txBox="1"/>
          <p:nvPr/>
        </p:nvSpPr>
        <p:spPr>
          <a:xfrm>
            <a:off x="202323" y="2077828"/>
            <a:ext cx="3743000" cy="1754326"/>
          </a:xfrm>
          <a:prstGeom prst="rect">
            <a:avLst/>
          </a:prstGeom>
          <a:noFill/>
        </p:spPr>
        <p:txBody>
          <a:bodyPr wrap="square">
            <a:spAutoFit/>
          </a:bodyPr>
          <a:lstStyle/>
          <a:p>
            <a:pPr marL="557213" lvl="1" indent="-214313">
              <a:buClr>
                <a:srgbClr val="FFC000"/>
              </a:buClr>
              <a:buFont typeface="Arial" panose="020B0604020202020204" pitchFamily="34" charset="0"/>
              <a:buChar char="•"/>
            </a:pPr>
            <a:r>
              <a:rPr lang="en-US" sz="1800">
                <a:solidFill>
                  <a:schemeClr val="bg1"/>
                </a:solidFill>
                <a:latin typeface="Alegreya Sans"/>
              </a:rPr>
              <a:t>Introductions/Housekeeping </a:t>
            </a:r>
            <a:r>
              <a:rPr lang="en-US" sz="900">
                <a:solidFill>
                  <a:schemeClr val="bg1"/>
                </a:solidFill>
                <a:latin typeface="Alegreya Sans"/>
              </a:rPr>
              <a:t>(5 min)</a:t>
            </a:r>
          </a:p>
          <a:p>
            <a:pPr marL="557213" lvl="1" indent="-214313">
              <a:buClr>
                <a:srgbClr val="FFC000"/>
              </a:buClr>
              <a:buFont typeface="Arial" panose="020B0604020202020204" pitchFamily="34" charset="0"/>
              <a:buChar char="•"/>
            </a:pPr>
            <a:r>
              <a:rPr lang="en-US" sz="1800">
                <a:solidFill>
                  <a:schemeClr val="bg1"/>
                </a:solidFill>
                <a:latin typeface="Alegreya Sans"/>
              </a:rPr>
              <a:t>Lecture </a:t>
            </a:r>
            <a:r>
              <a:rPr lang="en-US" sz="900">
                <a:solidFill>
                  <a:schemeClr val="bg1"/>
                </a:solidFill>
                <a:latin typeface="Alegreya Sans"/>
              </a:rPr>
              <a:t>(20 min)</a:t>
            </a:r>
          </a:p>
          <a:p>
            <a:pPr marL="557213" lvl="1" indent="-214313">
              <a:buClr>
                <a:srgbClr val="FFC000"/>
              </a:buClr>
              <a:buFont typeface="Arial" panose="020B0604020202020204" pitchFamily="34" charset="0"/>
              <a:buChar char="•"/>
            </a:pPr>
            <a:r>
              <a:rPr lang="en-US" sz="1800">
                <a:solidFill>
                  <a:schemeClr val="bg1"/>
                </a:solidFill>
                <a:latin typeface="Alegreya Sans"/>
              </a:rPr>
              <a:t>Lecture Q&amp;A </a:t>
            </a:r>
            <a:r>
              <a:rPr lang="en-US" sz="900">
                <a:solidFill>
                  <a:schemeClr val="bg1"/>
                </a:solidFill>
                <a:latin typeface="Alegreya Sans"/>
              </a:rPr>
              <a:t>(5 min)</a:t>
            </a:r>
          </a:p>
          <a:p>
            <a:pPr marL="557213" lvl="1" indent="-214313">
              <a:buClr>
                <a:srgbClr val="FFC000"/>
              </a:buClr>
              <a:buFont typeface="Arial" panose="020B0604020202020204" pitchFamily="34" charset="0"/>
              <a:buChar char="•"/>
            </a:pPr>
            <a:r>
              <a:rPr lang="en-US" sz="1800">
                <a:solidFill>
                  <a:schemeClr val="bg1"/>
                </a:solidFill>
                <a:latin typeface="Alegreya Sans"/>
              </a:rPr>
              <a:t>Case presentation and/or facilitated discussion </a:t>
            </a:r>
            <a:r>
              <a:rPr lang="en-US" sz="900">
                <a:solidFill>
                  <a:schemeClr val="bg1"/>
                </a:solidFill>
                <a:latin typeface="Alegreya Sans"/>
              </a:rPr>
              <a:t>(25 min)</a:t>
            </a:r>
          </a:p>
          <a:p>
            <a:pPr marL="557213" lvl="1" indent="-214313">
              <a:buClr>
                <a:srgbClr val="FFC000"/>
              </a:buClr>
              <a:buFont typeface="Arial" panose="020B0604020202020204" pitchFamily="34" charset="0"/>
              <a:buChar char="•"/>
            </a:pPr>
            <a:r>
              <a:rPr lang="en-US" sz="1800">
                <a:solidFill>
                  <a:schemeClr val="bg1"/>
                </a:solidFill>
                <a:latin typeface="Alegreya Sans"/>
              </a:rPr>
              <a:t>Wrap-up and evaluation </a:t>
            </a:r>
            <a:r>
              <a:rPr lang="en-US" sz="900">
                <a:solidFill>
                  <a:schemeClr val="bg1"/>
                </a:solidFill>
                <a:latin typeface="Alegreya Sans"/>
              </a:rPr>
              <a:t>(5 min)</a:t>
            </a:r>
          </a:p>
        </p:txBody>
      </p:sp>
      <p:sp>
        <p:nvSpPr>
          <p:cNvPr id="6" name="Arrow: Right 5" descr="Arrow pointing from 1 hour to 1.25 hours box">
            <a:extLst>
              <a:ext uri="{FF2B5EF4-FFF2-40B4-BE49-F238E27FC236}">
                <a16:creationId xmlns:a16="http://schemas.microsoft.com/office/drawing/2014/main" id="{6A076BB0-313E-D753-A625-D71588BF9AA0}"/>
              </a:ext>
            </a:extLst>
          </p:cNvPr>
          <p:cNvSpPr/>
          <p:nvPr/>
        </p:nvSpPr>
        <p:spPr>
          <a:xfrm>
            <a:off x="4196443" y="2800350"/>
            <a:ext cx="785256" cy="62865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8" name="Rectangle: Rounded Corners 4">
            <a:extLst>
              <a:ext uri="{FF2B5EF4-FFF2-40B4-BE49-F238E27FC236}">
                <a16:creationId xmlns:a16="http://schemas.microsoft.com/office/drawing/2014/main" id="{C89BEDE7-581C-E8B9-87AC-15E8B64B9A79}"/>
              </a:ext>
            </a:extLst>
          </p:cNvPr>
          <p:cNvSpPr txBox="1"/>
          <p:nvPr/>
        </p:nvSpPr>
        <p:spPr>
          <a:xfrm>
            <a:off x="5352978" y="1327040"/>
            <a:ext cx="2952431" cy="623904"/>
          </a:xfrm>
          <a:prstGeom prst="rect">
            <a:avLst/>
          </a:prstGeom>
          <a:solidFill>
            <a:schemeClr val="accent2"/>
          </a:solidFill>
          <a:ln>
            <a:noFill/>
          </a:ln>
          <a:effectLst/>
        </p:spPr>
        <p:txBody>
          <a:bodyPr spcFirstLastPara="0" vert="horz" wrap="square" lIns="68580" tIns="68580" rIns="68580" bIns="68580" numCol="1" spcCol="1270" anchor="ctr" anchorCtr="0">
            <a:noAutofit/>
          </a:bodyPr>
          <a:lstStyle/>
          <a:p>
            <a:pPr algn="ctr" defTabSz="800100">
              <a:lnSpc>
                <a:spcPct val="90000"/>
              </a:lnSpc>
              <a:spcBef>
                <a:spcPct val="0"/>
              </a:spcBef>
              <a:buClrTx/>
              <a:defRPr/>
            </a:pPr>
            <a:r>
              <a:rPr lang="en-US" sz="2400" b="1">
                <a:solidFill>
                  <a:schemeClr val="bg1"/>
                </a:solidFill>
                <a:latin typeface="Alegreya Sans" panose="00000500000000000000" pitchFamily="2" charset="0"/>
                <a:ea typeface="+mn-ea"/>
                <a:cs typeface="+mn-cs"/>
              </a:rPr>
              <a:t>Clinical ECHO</a:t>
            </a:r>
            <a:endParaRPr lang="en-US" sz="900" b="1">
              <a:solidFill>
                <a:schemeClr val="bg1"/>
              </a:solidFill>
              <a:latin typeface="Alegreya Sans" panose="00000500000000000000" pitchFamily="2" charset="0"/>
              <a:ea typeface="+mn-ea"/>
              <a:cs typeface="+mn-cs"/>
            </a:endParaRPr>
          </a:p>
          <a:p>
            <a:pPr algn="ctr" defTabSz="800100">
              <a:lnSpc>
                <a:spcPct val="90000"/>
              </a:lnSpc>
              <a:spcBef>
                <a:spcPct val="0"/>
              </a:spcBef>
              <a:buClrTx/>
              <a:defRPr/>
            </a:pPr>
            <a:r>
              <a:rPr lang="en-US" sz="1200" b="1">
                <a:solidFill>
                  <a:schemeClr val="bg1"/>
                </a:solidFill>
                <a:latin typeface="Alegreya Sans" panose="00000500000000000000" pitchFamily="2" charset="0"/>
                <a:ea typeface="+mn-ea"/>
                <a:cs typeface="+mn-cs"/>
              </a:rPr>
              <a:t>1.25 hours</a:t>
            </a:r>
          </a:p>
        </p:txBody>
      </p:sp>
      <p:sp>
        <p:nvSpPr>
          <p:cNvPr id="9" name="TextBox 8">
            <a:extLst>
              <a:ext uri="{FF2B5EF4-FFF2-40B4-BE49-F238E27FC236}">
                <a16:creationId xmlns:a16="http://schemas.microsoft.com/office/drawing/2014/main" id="{4C6FB11B-001A-A719-B77D-1CFBE4A6E685}"/>
              </a:ext>
            </a:extLst>
          </p:cNvPr>
          <p:cNvSpPr txBox="1"/>
          <p:nvPr/>
        </p:nvSpPr>
        <p:spPr>
          <a:xfrm>
            <a:off x="4957694" y="2033121"/>
            <a:ext cx="3743000" cy="1754326"/>
          </a:xfrm>
          <a:prstGeom prst="rect">
            <a:avLst/>
          </a:prstGeom>
          <a:noFill/>
        </p:spPr>
        <p:txBody>
          <a:bodyPr wrap="square">
            <a:spAutoFit/>
          </a:bodyPr>
          <a:lstStyle/>
          <a:p>
            <a:pPr marL="557213" lvl="1" indent="-214313">
              <a:buClr>
                <a:srgbClr val="FFC000"/>
              </a:buClr>
              <a:buFont typeface="Arial" panose="020B0604020202020204" pitchFamily="34" charset="0"/>
              <a:buChar char="•"/>
            </a:pPr>
            <a:r>
              <a:rPr lang="en-US" sz="1800">
                <a:solidFill>
                  <a:schemeClr val="bg1"/>
                </a:solidFill>
                <a:latin typeface="Alegreya Sans"/>
              </a:rPr>
              <a:t>Introductions/Housekeeping </a:t>
            </a:r>
            <a:r>
              <a:rPr lang="en-US" sz="900">
                <a:solidFill>
                  <a:schemeClr val="bg1"/>
                </a:solidFill>
                <a:latin typeface="Alegreya Sans"/>
              </a:rPr>
              <a:t>(5 min)</a:t>
            </a:r>
          </a:p>
          <a:p>
            <a:pPr marL="557213" lvl="1" indent="-214313">
              <a:buClr>
                <a:srgbClr val="FFC000"/>
              </a:buClr>
              <a:buFont typeface="Arial" panose="020B0604020202020204" pitchFamily="34" charset="0"/>
              <a:buChar char="•"/>
            </a:pPr>
            <a:r>
              <a:rPr lang="en-US" sz="1800">
                <a:solidFill>
                  <a:schemeClr val="bg1"/>
                </a:solidFill>
                <a:latin typeface="Alegreya Sans"/>
              </a:rPr>
              <a:t>Lecture </a:t>
            </a:r>
            <a:r>
              <a:rPr lang="en-US" sz="900">
                <a:solidFill>
                  <a:schemeClr val="bg1"/>
                </a:solidFill>
                <a:latin typeface="Alegreya Sans"/>
              </a:rPr>
              <a:t>(20 min)</a:t>
            </a:r>
          </a:p>
          <a:p>
            <a:pPr marL="557213" lvl="1" indent="-214313">
              <a:buClr>
                <a:srgbClr val="FFC000"/>
              </a:buClr>
              <a:buFont typeface="Arial" panose="020B0604020202020204" pitchFamily="34" charset="0"/>
              <a:buChar char="•"/>
            </a:pPr>
            <a:r>
              <a:rPr lang="en-US" sz="1800">
                <a:solidFill>
                  <a:schemeClr val="bg1"/>
                </a:solidFill>
                <a:latin typeface="Alegreya Sans"/>
              </a:rPr>
              <a:t>Lecture Q&amp;A </a:t>
            </a:r>
            <a:r>
              <a:rPr lang="en-US" sz="900">
                <a:solidFill>
                  <a:schemeClr val="bg1"/>
                </a:solidFill>
                <a:latin typeface="Alegreya Sans"/>
              </a:rPr>
              <a:t>(10 min)</a:t>
            </a:r>
          </a:p>
          <a:p>
            <a:pPr marL="557213" lvl="1" indent="-214313">
              <a:buClr>
                <a:srgbClr val="FFC000"/>
              </a:buClr>
              <a:buFont typeface="Arial" panose="020B0604020202020204" pitchFamily="34" charset="0"/>
              <a:buChar char="•"/>
            </a:pPr>
            <a:r>
              <a:rPr lang="en-US" sz="1800">
                <a:solidFill>
                  <a:schemeClr val="bg1"/>
                </a:solidFill>
                <a:latin typeface="Alegreya Sans"/>
              </a:rPr>
              <a:t>Putting evidence into practice &amp; discussion </a:t>
            </a:r>
            <a:r>
              <a:rPr lang="en-US" sz="900">
                <a:solidFill>
                  <a:schemeClr val="bg1"/>
                </a:solidFill>
                <a:latin typeface="Alegreya Sans"/>
              </a:rPr>
              <a:t>(30 min)</a:t>
            </a:r>
          </a:p>
          <a:p>
            <a:pPr marL="557213" lvl="1" indent="-214313">
              <a:buClr>
                <a:srgbClr val="FFC000"/>
              </a:buClr>
              <a:buFont typeface="Arial" panose="020B0604020202020204" pitchFamily="34" charset="0"/>
              <a:buChar char="•"/>
            </a:pPr>
            <a:r>
              <a:rPr lang="en-US" sz="1800">
                <a:solidFill>
                  <a:schemeClr val="bg1"/>
                </a:solidFill>
                <a:latin typeface="Alegreya Sans"/>
              </a:rPr>
              <a:t>Wrap-up and evaluation </a:t>
            </a:r>
            <a:r>
              <a:rPr lang="en-US" sz="900">
                <a:solidFill>
                  <a:schemeClr val="bg1"/>
                </a:solidFill>
                <a:latin typeface="Alegreya Sans"/>
              </a:rPr>
              <a:t>(5 min)</a:t>
            </a:r>
          </a:p>
        </p:txBody>
      </p:sp>
      <p:pic>
        <p:nvPicPr>
          <p:cNvPr id="7" name="Picture 6">
            <a:extLst>
              <a:ext uri="{FF2B5EF4-FFF2-40B4-BE49-F238E27FC236}">
                <a16:creationId xmlns:a16="http://schemas.microsoft.com/office/drawing/2014/main" id="{CB8BD41D-C8B8-1357-44C0-7BC75381184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444918" y="4675175"/>
            <a:ext cx="768550" cy="432484"/>
          </a:xfrm>
          <a:prstGeom prst="rect">
            <a:avLst/>
          </a:prstGeom>
        </p:spPr>
      </p:pic>
    </p:spTree>
    <p:extLst>
      <p:ext uri="{BB962C8B-B14F-4D97-AF65-F5344CB8AC3E}">
        <p14:creationId xmlns:p14="http://schemas.microsoft.com/office/powerpoint/2010/main" val="2931847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5BB379-ABA5-CA2A-807C-8FF05CB4961F}"/>
              </a:ext>
            </a:extLst>
          </p:cNvPr>
          <p:cNvSpPr>
            <a:spLocks noGrp="1"/>
          </p:cNvSpPr>
          <p:nvPr>
            <p:ph type="title"/>
          </p:nvPr>
        </p:nvSpPr>
        <p:spPr>
          <a:xfrm>
            <a:off x="693964" y="199241"/>
            <a:ext cx="7886700" cy="514350"/>
          </a:xfrm>
        </p:spPr>
        <p:txBody>
          <a:bodyPr>
            <a:normAutofit fontScale="90000"/>
          </a:bodyPr>
          <a:lstStyle/>
          <a:p>
            <a:r>
              <a:rPr lang="en-US" err="1">
                <a:solidFill>
                  <a:schemeClr val="accent2"/>
                </a:solidFill>
              </a:rPr>
              <a:t>PEiP</a:t>
            </a:r>
            <a:r>
              <a:rPr lang="en-US">
                <a:solidFill>
                  <a:schemeClr val="accent2"/>
                </a:solidFill>
              </a:rPr>
              <a:t> Examples</a:t>
            </a:r>
          </a:p>
        </p:txBody>
      </p:sp>
      <p:sp>
        <p:nvSpPr>
          <p:cNvPr id="10" name="TextBox 9">
            <a:extLst>
              <a:ext uri="{FF2B5EF4-FFF2-40B4-BE49-F238E27FC236}">
                <a16:creationId xmlns:a16="http://schemas.microsoft.com/office/drawing/2014/main" id="{D051FFCF-83A8-AFE9-73C5-EBD4A6E64130}"/>
              </a:ext>
            </a:extLst>
          </p:cNvPr>
          <p:cNvSpPr txBox="1"/>
          <p:nvPr/>
        </p:nvSpPr>
        <p:spPr>
          <a:xfrm>
            <a:off x="782520" y="1190919"/>
            <a:ext cx="7556550" cy="3219984"/>
          </a:xfrm>
          <a:prstGeom prst="rect">
            <a:avLst/>
          </a:prstGeom>
          <a:noFill/>
        </p:spPr>
        <p:txBody>
          <a:bodyPr wrap="square">
            <a:spAutoFit/>
          </a:bodyPr>
          <a:lstStyle/>
          <a:p>
            <a:pPr marL="171450" marR="0" lvl="0" indent="-171450">
              <a:lnSpc>
                <a:spcPct val="115000"/>
              </a:lnSpc>
              <a:spcAft>
                <a:spcPts val="800"/>
              </a:spcAft>
              <a:buFont typeface="Arial" panose="020B0604020202020204" pitchFamily="34" charset="0"/>
              <a:buChar char="•"/>
              <a:tabLst>
                <a:tab pos="457200" algn="l"/>
              </a:tabLst>
            </a:pPr>
            <a:r>
              <a:rPr lang="en-US" kern="100">
                <a:effectLst/>
                <a:latin typeface="Alegreya Sans" panose="00000500000000000000" pitchFamily="2" charset="0"/>
                <a:ea typeface="Aptos" panose="020B0004020202020204" pitchFamily="34" charset="0"/>
                <a:cs typeface="Times New Roman" panose="02020603050405020304" pitchFamily="18" charset="0"/>
              </a:rPr>
              <a:t>Featured an interview with a past ECHO participant who successfully implemented a suicide prevention protocol within her practice</a:t>
            </a:r>
          </a:p>
          <a:p>
            <a:pPr marL="742950" marR="0" lvl="1" indent="-285750">
              <a:lnSpc>
                <a:spcPct val="115000"/>
              </a:lnSpc>
              <a:spcAft>
                <a:spcPts val="800"/>
              </a:spcAft>
              <a:buFont typeface="Arial" panose="020B0604020202020204" pitchFamily="34" charset="0"/>
              <a:buChar char="•"/>
              <a:tabLst>
                <a:tab pos="914400" algn="l"/>
              </a:tabLst>
            </a:pPr>
            <a:r>
              <a:rPr lang="en-US" kern="100">
                <a:effectLst/>
                <a:latin typeface="Alegreya Sans" panose="00000500000000000000" pitchFamily="2" charset="0"/>
                <a:ea typeface="Aptos" panose="020B0004020202020204" pitchFamily="34" charset="0"/>
                <a:cs typeface="Times New Roman" panose="02020603050405020304" pitchFamily="18" charset="0"/>
              </a:rPr>
              <a:t>She shared practical strategies for gaining leadership and staff buy-in and the participants had the opportunity to ask questions</a:t>
            </a:r>
          </a:p>
          <a:p>
            <a:pPr marL="171450" marR="0" lvl="0" indent="-171450">
              <a:lnSpc>
                <a:spcPct val="115000"/>
              </a:lnSpc>
              <a:spcAft>
                <a:spcPts val="800"/>
              </a:spcAft>
              <a:buFont typeface="Arial" panose="020B0604020202020204" pitchFamily="34" charset="0"/>
              <a:buChar char="•"/>
              <a:tabLst>
                <a:tab pos="457200" algn="l"/>
              </a:tabLst>
            </a:pPr>
            <a:r>
              <a:rPr lang="en-US" kern="100">
                <a:effectLst/>
                <a:latin typeface="Alegreya Sans" panose="00000500000000000000" pitchFamily="2" charset="0"/>
                <a:ea typeface="Aptos" panose="020B0004020202020204" pitchFamily="34" charset="0"/>
                <a:cs typeface="Times New Roman" panose="02020603050405020304" pitchFamily="18" charset="0"/>
              </a:rPr>
              <a:t>Small-group discussions in breakout rooms where clinicians identified where they were in the protocol implementation process and then learned from subject matter experts and their peers some action items to move to the next step</a:t>
            </a:r>
          </a:p>
          <a:p>
            <a:pPr marL="171450" marR="0" lvl="0" indent="-171450">
              <a:lnSpc>
                <a:spcPct val="115000"/>
              </a:lnSpc>
              <a:spcAft>
                <a:spcPts val="800"/>
              </a:spcAft>
              <a:buFont typeface="Arial" panose="020B0604020202020204" pitchFamily="34" charset="0"/>
              <a:buChar char="•"/>
              <a:tabLst>
                <a:tab pos="457200" algn="l"/>
              </a:tabLst>
            </a:pPr>
            <a:r>
              <a:rPr lang="en-US" kern="100">
                <a:effectLst/>
                <a:latin typeface="Alegreya Sans" panose="00000500000000000000" pitchFamily="2" charset="0"/>
                <a:ea typeface="Aptos" panose="020B0004020202020204" pitchFamily="34" charset="0"/>
                <a:cs typeface="Times New Roman" panose="02020603050405020304" pitchFamily="18" charset="0"/>
              </a:rPr>
              <a:t>Group discussion about self-care planning and reflection, as many clinicians had indicated some level of feeling burnt out</a:t>
            </a:r>
          </a:p>
          <a:p>
            <a:pPr marL="742950" marR="0" lvl="1" indent="-285750">
              <a:lnSpc>
                <a:spcPct val="115000"/>
              </a:lnSpc>
              <a:spcAft>
                <a:spcPts val="800"/>
              </a:spcAft>
              <a:buFont typeface="Arial" panose="020B0604020202020204" pitchFamily="34" charset="0"/>
              <a:buChar char="•"/>
              <a:tabLst>
                <a:tab pos="914400" algn="l"/>
              </a:tabLst>
            </a:pPr>
            <a:r>
              <a:rPr lang="en-US" kern="100">
                <a:effectLst/>
                <a:latin typeface="Alegreya Sans" panose="00000500000000000000" pitchFamily="2" charset="0"/>
                <a:ea typeface="Aptos" panose="020B0004020202020204" pitchFamily="34" charset="0"/>
                <a:cs typeface="Times New Roman" panose="02020603050405020304" pitchFamily="18" charset="0"/>
              </a:rPr>
              <a:t>Discussed strategies to support clinician well-being throughout practice change and shared tools and resources</a:t>
            </a:r>
          </a:p>
        </p:txBody>
      </p:sp>
      <p:pic>
        <p:nvPicPr>
          <p:cNvPr id="2" name="Picture 1">
            <a:extLst>
              <a:ext uri="{FF2B5EF4-FFF2-40B4-BE49-F238E27FC236}">
                <a16:creationId xmlns:a16="http://schemas.microsoft.com/office/drawing/2014/main" id="{6024A3E2-0FE2-C51B-7163-EACCAC0D8D5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422544" y="4684357"/>
            <a:ext cx="768550" cy="432484"/>
          </a:xfrm>
          <a:prstGeom prst="rect">
            <a:avLst/>
          </a:prstGeom>
        </p:spPr>
      </p:pic>
    </p:spTree>
    <p:extLst>
      <p:ext uri="{BB962C8B-B14F-4D97-AF65-F5344CB8AC3E}">
        <p14:creationId xmlns:p14="http://schemas.microsoft.com/office/powerpoint/2010/main" val="15237230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1EAA654-F416-F1A1-41A3-25A187A0FB7A}"/>
              </a:ext>
            </a:extLst>
          </p:cNvPr>
          <p:cNvSpPr txBox="1">
            <a:spLocks noGrp="1"/>
          </p:cNvSpPr>
          <p:nvPr>
            <p:ph type="title" idx="4294967295"/>
          </p:nvPr>
        </p:nvSpPr>
        <p:spPr>
          <a:xfrm>
            <a:off x="294640" y="241801"/>
            <a:ext cx="8554720" cy="500107"/>
          </a:xfrm>
          <a:prstGeom prst="rect">
            <a:avLst/>
          </a:prstGeom>
          <a:noFill/>
          <a:ln>
            <a:noFill/>
            <a:prstDash/>
          </a:ln>
          <a:effectLst/>
        </p:spPr>
        <p:txBody>
          <a:bodyPr rot="0" spcFirstLastPara="1" vertOverflow="overflow" horzOverflow="overflow" vert="horz" wrap="square" lIns="68569" tIns="34275" rIns="68569" bIns="34275" numCol="1" spcCol="0" rtlCol="0" fromWordArt="0" anchor="ctr" anchorCtr="0" forceAA="0" compatLnSpc="1">
            <a:prstTxWarp prst="textNoShape">
              <a:avLst/>
            </a:prstTxWarp>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D84E19"/>
              </a:buClr>
              <a:buSzPts val="3600"/>
              <a:buFont typeface="Georgia"/>
              <a:buNone/>
              <a:defRPr sz="4800" b="1" i="0" u="none" strike="noStrike" cap="small">
                <a:solidFill>
                  <a:srgbClr val="D84E19"/>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685800" rtl="0" eaLnBrk="1" fontAlgn="auto" latinLnBrk="0" hangingPunct="1">
              <a:lnSpc>
                <a:spcPct val="100000"/>
              </a:lnSpc>
              <a:spcBef>
                <a:spcPts val="0"/>
              </a:spcBef>
              <a:spcAft>
                <a:spcPts val="0"/>
              </a:spcAft>
              <a:buClr>
                <a:srgbClr val="D84E19"/>
              </a:buClr>
              <a:buSzPts val="3600"/>
              <a:buFont typeface="Georgia"/>
              <a:buNone/>
              <a:tabLst/>
              <a:defRPr/>
            </a:pPr>
            <a:r>
              <a:rPr kumimoji="0" lang="en-US" sz="2800" b="1" i="0" u="none" strike="noStrike" kern="0" cap="none" spc="0" normalizeH="0" baseline="0" noProof="0">
                <a:ln>
                  <a:noFill/>
                </a:ln>
                <a:solidFill>
                  <a:srgbClr val="00247F"/>
                </a:solidFill>
                <a:effectLst/>
                <a:uLnTx/>
                <a:uFillTx/>
                <a:latin typeface="Alegreya Sans"/>
                <a:ea typeface="Georgia"/>
                <a:cs typeface="Georgia"/>
                <a:sym typeface="Georgia"/>
              </a:rPr>
              <a:t>Quality Improvement</a:t>
            </a:r>
          </a:p>
        </p:txBody>
      </p:sp>
      <p:sp>
        <p:nvSpPr>
          <p:cNvPr id="6" name="TextBox 5">
            <a:extLst>
              <a:ext uri="{FF2B5EF4-FFF2-40B4-BE49-F238E27FC236}">
                <a16:creationId xmlns:a16="http://schemas.microsoft.com/office/drawing/2014/main" id="{94E6229C-E59C-8DCC-C1BB-AC6A654EB7E2}"/>
              </a:ext>
            </a:extLst>
          </p:cNvPr>
          <p:cNvSpPr txBox="1"/>
          <p:nvPr/>
        </p:nvSpPr>
        <p:spPr>
          <a:xfrm>
            <a:off x="1122752" y="1100061"/>
            <a:ext cx="7069145" cy="3139321"/>
          </a:xfrm>
          <a:prstGeom prst="rect">
            <a:avLst/>
          </a:prstGeom>
          <a:noFill/>
        </p:spPr>
        <p:txBody>
          <a:bodyPr wrap="square">
            <a:spAutoFit/>
          </a:bodyPr>
          <a:lstStyle/>
          <a:p>
            <a:pPr marL="214313" indent="-214313">
              <a:buFont typeface="Arial" panose="020B0604020202020204" pitchFamily="34" charset="0"/>
              <a:buChar char="•"/>
            </a:pPr>
            <a:r>
              <a:rPr lang="en-US" sz="1800">
                <a:latin typeface="Alegreya Sans" panose="00000500000000000000" pitchFamily="2" charset="0"/>
              </a:rPr>
              <a:t>The QI aim for this program was for pediatric primary care practice teams to improve universal screening and follow-up practices for suicidal ideation and behavior among patients aged 12-21 years. </a:t>
            </a:r>
          </a:p>
          <a:p>
            <a:pPr marL="214313" indent="-214313">
              <a:buFont typeface="Arial" panose="020B0604020202020204" pitchFamily="34" charset="0"/>
              <a:buChar char="•"/>
            </a:pPr>
            <a:endParaRPr lang="en-US" sz="1800">
              <a:latin typeface="Alegreya Sans" panose="00000500000000000000" pitchFamily="2" charset="0"/>
            </a:endParaRPr>
          </a:p>
          <a:p>
            <a:pPr marL="214313" indent="-214313">
              <a:buFont typeface="Arial" panose="020B0604020202020204" pitchFamily="34" charset="0"/>
              <a:buChar char="•"/>
            </a:pPr>
            <a:r>
              <a:rPr lang="en-US" sz="1800">
                <a:latin typeface="Alegreya Sans" panose="00000500000000000000" pitchFamily="2" charset="0"/>
              </a:rPr>
              <a:t>Teams used QI methodology to develop and implement effective strategies that increase compliance with standard of care guidelines, including performing and following up on suicide screening with assessment, referral to mental health evaluation or outpatient mental health treatment, safety planning, lethal means safety counseling, connecting families with additional resources, and discussing suicide risk with patients and their families. </a:t>
            </a:r>
            <a:endParaRPr lang="en-US" sz="1800"/>
          </a:p>
        </p:txBody>
      </p:sp>
      <p:pic>
        <p:nvPicPr>
          <p:cNvPr id="3" name="Picture 2">
            <a:extLst>
              <a:ext uri="{FF2B5EF4-FFF2-40B4-BE49-F238E27FC236}">
                <a16:creationId xmlns:a16="http://schemas.microsoft.com/office/drawing/2014/main" id="{5C8813B3-43B6-0CB2-DFA9-D389858E515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422544" y="4684357"/>
            <a:ext cx="768550" cy="432484"/>
          </a:xfrm>
          <a:prstGeom prst="rect">
            <a:avLst/>
          </a:prstGeom>
        </p:spPr>
      </p:pic>
    </p:spTree>
    <p:extLst>
      <p:ext uri="{BB962C8B-B14F-4D97-AF65-F5344CB8AC3E}">
        <p14:creationId xmlns:p14="http://schemas.microsoft.com/office/powerpoint/2010/main" val="1520526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538B10-A811-40AD-B0F3-C7E1E3D909CE}"/>
              </a:ext>
            </a:extLst>
          </p:cNvPr>
          <p:cNvSpPr>
            <a:spLocks noGrp="1"/>
          </p:cNvSpPr>
          <p:nvPr>
            <p:ph type="title" idx="4294967295"/>
          </p:nvPr>
        </p:nvSpPr>
        <p:spPr>
          <a:xfrm>
            <a:off x="2185298" y="223023"/>
            <a:ext cx="4773406" cy="3524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chemeClr val="accent2"/>
                </a:solidFill>
                <a:effectLst/>
                <a:uLnTx/>
                <a:uFillTx/>
                <a:latin typeface="Alegreya Sans" pitchFamily="2" charset="0"/>
                <a:ea typeface="+mn-ea"/>
                <a:cs typeface="+mn-cs"/>
              </a:rPr>
              <a:t>Benefits of Participation</a:t>
            </a:r>
          </a:p>
        </p:txBody>
      </p:sp>
      <p:sp>
        <p:nvSpPr>
          <p:cNvPr id="3" name="Text Placeholder 2">
            <a:extLst>
              <a:ext uri="{FF2B5EF4-FFF2-40B4-BE49-F238E27FC236}">
                <a16:creationId xmlns:a16="http://schemas.microsoft.com/office/drawing/2014/main" id="{713A2D28-0D46-43FB-A1C3-D5E1075B5CA6}"/>
              </a:ext>
            </a:extLst>
          </p:cNvPr>
          <p:cNvSpPr>
            <a:spLocks noGrp="1"/>
          </p:cNvSpPr>
          <p:nvPr>
            <p:ph type="body" sz="quarter" idx="12"/>
          </p:nvPr>
        </p:nvSpPr>
        <p:spPr>
          <a:xfrm>
            <a:off x="728564" y="1291301"/>
            <a:ext cx="8468916" cy="3532585"/>
          </a:xfrm>
        </p:spPr>
        <p:txBody>
          <a:bodyPr anchor="t"/>
          <a:lstStyle/>
          <a:p>
            <a:r>
              <a:rPr lang="en-US" sz="1800"/>
              <a:t>Measure progress across the program</a:t>
            </a:r>
          </a:p>
          <a:p>
            <a:r>
              <a:rPr lang="en-US" sz="1800" b="1">
                <a:solidFill>
                  <a:schemeClr val="accent1"/>
                </a:solidFill>
              </a:rPr>
              <a:t>Improve the quality of care for your youth patients</a:t>
            </a:r>
          </a:p>
          <a:p>
            <a:r>
              <a:rPr lang="en-US" sz="1800"/>
              <a:t>Expand skills and  confidence following best practices related to youth suicide prevention</a:t>
            </a:r>
          </a:p>
          <a:p>
            <a:r>
              <a:rPr lang="en-US" sz="1800"/>
              <a:t>Engage with others in similar roles across the country</a:t>
            </a:r>
          </a:p>
          <a:p>
            <a:r>
              <a:rPr lang="en-US" sz="1800" b="1">
                <a:solidFill>
                  <a:schemeClr val="accent1"/>
                </a:solidFill>
              </a:rPr>
              <a:t>Utilize support from an expert QI Coach</a:t>
            </a:r>
          </a:p>
          <a:p>
            <a:r>
              <a:rPr lang="en-US" sz="1800" b="1">
                <a:solidFill>
                  <a:schemeClr val="accent1"/>
                </a:solidFill>
              </a:rPr>
              <a:t>Develop effective processes and workflows that are specific to your practice</a:t>
            </a:r>
          </a:p>
          <a:p>
            <a:r>
              <a:rPr lang="en-US" sz="1800"/>
              <a:t>Gain opportunities to earn professional credit (25 MOC part 4)</a:t>
            </a:r>
          </a:p>
        </p:txBody>
      </p:sp>
      <p:pic>
        <p:nvPicPr>
          <p:cNvPr id="4" name="Picture 3">
            <a:extLst>
              <a:ext uri="{FF2B5EF4-FFF2-40B4-BE49-F238E27FC236}">
                <a16:creationId xmlns:a16="http://schemas.microsoft.com/office/drawing/2014/main" id="{FB347F34-2CEA-6831-01A6-0A39B2D4D7A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395451" y="4542118"/>
            <a:ext cx="768550" cy="432484"/>
          </a:xfrm>
          <a:prstGeom prst="rect">
            <a:avLst/>
          </a:prstGeom>
        </p:spPr>
      </p:pic>
    </p:spTree>
    <p:extLst>
      <p:ext uri="{BB962C8B-B14F-4D97-AF65-F5344CB8AC3E}">
        <p14:creationId xmlns:p14="http://schemas.microsoft.com/office/powerpoint/2010/main" val="264326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2ECA44-FAE9-F127-DB2C-391CA2B336E7}"/>
              </a:ext>
            </a:extLst>
          </p:cNvPr>
          <p:cNvSpPr>
            <a:spLocks noGrp="1"/>
          </p:cNvSpPr>
          <p:nvPr>
            <p:ph type="title" idx="4294967295"/>
          </p:nvPr>
        </p:nvSpPr>
        <p:spPr>
          <a:xfrm>
            <a:off x="57150" y="1313506"/>
            <a:ext cx="3151414" cy="3364629"/>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p>
            <a:pPr marL="342900" marR="0" lvl="0" indent="-171450" algn="ctr" defTabSz="914400" rtl="0" eaLnBrk="1" fontAlgn="auto" latinLnBrk="0" hangingPunct="1">
              <a:lnSpc>
                <a:spcPct val="100000"/>
              </a:lnSpc>
              <a:spcBef>
                <a:spcPts val="450"/>
              </a:spcBef>
              <a:spcAft>
                <a:spcPts val="0"/>
              </a:spcAft>
              <a:buClr>
                <a:schemeClr val="accent1"/>
              </a:buClr>
              <a:buSzPts val="3200"/>
              <a:buFont typeface="Arial"/>
              <a:buNone/>
              <a:tabLst/>
              <a:defRPr/>
            </a:pPr>
            <a:r>
              <a:rPr kumimoji="0" lang="en-US" sz="2400" b="1" i="0" u="none" strike="noStrike" kern="0" cap="none" spc="0" normalizeH="0" baseline="0" noProof="0">
                <a:ln>
                  <a:noFill/>
                </a:ln>
                <a:solidFill>
                  <a:schemeClr val="accent2"/>
                </a:solidFill>
                <a:effectLst/>
                <a:uLnTx/>
                <a:uFillTx/>
                <a:latin typeface="Alegreya Sans"/>
                <a:ea typeface="Alegreya Sans"/>
                <a:cs typeface="Alegreya Sans"/>
                <a:sym typeface="Alegreya Sans"/>
              </a:rPr>
              <a:t>Quality Improvement Requirements</a:t>
            </a:r>
          </a:p>
        </p:txBody>
      </p:sp>
      <p:sp>
        <p:nvSpPr>
          <p:cNvPr id="6" name="Text Placeholder 2">
            <a:extLst>
              <a:ext uri="{FF2B5EF4-FFF2-40B4-BE49-F238E27FC236}">
                <a16:creationId xmlns:a16="http://schemas.microsoft.com/office/drawing/2014/main" id="{8D87FAB8-0F2C-B162-29D2-E35DD630A835}"/>
              </a:ext>
            </a:extLst>
          </p:cNvPr>
          <p:cNvSpPr>
            <a:spLocks noGrp="1"/>
          </p:cNvSpPr>
          <p:nvPr>
            <p:ph type="body" idx="3"/>
          </p:nvPr>
        </p:nvSpPr>
        <p:spPr>
          <a:xfrm>
            <a:off x="3941989" y="924832"/>
            <a:ext cx="4675188" cy="2841625"/>
          </a:xfrm>
        </p:spPr>
        <p:txBody>
          <a:bodyPr anchor="t"/>
          <a:lstStyle/>
          <a:p>
            <a:r>
              <a:rPr lang="en-US" sz="1800"/>
              <a:t>Establish a core QI team</a:t>
            </a:r>
          </a:p>
          <a:p>
            <a:pPr lvl="1"/>
            <a:r>
              <a:rPr lang="en-US" sz="1800"/>
              <a:t>Meet at least monthly with core QI team</a:t>
            </a:r>
          </a:p>
          <a:p>
            <a:r>
              <a:rPr lang="en-US" sz="1800"/>
              <a:t>Collect and submit data for 7 monthly cycles </a:t>
            </a:r>
          </a:p>
          <a:p>
            <a:r>
              <a:rPr lang="en-US" sz="1800"/>
              <a:t>Representative participates in all ECHO learning sessions</a:t>
            </a:r>
          </a:p>
          <a:p>
            <a:r>
              <a:rPr lang="en-US" sz="1800"/>
              <a:t>Participate in PDSA cycles and data reviews with QI Coach</a:t>
            </a:r>
          </a:p>
          <a:p>
            <a:r>
              <a:rPr lang="en-US" sz="1800"/>
              <a:t>Complete all project surveys</a:t>
            </a:r>
          </a:p>
        </p:txBody>
      </p:sp>
      <p:pic>
        <p:nvPicPr>
          <p:cNvPr id="8" name="Picture 7">
            <a:extLst>
              <a:ext uri="{FF2B5EF4-FFF2-40B4-BE49-F238E27FC236}">
                <a16:creationId xmlns:a16="http://schemas.microsoft.com/office/drawing/2014/main" id="{BA12FDDE-05AD-3C95-7376-097C40BBDA3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395451" y="4542118"/>
            <a:ext cx="768550" cy="432484"/>
          </a:xfrm>
          <a:prstGeom prst="rect">
            <a:avLst/>
          </a:prstGeom>
        </p:spPr>
      </p:pic>
    </p:spTree>
    <p:extLst>
      <p:ext uri="{BB962C8B-B14F-4D97-AF65-F5344CB8AC3E}">
        <p14:creationId xmlns:p14="http://schemas.microsoft.com/office/powerpoint/2010/main" val="8957836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7CDDC8-E5B4-E41F-4ADC-1723A6E1C67D}"/>
              </a:ext>
            </a:extLst>
          </p:cNvPr>
          <p:cNvSpPr>
            <a:spLocks noGrp="1"/>
          </p:cNvSpPr>
          <p:nvPr>
            <p:ph type="title" idx="4294967295"/>
          </p:nvPr>
        </p:nvSpPr>
        <p:spPr>
          <a:xfrm>
            <a:off x="2111819" y="312830"/>
            <a:ext cx="4773406" cy="352487"/>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342900" marR="0" lvl="0" indent="-171450" algn="ctr" defTabSz="914400" rtl="0" eaLnBrk="1" fontAlgn="auto" latinLnBrk="0" hangingPunct="1">
              <a:lnSpc>
                <a:spcPct val="100000"/>
              </a:lnSpc>
              <a:spcBef>
                <a:spcPts val="450"/>
              </a:spcBef>
              <a:spcAft>
                <a:spcPts val="0"/>
              </a:spcAft>
              <a:buClr>
                <a:schemeClr val="accent1"/>
              </a:buClr>
              <a:buSzPts val="2400"/>
              <a:buFont typeface="Arial"/>
              <a:buNone/>
              <a:tabLst/>
              <a:defRPr/>
            </a:pPr>
            <a:r>
              <a:rPr kumimoji="0" lang="en-US" sz="2800" b="1" i="0" u="none" strike="noStrike" kern="0" cap="none" spc="0" normalizeH="0" baseline="0" noProof="0">
                <a:ln>
                  <a:noFill/>
                </a:ln>
                <a:solidFill>
                  <a:schemeClr val="accent2"/>
                </a:solidFill>
                <a:effectLst/>
                <a:uLnTx/>
                <a:uFillTx/>
                <a:latin typeface="Alegreya Sans"/>
                <a:ea typeface="Alegreya Sans"/>
                <a:cs typeface="Alegreya Sans"/>
                <a:sym typeface="Alegreya Sans"/>
              </a:rPr>
              <a:t>Measures</a:t>
            </a:r>
          </a:p>
        </p:txBody>
      </p:sp>
      <p:graphicFrame>
        <p:nvGraphicFramePr>
          <p:cNvPr id="5" name="Table Placeholder 4">
            <a:extLst>
              <a:ext uri="{FF2B5EF4-FFF2-40B4-BE49-F238E27FC236}">
                <a16:creationId xmlns:a16="http://schemas.microsoft.com/office/drawing/2014/main" id="{E7374AB3-797C-F630-2B58-41374E27D94E}"/>
              </a:ext>
            </a:extLst>
          </p:cNvPr>
          <p:cNvGraphicFramePr>
            <a:graphicFrameLocks noGrp="1"/>
          </p:cNvGraphicFramePr>
          <p:nvPr>
            <p:ph type="pic" idx="2"/>
            <p:extLst>
              <p:ext uri="{D42A27DB-BD31-4B8C-83A1-F6EECF244321}">
                <p14:modId xmlns:p14="http://schemas.microsoft.com/office/powerpoint/2010/main" val="861393634"/>
              </p:ext>
            </p:extLst>
          </p:nvPr>
        </p:nvGraphicFramePr>
        <p:xfrm>
          <a:off x="288466" y="1377723"/>
          <a:ext cx="8567067" cy="2639505"/>
        </p:xfrm>
        <a:graphic>
          <a:graphicData uri="http://schemas.openxmlformats.org/drawingml/2006/table">
            <a:tbl>
              <a:tblPr firstRow="1" bandRow="1">
                <a:tableStyleId>{5C22544A-7EE6-4342-B048-85BDC9FD1C3A}</a:tableStyleId>
              </a:tblPr>
              <a:tblGrid>
                <a:gridCol w="1774382">
                  <a:extLst>
                    <a:ext uri="{9D8B030D-6E8A-4147-A177-3AD203B41FA5}">
                      <a16:colId xmlns:a16="http://schemas.microsoft.com/office/drawing/2014/main" val="139040964"/>
                    </a:ext>
                  </a:extLst>
                </a:gridCol>
                <a:gridCol w="6792685">
                  <a:extLst>
                    <a:ext uri="{9D8B030D-6E8A-4147-A177-3AD203B41FA5}">
                      <a16:colId xmlns:a16="http://schemas.microsoft.com/office/drawing/2014/main" val="2910195"/>
                    </a:ext>
                  </a:extLst>
                </a:gridCol>
              </a:tblGrid>
              <a:tr h="2781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latin typeface="Alegreya Sans" panose="00000500000000000000" pitchFamily="2" charset="0"/>
                        </a:rPr>
                        <a:t>Measure</a:t>
                      </a:r>
                      <a:endParaRPr lang="en-US" sz="800">
                        <a:latin typeface="Alegreya Sans" panose="00000500000000000000" pitchFamily="2" charset="0"/>
                      </a:endParaRPr>
                    </a:p>
                  </a:txBody>
                  <a:tcPr marL="68580" marR="68580" marT="34290" marB="34290"/>
                </a:tc>
                <a:tc>
                  <a:txBody>
                    <a:bodyPr/>
                    <a:lstStyle/>
                    <a:p>
                      <a:pPr algn="ctr"/>
                      <a:r>
                        <a:rPr lang="en-US" sz="1400" dirty="0">
                          <a:latin typeface="Alegreya Sans" panose="00000500000000000000" pitchFamily="2" charset="0"/>
                        </a:rPr>
                        <a:t>Definition</a:t>
                      </a:r>
                      <a:endParaRPr lang="en-US" sz="800" dirty="0">
                        <a:latin typeface="Alegreya Sans" panose="00000500000000000000" pitchFamily="2" charset="0"/>
                      </a:endParaRPr>
                    </a:p>
                  </a:txBody>
                  <a:tcPr marL="68580" marR="68580" marT="34290" marB="34290"/>
                </a:tc>
                <a:extLst>
                  <a:ext uri="{0D108BD9-81ED-4DB2-BD59-A6C34878D82A}">
                    <a16:rowId xmlns:a16="http://schemas.microsoft.com/office/drawing/2014/main" val="1047893333"/>
                  </a:ext>
                </a:extLst>
              </a:tr>
              <a:tr h="685800">
                <a:tc>
                  <a:txBody>
                    <a:bodyPr/>
                    <a:lstStyle/>
                    <a:p>
                      <a:r>
                        <a:rPr lang="en-US" sz="1400" b="1" kern="1200">
                          <a:solidFill>
                            <a:schemeClr val="dk1"/>
                          </a:solidFill>
                          <a:effectLst/>
                          <a:latin typeface="Alegreya Sans" panose="00000500000000000000" pitchFamily="2" charset="0"/>
                          <a:ea typeface="+mn-ea"/>
                          <a:cs typeface="+mn-cs"/>
                        </a:rPr>
                        <a:t>Administer universal suicide screening</a:t>
                      </a:r>
                      <a:endParaRPr lang="en-US" sz="800">
                        <a:latin typeface="Alegreya Sans" panose="00000500000000000000" pitchFamily="2" charset="0"/>
                      </a:endParaRPr>
                    </a:p>
                  </a:txBody>
                  <a:tcPr marL="68580" marR="68580" marT="34290" marB="34290"/>
                </a:tc>
                <a:tc>
                  <a:txBody>
                    <a:bodyPr/>
                    <a:lstStyle/>
                    <a:p>
                      <a:r>
                        <a:rPr lang="en-US" sz="1400" kern="1200" dirty="0">
                          <a:solidFill>
                            <a:schemeClr val="dk1"/>
                          </a:solidFill>
                          <a:effectLst/>
                          <a:latin typeface="Alegreya Sans" panose="00000500000000000000" pitchFamily="2" charset="0"/>
                          <a:ea typeface="+mn-ea"/>
                          <a:cs typeface="+mn-cs"/>
                        </a:rPr>
                        <a:t>% of patients 12-21 years old who have had an age-appropriate practice-standardized suicide screening administered at the most recent health supervision consistent with AAP recommendations.</a:t>
                      </a:r>
                      <a:endParaRPr lang="en-US" sz="800" dirty="0">
                        <a:latin typeface="Alegreya Sans" panose="00000500000000000000" pitchFamily="2" charset="0"/>
                      </a:endParaRPr>
                    </a:p>
                  </a:txBody>
                  <a:tcPr marL="68580" marR="68580" marT="34290" marB="34290"/>
                </a:tc>
                <a:extLst>
                  <a:ext uri="{0D108BD9-81ED-4DB2-BD59-A6C34878D82A}">
                    <a16:rowId xmlns:a16="http://schemas.microsoft.com/office/drawing/2014/main" val="1419508430"/>
                  </a:ext>
                </a:extLst>
              </a:tr>
              <a:tr h="685800">
                <a:tc>
                  <a:txBody>
                    <a:bodyPr/>
                    <a:lstStyle/>
                    <a:p>
                      <a:r>
                        <a:rPr lang="en-US" sz="1400" b="1" kern="1200">
                          <a:solidFill>
                            <a:schemeClr val="dk1"/>
                          </a:solidFill>
                          <a:effectLst/>
                          <a:latin typeface="Alegreya Sans" panose="00000500000000000000" pitchFamily="2" charset="0"/>
                          <a:ea typeface="+mn-ea"/>
                          <a:cs typeface="+mn-cs"/>
                        </a:rPr>
                        <a:t>Conduct brief suicide safety assessment</a:t>
                      </a:r>
                      <a:endParaRPr lang="en-US" sz="800">
                        <a:latin typeface="Alegreya Sans" panose="00000500000000000000" pitchFamily="2" charset="0"/>
                      </a:endParaRPr>
                    </a:p>
                  </a:txBody>
                  <a:tcPr marL="68580" marR="68580" marT="34290" marB="34290"/>
                </a:tc>
                <a:tc>
                  <a:txBody>
                    <a:bodyPr/>
                    <a:lstStyle/>
                    <a:p>
                      <a:r>
                        <a:rPr lang="en-US" sz="1400" kern="1200" dirty="0">
                          <a:solidFill>
                            <a:schemeClr val="dk1"/>
                          </a:solidFill>
                          <a:effectLst/>
                          <a:latin typeface="Alegreya Sans" panose="00000500000000000000" pitchFamily="2" charset="0"/>
                          <a:ea typeface="+mn-ea"/>
                          <a:cs typeface="+mn-cs"/>
                        </a:rPr>
                        <a:t>% of patients ages 12-21 with a positive suicide risk screen for whom a brief suicide safety assessment was conducted during a recent health supervision visit.</a:t>
                      </a:r>
                      <a:endParaRPr lang="en-US" sz="800" dirty="0">
                        <a:latin typeface="Alegreya Sans" panose="00000500000000000000" pitchFamily="2" charset="0"/>
                      </a:endParaRPr>
                    </a:p>
                  </a:txBody>
                  <a:tcPr marL="68580" marR="68580" marT="34290" marB="34290"/>
                </a:tc>
                <a:extLst>
                  <a:ext uri="{0D108BD9-81ED-4DB2-BD59-A6C34878D82A}">
                    <a16:rowId xmlns:a16="http://schemas.microsoft.com/office/drawing/2014/main" val="384838769"/>
                  </a:ext>
                </a:extLst>
              </a:tr>
              <a:tr h="656797">
                <a:tc>
                  <a:txBody>
                    <a:bodyPr/>
                    <a:lstStyle/>
                    <a:p>
                      <a:pPr marL="0" marR="0">
                        <a:lnSpc>
                          <a:spcPct val="107000"/>
                        </a:lnSpc>
                        <a:spcBef>
                          <a:spcPts val="0"/>
                        </a:spcBef>
                        <a:spcAft>
                          <a:spcPts val="0"/>
                        </a:spcAft>
                      </a:pPr>
                      <a:r>
                        <a:rPr lang="en-US" sz="1400" b="1">
                          <a:effectLst/>
                          <a:latin typeface="Alegreya Sans" panose="00000500000000000000" pitchFamily="2" charset="0"/>
                          <a:ea typeface="Calibri" panose="020F0502020204030204" pitchFamily="34" charset="0"/>
                          <a:cs typeface="Calibri" panose="020F0502020204030204" pitchFamily="34" charset="0"/>
                        </a:rPr>
                        <a:t>Refer for mental health evaluation</a:t>
                      </a:r>
                      <a:endParaRPr lang="en-US" sz="1400">
                        <a:effectLst/>
                        <a:latin typeface="Alegreya Sans" panose="00000500000000000000" pitchFamily="2" charset="0"/>
                        <a:ea typeface="Calibri" panose="020F0502020204030204" pitchFamily="34" charset="0"/>
                        <a:cs typeface="Arial" panose="020B0604020202020204" pitchFamily="34" charset="0"/>
                      </a:endParaRPr>
                    </a:p>
                  </a:txBody>
                  <a:tcPr marL="51435" marR="51435" marT="0" marB="0"/>
                </a:tc>
                <a:tc>
                  <a:txBody>
                    <a:bodyPr/>
                    <a:lstStyle/>
                    <a:p>
                      <a:pPr marL="0" marR="0">
                        <a:lnSpc>
                          <a:spcPct val="107000"/>
                        </a:lnSpc>
                        <a:spcBef>
                          <a:spcPts val="0"/>
                        </a:spcBef>
                        <a:spcAft>
                          <a:spcPts val="0"/>
                        </a:spcAft>
                      </a:pPr>
                      <a:r>
                        <a:rPr lang="en-US" sz="1400">
                          <a:effectLst/>
                          <a:latin typeface="Alegreya Sans" panose="00000500000000000000" pitchFamily="2" charset="0"/>
                          <a:ea typeface="Calibri" panose="020F0502020204030204" pitchFamily="34" charset="0"/>
                          <a:cs typeface="Arial" panose="020B0604020202020204" pitchFamily="34" charset="0"/>
                        </a:rPr>
                        <a:t>% of patients ages 12-21 with a positive risk screen for suicide and a non-acute positive suicide safety assessment for whom a referral for further mental health evaluation was made during a recent health supervision visit.</a:t>
                      </a:r>
                    </a:p>
                  </a:txBody>
                  <a:tcPr marL="51435" marR="51435" marT="0" marB="0"/>
                </a:tc>
                <a:extLst>
                  <a:ext uri="{0D108BD9-81ED-4DB2-BD59-A6C34878D82A}">
                    <a16:rowId xmlns:a16="http://schemas.microsoft.com/office/drawing/2014/main" val="2172694164"/>
                  </a:ext>
                </a:extLst>
              </a:tr>
              <a:tr h="278130">
                <a:tc>
                  <a:txBody>
                    <a:bodyPr/>
                    <a:lstStyle/>
                    <a:p>
                      <a:r>
                        <a:rPr lang="en-US" sz="1400" b="1" kern="1200">
                          <a:solidFill>
                            <a:schemeClr val="dk1"/>
                          </a:solidFill>
                          <a:effectLst/>
                          <a:latin typeface="Alegreya Sans" panose="00000500000000000000" pitchFamily="2" charset="0"/>
                          <a:ea typeface="+mn-ea"/>
                          <a:cs typeface="+mn-cs"/>
                        </a:rPr>
                        <a:t>Balancing Measure</a:t>
                      </a:r>
                      <a:endParaRPr lang="en-US" sz="800">
                        <a:latin typeface="Alegreya Sans" panose="00000500000000000000" pitchFamily="2" charset="0"/>
                      </a:endParaRPr>
                    </a:p>
                  </a:txBody>
                  <a:tcPr marL="68580" marR="68580" marT="34290" marB="34290"/>
                </a:tc>
                <a:tc>
                  <a:txBody>
                    <a:bodyPr/>
                    <a:lstStyle/>
                    <a:p>
                      <a:r>
                        <a:rPr lang="en-US" sz="1400" kern="1200" dirty="0">
                          <a:solidFill>
                            <a:schemeClr val="dk1"/>
                          </a:solidFill>
                          <a:effectLst/>
                          <a:latin typeface="Alegreya Sans" panose="00000500000000000000" pitchFamily="2" charset="0"/>
                          <a:ea typeface="+mn-ea"/>
                          <a:cs typeface="+mn-cs"/>
                        </a:rPr>
                        <a:t>Impact of intervention on practice's clinical work, measured by time</a:t>
                      </a:r>
                      <a:endParaRPr lang="en-US" sz="800" dirty="0">
                        <a:latin typeface="Alegreya Sans" panose="00000500000000000000" pitchFamily="2" charset="0"/>
                      </a:endParaRPr>
                    </a:p>
                  </a:txBody>
                  <a:tcPr marL="68580" marR="68580" marT="34290" marB="34290"/>
                </a:tc>
                <a:extLst>
                  <a:ext uri="{0D108BD9-81ED-4DB2-BD59-A6C34878D82A}">
                    <a16:rowId xmlns:a16="http://schemas.microsoft.com/office/drawing/2014/main" val="3360021270"/>
                  </a:ext>
                </a:extLst>
              </a:tr>
            </a:tbl>
          </a:graphicData>
        </a:graphic>
      </p:graphicFrame>
      <p:pic>
        <p:nvPicPr>
          <p:cNvPr id="14" name="Picture 13">
            <a:extLst>
              <a:ext uri="{FF2B5EF4-FFF2-40B4-BE49-F238E27FC236}">
                <a16:creationId xmlns:a16="http://schemas.microsoft.com/office/drawing/2014/main" id="{F2E3E4EA-B839-F20C-E209-6184C438FE0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395451" y="4542118"/>
            <a:ext cx="768550" cy="432484"/>
          </a:xfrm>
          <a:prstGeom prst="rect">
            <a:avLst/>
          </a:prstGeom>
        </p:spPr>
      </p:pic>
    </p:spTree>
    <p:extLst>
      <p:ext uri="{BB962C8B-B14F-4D97-AF65-F5344CB8AC3E}">
        <p14:creationId xmlns:p14="http://schemas.microsoft.com/office/powerpoint/2010/main" val="30450780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14087A-D4AE-097F-8699-04243D12E7ED}"/>
              </a:ext>
            </a:extLst>
          </p:cNvPr>
          <p:cNvSpPr>
            <a:spLocks noGrp="1"/>
          </p:cNvSpPr>
          <p:nvPr>
            <p:ph type="title" idx="4294967295"/>
          </p:nvPr>
        </p:nvSpPr>
        <p:spPr>
          <a:xfrm>
            <a:off x="195943" y="1254946"/>
            <a:ext cx="2983230" cy="227972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p>
            <a:pPr marL="342900" marR="0" lvl="0" indent="-171450" algn="ctr" defTabSz="914400" rtl="0" eaLnBrk="1" fontAlgn="auto" latinLnBrk="0" hangingPunct="1">
              <a:lnSpc>
                <a:spcPct val="100000"/>
              </a:lnSpc>
              <a:spcBef>
                <a:spcPts val="450"/>
              </a:spcBef>
              <a:spcAft>
                <a:spcPts val="0"/>
              </a:spcAft>
              <a:buClr>
                <a:schemeClr val="accent1"/>
              </a:buClr>
              <a:buSzPts val="3200"/>
              <a:buFont typeface="Arial"/>
              <a:buNone/>
              <a:tabLst/>
              <a:defRPr/>
            </a:pPr>
            <a:r>
              <a:rPr kumimoji="0" lang="en-US" sz="2400" b="1" i="0" u="none" strike="noStrike" kern="0" cap="none" spc="0" normalizeH="0" baseline="0" noProof="0">
                <a:ln>
                  <a:noFill/>
                </a:ln>
                <a:solidFill>
                  <a:schemeClr val="accent2"/>
                </a:solidFill>
                <a:effectLst/>
                <a:uLnTx/>
                <a:uFillTx/>
                <a:latin typeface="Alegreya Sans"/>
                <a:ea typeface="Alegreya Sans"/>
                <a:cs typeface="Alegreya Sans"/>
                <a:sym typeface="Alegreya Sans"/>
              </a:rPr>
              <a:t>Quality Improvement Aims</a:t>
            </a:r>
          </a:p>
          <a:p>
            <a:pPr marL="342900" marR="0" lvl="0" indent="-171450" algn="ctr" defTabSz="914400" rtl="0" eaLnBrk="1" fontAlgn="auto" latinLnBrk="0" hangingPunct="1">
              <a:lnSpc>
                <a:spcPct val="100000"/>
              </a:lnSpc>
              <a:spcBef>
                <a:spcPts val="450"/>
              </a:spcBef>
              <a:spcAft>
                <a:spcPts val="0"/>
              </a:spcAft>
              <a:buClr>
                <a:schemeClr val="accent1"/>
              </a:buClr>
              <a:buSzPts val="3200"/>
              <a:buFont typeface="Arial"/>
              <a:buNone/>
              <a:tabLst/>
              <a:defRPr/>
            </a:pPr>
            <a:endParaRPr kumimoji="0" lang="en-US" sz="2400" b="1" i="0" u="none" strike="noStrike" kern="0" cap="none" spc="0" normalizeH="0" baseline="0" noProof="0">
              <a:ln>
                <a:noFill/>
              </a:ln>
              <a:solidFill>
                <a:schemeClr val="accent2"/>
              </a:solidFill>
              <a:effectLst/>
              <a:uLnTx/>
              <a:uFillTx/>
              <a:latin typeface="Alegreya Sans"/>
              <a:ea typeface="Alegreya Sans"/>
              <a:cs typeface="Alegreya Sans"/>
              <a:sym typeface="Alegreya Sans"/>
            </a:endParaRPr>
          </a:p>
          <a:p>
            <a:pPr marL="342900" marR="0" lvl="0" indent="-171450" algn="ctr" defTabSz="914400" rtl="0" eaLnBrk="1" fontAlgn="auto" latinLnBrk="0" hangingPunct="1">
              <a:lnSpc>
                <a:spcPct val="100000"/>
              </a:lnSpc>
              <a:spcBef>
                <a:spcPts val="450"/>
              </a:spcBef>
              <a:spcAft>
                <a:spcPts val="0"/>
              </a:spcAft>
              <a:buClr>
                <a:schemeClr val="accent1"/>
              </a:buClr>
              <a:buSzPts val="3200"/>
              <a:buFont typeface="Arial"/>
              <a:buNone/>
              <a:tabLst/>
              <a:defRPr/>
            </a:pPr>
            <a:r>
              <a:rPr kumimoji="0" lang="en-US" sz="2400" b="1" i="0" u="none" strike="noStrike" kern="0" cap="none" spc="0" normalizeH="0" baseline="0" noProof="0">
                <a:ln>
                  <a:noFill/>
                </a:ln>
                <a:solidFill>
                  <a:schemeClr val="accent2"/>
                </a:solidFill>
                <a:effectLst/>
                <a:uLnTx/>
                <a:uFillTx/>
                <a:latin typeface="Alegreya Sans"/>
                <a:ea typeface="Alegreya Sans"/>
                <a:cs typeface="Alegreya Sans"/>
                <a:sym typeface="Alegreya Sans"/>
              </a:rPr>
              <a:t>4 Practices</a:t>
            </a:r>
          </a:p>
        </p:txBody>
      </p:sp>
      <p:sp>
        <p:nvSpPr>
          <p:cNvPr id="4" name="Text Placeholder 3">
            <a:extLst>
              <a:ext uri="{FF2B5EF4-FFF2-40B4-BE49-F238E27FC236}">
                <a16:creationId xmlns:a16="http://schemas.microsoft.com/office/drawing/2014/main" id="{C2BECDFA-FEAF-401B-4D6F-AE26F753BC37}"/>
              </a:ext>
            </a:extLst>
          </p:cNvPr>
          <p:cNvSpPr>
            <a:spLocks noGrp="1"/>
          </p:cNvSpPr>
          <p:nvPr>
            <p:ph type="body" idx="3"/>
          </p:nvPr>
        </p:nvSpPr>
        <p:spPr>
          <a:xfrm>
            <a:off x="3639407" y="226077"/>
            <a:ext cx="5308650" cy="2842589"/>
          </a:xfrm>
        </p:spPr>
        <p:txBody>
          <a:bodyPr/>
          <a:lstStyle/>
          <a:p>
            <a:r>
              <a:rPr lang="en-US"/>
              <a:t>QI Aim: Implement the youth suicide blueprint and follow those guidelines.  The doctor reported that joining the ECHO allowed her and her team to implement a suicide screening and assessment through incremental change over a period of eight months.   In addition, her CMO set a goal of testing implementation with one care team that could then inform protocols and training that would be needed as they implement suicide prevention blueprint across all  providers and their teams</a:t>
            </a:r>
          </a:p>
          <a:p>
            <a:r>
              <a:rPr lang="en-US"/>
              <a:t>QI Aim: Design and train providers on a suicide prevention protocol in the fall of 2024.  Develop the underlying infrastructure, including EMR and coding to enable ‘go live’ in the fall timeframe.  </a:t>
            </a:r>
          </a:p>
          <a:p>
            <a:r>
              <a:rPr lang="en-US"/>
              <a:t>QI Aim: Build systems, communication strategies, and infrastructure to implement a suicide prevention protocol based on clinical strategies described in the Blueprint.  </a:t>
            </a:r>
          </a:p>
          <a:p>
            <a:r>
              <a:rPr lang="en-US"/>
              <a:t>QI Aim: Build reliable systems, communication strategies, and infrastructure to implement a suicide prevention protocol in a specific location.   </a:t>
            </a:r>
          </a:p>
        </p:txBody>
      </p:sp>
      <p:pic>
        <p:nvPicPr>
          <p:cNvPr id="6" name="Picture 5">
            <a:extLst>
              <a:ext uri="{FF2B5EF4-FFF2-40B4-BE49-F238E27FC236}">
                <a16:creationId xmlns:a16="http://schemas.microsoft.com/office/drawing/2014/main" id="{1817E8F4-7796-C37E-16DB-3DE00E30A3B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395451" y="4542118"/>
            <a:ext cx="768550" cy="432484"/>
          </a:xfrm>
          <a:prstGeom prst="rect">
            <a:avLst/>
          </a:prstGeom>
        </p:spPr>
      </p:pic>
    </p:spTree>
    <p:extLst>
      <p:ext uri="{BB962C8B-B14F-4D97-AF65-F5344CB8AC3E}">
        <p14:creationId xmlns:p14="http://schemas.microsoft.com/office/powerpoint/2010/main" val="27176079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D2F8C06-0CFF-A0CC-C02C-BCCAEFDBCB6F}"/>
              </a:ext>
            </a:extLst>
          </p:cNvPr>
          <p:cNvSpPr txBox="1">
            <a:spLocks noGrp="1"/>
          </p:cNvSpPr>
          <p:nvPr>
            <p:ph type="title" idx="4294967295"/>
          </p:nvPr>
        </p:nvSpPr>
        <p:spPr>
          <a:xfrm>
            <a:off x="379965" y="269211"/>
            <a:ext cx="8554720" cy="930994"/>
          </a:xfrm>
          <a:prstGeom prst="rect">
            <a:avLst/>
          </a:prstGeom>
          <a:noFill/>
          <a:ln>
            <a:noFill/>
            <a:prstDash/>
          </a:ln>
          <a:effectLst/>
        </p:spPr>
        <p:txBody>
          <a:bodyPr rot="0" spcFirstLastPara="1" vertOverflow="overflow" horzOverflow="overflow" vert="horz" wrap="square" lIns="68569" tIns="34275" rIns="68569" bIns="34275" numCol="1" spcCol="0" rtlCol="0" fromWordArt="0" anchor="ctr" anchorCtr="0" forceAA="0" compatLnSpc="1">
            <a:prstTxWarp prst="textNoShape">
              <a:avLst/>
            </a:prstTxWarp>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D84E19"/>
              </a:buClr>
              <a:buSzPts val="3600"/>
              <a:buFont typeface="Georgia"/>
              <a:buNone/>
              <a:defRPr sz="4800" b="1" i="0" u="none" strike="noStrike" cap="small">
                <a:solidFill>
                  <a:srgbClr val="D84E19"/>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685800" rtl="0" eaLnBrk="1" fontAlgn="auto" latinLnBrk="0" hangingPunct="1">
              <a:lnSpc>
                <a:spcPct val="100000"/>
              </a:lnSpc>
              <a:spcBef>
                <a:spcPts val="0"/>
              </a:spcBef>
              <a:spcAft>
                <a:spcPts val="0"/>
              </a:spcAft>
              <a:buClr>
                <a:srgbClr val="D84E19"/>
              </a:buClr>
              <a:buSzPts val="3600"/>
              <a:buFont typeface="Georgia"/>
              <a:buNone/>
              <a:tabLst/>
              <a:defRPr/>
            </a:pPr>
            <a:r>
              <a:rPr kumimoji="0" lang="en-US" sz="2800" b="1" i="0" u="none" strike="noStrike" kern="0" cap="none" spc="0" normalizeH="0" baseline="0" noProof="0">
                <a:ln>
                  <a:noFill/>
                </a:ln>
                <a:solidFill>
                  <a:srgbClr val="00247F"/>
                </a:solidFill>
                <a:effectLst/>
                <a:uLnTx/>
                <a:uFillTx/>
                <a:latin typeface="Alegreya Sans"/>
                <a:ea typeface="Georgia"/>
                <a:cs typeface="Georgia"/>
                <a:sym typeface="Georgia"/>
              </a:rPr>
              <a:t>Post-Project: Primary Care</a:t>
            </a:r>
            <a:br>
              <a:rPr kumimoji="0" lang="en-US" sz="2800" b="1" i="0" u="none" strike="noStrike" kern="0" cap="none" spc="0" normalizeH="0" baseline="0" noProof="0">
                <a:ln>
                  <a:noFill/>
                </a:ln>
                <a:solidFill>
                  <a:srgbClr val="00247F"/>
                </a:solidFill>
                <a:effectLst/>
                <a:uLnTx/>
                <a:uFillTx/>
                <a:latin typeface="Alegreya Sans"/>
                <a:ea typeface="Georgia"/>
                <a:cs typeface="Georgia"/>
                <a:sym typeface="Georgia"/>
              </a:rPr>
            </a:br>
            <a:endParaRPr kumimoji="0" lang="en-US" sz="2800" b="1" i="0" u="none" strike="noStrike" kern="0" cap="none" spc="0" normalizeH="0" baseline="0" noProof="0">
              <a:ln>
                <a:noFill/>
              </a:ln>
              <a:solidFill>
                <a:srgbClr val="00247F"/>
              </a:solidFill>
              <a:effectLst/>
              <a:uLnTx/>
              <a:uFillTx/>
              <a:latin typeface="Alegreya Sans"/>
              <a:ea typeface="Georgia"/>
              <a:cs typeface="Georgia"/>
              <a:sym typeface="Georgia"/>
            </a:endParaRPr>
          </a:p>
        </p:txBody>
      </p:sp>
      <p:sp>
        <p:nvSpPr>
          <p:cNvPr id="6" name="TextBox 5">
            <a:extLst>
              <a:ext uri="{FF2B5EF4-FFF2-40B4-BE49-F238E27FC236}">
                <a16:creationId xmlns:a16="http://schemas.microsoft.com/office/drawing/2014/main" id="{82C9AF42-1919-8839-CD79-7E3337EE61F0}"/>
              </a:ext>
            </a:extLst>
          </p:cNvPr>
          <p:cNvSpPr txBox="1"/>
          <p:nvPr/>
        </p:nvSpPr>
        <p:spPr>
          <a:xfrm>
            <a:off x="835573" y="980847"/>
            <a:ext cx="7354614" cy="3108543"/>
          </a:xfrm>
          <a:prstGeom prst="rect">
            <a:avLst/>
          </a:prstGeom>
          <a:noFill/>
        </p:spPr>
        <p:txBody>
          <a:bodyPr wrap="square">
            <a:spAutoFit/>
          </a:bodyPr>
          <a:lstStyle/>
          <a:p>
            <a:r>
              <a:rPr lang="en-US">
                <a:latin typeface="+mn-lt"/>
              </a:rPr>
              <a:t>Those participants who engaged in the monthly ECHO sessions were more likely to drive practice change and implement suicide prevention protocols into their health care systems. </a:t>
            </a:r>
          </a:p>
          <a:p>
            <a:endParaRPr lang="en-US">
              <a:latin typeface="+mn-lt"/>
            </a:endParaRPr>
          </a:p>
          <a:p>
            <a:r>
              <a:rPr lang="en-US" b="1">
                <a:latin typeface="+mn-lt"/>
              </a:rPr>
              <a:t>Post-Project Survey: Primary Care (n=21)</a:t>
            </a:r>
          </a:p>
          <a:p>
            <a:pPr marL="214313" indent="-214313">
              <a:buFont typeface="Arial" panose="020B0604020202020204" pitchFamily="34" charset="0"/>
              <a:buChar char="•"/>
            </a:pPr>
            <a:r>
              <a:rPr lang="en-US">
                <a:latin typeface="+mn-lt"/>
              </a:rPr>
              <a:t>Data indicate increased participant capacity for practice change related to suicide risk screening and assessment. </a:t>
            </a:r>
          </a:p>
          <a:p>
            <a:pPr marL="214313" indent="-214313">
              <a:buFont typeface="Arial" panose="020B0604020202020204" pitchFamily="34" charset="0"/>
              <a:buChar char="•"/>
            </a:pPr>
            <a:r>
              <a:rPr lang="en-US">
                <a:latin typeface="+mn-lt"/>
              </a:rPr>
              <a:t>Emergent themes from key informant interviews and meeting notes show attrition in participation due to physician burnout, capacity to continue a new project, and professional and personal conflicts during the meeting times. </a:t>
            </a:r>
          </a:p>
          <a:p>
            <a:pPr marL="214313" indent="-214313">
              <a:buFont typeface="Arial" panose="020B0604020202020204" pitchFamily="34" charset="0"/>
              <a:buChar char="•"/>
            </a:pPr>
            <a:r>
              <a:rPr lang="en-US">
                <a:latin typeface="+mn-lt"/>
              </a:rPr>
              <a:t>Out of all respondents who completed the survey (n=21), 95% (n=20) reported increases in knowledge and confidence in implementing suicide prevention protocols within their practice. Areas that recorded the most increase were the identification of validated suicide risk screening tools, brief interventions to care for youth who are not at risk for imminent risk for suicide, and strategies to identify mental health resources in their community. </a:t>
            </a:r>
          </a:p>
        </p:txBody>
      </p:sp>
      <p:pic>
        <p:nvPicPr>
          <p:cNvPr id="3" name="Picture 2">
            <a:extLst>
              <a:ext uri="{FF2B5EF4-FFF2-40B4-BE49-F238E27FC236}">
                <a16:creationId xmlns:a16="http://schemas.microsoft.com/office/drawing/2014/main" id="{8424A514-2ECA-C6C9-0371-5361ACAFAC8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422544" y="4684357"/>
            <a:ext cx="768550" cy="432484"/>
          </a:xfrm>
          <a:prstGeom prst="rect">
            <a:avLst/>
          </a:prstGeom>
        </p:spPr>
      </p:pic>
    </p:spTree>
    <p:extLst>
      <p:ext uri="{BB962C8B-B14F-4D97-AF65-F5344CB8AC3E}">
        <p14:creationId xmlns:p14="http://schemas.microsoft.com/office/powerpoint/2010/main" val="7113502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2D09488-6A6C-7F22-ADA4-A2845CEE5062}"/>
              </a:ext>
            </a:extLst>
          </p:cNvPr>
          <p:cNvSpPr txBox="1">
            <a:spLocks noGrp="1"/>
          </p:cNvSpPr>
          <p:nvPr>
            <p:ph type="title" idx="4294967295"/>
          </p:nvPr>
        </p:nvSpPr>
        <p:spPr>
          <a:xfrm>
            <a:off x="216680" y="166044"/>
            <a:ext cx="8554720" cy="930994"/>
          </a:xfrm>
          <a:prstGeom prst="rect">
            <a:avLst/>
          </a:prstGeom>
          <a:noFill/>
          <a:ln>
            <a:noFill/>
            <a:prstDash/>
          </a:ln>
          <a:effectLst/>
        </p:spPr>
        <p:txBody>
          <a:bodyPr rot="0" spcFirstLastPara="1" vertOverflow="overflow" horzOverflow="overflow" vert="horz" wrap="square" lIns="68569" tIns="34275" rIns="68569" bIns="34275" numCol="1" spcCol="0" rtlCol="0" fromWordArt="0" anchor="ctr" anchorCtr="0" forceAA="0" compatLnSpc="1">
            <a:prstTxWarp prst="textNoShape">
              <a:avLst/>
            </a:prstTxWarp>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D84E19"/>
              </a:buClr>
              <a:buSzPts val="3600"/>
              <a:buFont typeface="Georgia"/>
              <a:buNone/>
              <a:defRPr sz="4800" b="1" i="0" u="none" strike="noStrike" cap="small">
                <a:solidFill>
                  <a:srgbClr val="D84E19"/>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685800" rtl="0" eaLnBrk="1" fontAlgn="auto" latinLnBrk="0" hangingPunct="1">
              <a:lnSpc>
                <a:spcPct val="100000"/>
              </a:lnSpc>
              <a:spcBef>
                <a:spcPts val="0"/>
              </a:spcBef>
              <a:spcAft>
                <a:spcPts val="0"/>
              </a:spcAft>
              <a:buClr>
                <a:srgbClr val="D84E19"/>
              </a:buClr>
              <a:buSzPts val="3600"/>
              <a:buFont typeface="Georgia"/>
              <a:buNone/>
              <a:tabLst/>
              <a:defRPr/>
            </a:pPr>
            <a:r>
              <a:rPr kumimoji="0" lang="en-US" sz="2800" b="1" i="0" u="none" strike="noStrike" kern="0" cap="none" spc="0" normalizeH="0" baseline="0" noProof="0" dirty="0">
                <a:ln>
                  <a:noFill/>
                </a:ln>
                <a:solidFill>
                  <a:srgbClr val="00247F"/>
                </a:solidFill>
                <a:effectLst/>
                <a:uLnTx/>
                <a:uFillTx/>
                <a:latin typeface="Alegreya Sans"/>
                <a:ea typeface="Georgia"/>
                <a:cs typeface="Georgia"/>
                <a:sym typeface="Georgia"/>
              </a:rPr>
              <a:t>Post-Project: Primary Care  (cont.)</a:t>
            </a:r>
            <a:br>
              <a:rPr kumimoji="0" lang="en-US" sz="2800" b="1" i="0" u="none" strike="noStrike" kern="0" cap="none" spc="0" normalizeH="0" baseline="0" noProof="0" dirty="0">
                <a:ln>
                  <a:noFill/>
                </a:ln>
                <a:solidFill>
                  <a:srgbClr val="00247F"/>
                </a:solidFill>
                <a:effectLst/>
                <a:uLnTx/>
                <a:uFillTx/>
                <a:latin typeface="Alegreya Sans"/>
                <a:ea typeface="Georgia"/>
                <a:cs typeface="Georgia"/>
                <a:sym typeface="Georgia"/>
              </a:rPr>
            </a:br>
            <a:endParaRPr kumimoji="0" lang="en-US" sz="2800" b="1" i="0" u="none" strike="noStrike" kern="0" cap="none" spc="0" normalizeH="0" baseline="0" noProof="0" dirty="0">
              <a:ln>
                <a:noFill/>
              </a:ln>
              <a:solidFill>
                <a:srgbClr val="00247F"/>
              </a:solidFill>
              <a:effectLst/>
              <a:uLnTx/>
              <a:uFillTx/>
              <a:latin typeface="Alegreya Sans"/>
              <a:ea typeface="Georgia"/>
              <a:cs typeface="Georgia"/>
              <a:sym typeface="Georgia"/>
            </a:endParaRPr>
          </a:p>
        </p:txBody>
      </p:sp>
      <p:sp>
        <p:nvSpPr>
          <p:cNvPr id="6" name="TextBox 5">
            <a:extLst>
              <a:ext uri="{FF2B5EF4-FFF2-40B4-BE49-F238E27FC236}">
                <a16:creationId xmlns:a16="http://schemas.microsoft.com/office/drawing/2014/main" id="{93C8022F-AC60-5D69-5EC3-1825654126E2}"/>
              </a:ext>
            </a:extLst>
          </p:cNvPr>
          <p:cNvSpPr txBox="1"/>
          <p:nvPr/>
        </p:nvSpPr>
        <p:spPr>
          <a:xfrm>
            <a:off x="1460866" y="1097038"/>
            <a:ext cx="6392918" cy="3493264"/>
          </a:xfrm>
          <a:prstGeom prst="rect">
            <a:avLst/>
          </a:prstGeom>
          <a:noFill/>
        </p:spPr>
        <p:txBody>
          <a:bodyPr wrap="square">
            <a:spAutoFit/>
          </a:bodyPr>
          <a:lstStyle/>
          <a:p>
            <a:r>
              <a:rPr lang="en-US">
                <a:latin typeface="Alegreya Sans" panose="00000500000000000000" pitchFamily="2" charset="0"/>
              </a:rPr>
              <a:t>Of those who responded, 81% (n=17) indicated a desire to change their practice flow because of participation in this program. </a:t>
            </a:r>
          </a:p>
          <a:p>
            <a:endParaRPr lang="en-US" sz="1100">
              <a:latin typeface="Alegreya Sans" panose="00000500000000000000" pitchFamily="2" charset="0"/>
            </a:endParaRPr>
          </a:p>
          <a:p>
            <a:r>
              <a:rPr lang="en-US">
                <a:latin typeface="Alegreya Sans" panose="00000500000000000000" pitchFamily="2" charset="0"/>
              </a:rPr>
              <a:t>Select verbatim responses to the types of practice changes that would be implemented included: </a:t>
            </a:r>
          </a:p>
          <a:p>
            <a:pPr marL="214313" indent="-214313">
              <a:buFont typeface="Arial" panose="020B0604020202020204" pitchFamily="34" charset="0"/>
              <a:buChar char="•"/>
            </a:pPr>
            <a:r>
              <a:rPr lang="en-US" i="1">
                <a:latin typeface="Alegreya Sans" panose="00000500000000000000" pitchFamily="2" charset="0"/>
              </a:rPr>
              <a:t>“Suicide risk screening and assessment.” </a:t>
            </a:r>
            <a:endParaRPr lang="en-US">
              <a:latin typeface="Alegreya Sans" panose="00000500000000000000" pitchFamily="2" charset="0"/>
            </a:endParaRPr>
          </a:p>
          <a:p>
            <a:pPr marL="214313" indent="-214313">
              <a:buFont typeface="Arial" panose="020B0604020202020204" pitchFamily="34" charset="0"/>
              <a:buChar char="•"/>
            </a:pPr>
            <a:r>
              <a:rPr lang="en-US" i="1">
                <a:latin typeface="Alegreya Sans" panose="00000500000000000000" pitchFamily="2" charset="0"/>
              </a:rPr>
              <a:t>“We are going to work with our IT to integrate screening into our EHR.” </a:t>
            </a:r>
            <a:endParaRPr lang="en-US">
              <a:latin typeface="Alegreya Sans" panose="00000500000000000000" pitchFamily="2" charset="0"/>
            </a:endParaRPr>
          </a:p>
          <a:p>
            <a:pPr marL="214313" indent="-214313">
              <a:buFont typeface="Arial" panose="020B0604020202020204" pitchFamily="34" charset="0"/>
              <a:buChar char="•"/>
            </a:pPr>
            <a:r>
              <a:rPr lang="en-US" i="1">
                <a:latin typeface="Alegreya Sans" panose="00000500000000000000" pitchFamily="2" charset="0"/>
              </a:rPr>
              <a:t>“Will create and implement better protocols for those children that screen nonacute positive and will be sure we have follow up protocols in place for all that screen positive.” </a:t>
            </a:r>
            <a:endParaRPr lang="en-US">
              <a:latin typeface="Alegreya Sans" panose="00000500000000000000" pitchFamily="2" charset="0"/>
            </a:endParaRPr>
          </a:p>
          <a:p>
            <a:pPr marL="214313" indent="-214313">
              <a:buFont typeface="Arial" panose="020B0604020202020204" pitchFamily="34" charset="0"/>
              <a:buChar char="•"/>
            </a:pPr>
            <a:r>
              <a:rPr lang="en-US" i="1">
                <a:latin typeface="Alegreya Sans" panose="00000500000000000000" pitchFamily="2" charset="0"/>
              </a:rPr>
              <a:t>“My team and I have already started the discussion around roles and responsibilities for suicide prevention protocol within our practice. We will continue these conversations and create protocols to keep this work moving forward. </a:t>
            </a:r>
            <a:endParaRPr lang="en-US">
              <a:latin typeface="Alegreya Sans" panose="00000500000000000000" pitchFamily="2" charset="0"/>
            </a:endParaRPr>
          </a:p>
          <a:p>
            <a:pPr marL="214313" indent="-214313">
              <a:buFont typeface="Arial" panose="020B0604020202020204" pitchFamily="34" charset="0"/>
              <a:buChar char="•"/>
            </a:pPr>
            <a:r>
              <a:rPr lang="en-US" i="1">
                <a:latin typeface="Alegreya Sans" panose="00000500000000000000" pitchFamily="2" charset="0"/>
              </a:rPr>
              <a:t>“Creating a resource to keep within the exam rooms for physicians and personnel. Will include scripts, lethal means counseling, outside resources, etc.” </a:t>
            </a:r>
            <a:endParaRPr lang="en-US">
              <a:latin typeface="Alegreya Sans" panose="00000500000000000000" pitchFamily="2" charset="0"/>
            </a:endParaRPr>
          </a:p>
          <a:p>
            <a:pPr marL="214313" indent="-214313">
              <a:buFont typeface="Arial" panose="020B0604020202020204" pitchFamily="34" charset="0"/>
              <a:buChar char="•"/>
            </a:pPr>
            <a:r>
              <a:rPr lang="en-US" i="1">
                <a:latin typeface="Alegreya Sans" panose="00000500000000000000" pitchFamily="2" charset="0"/>
              </a:rPr>
              <a:t>“We are partnering with EHR to update and include suicide risk screening as well as follow up reminders for patients who screen positive.” </a:t>
            </a:r>
            <a:endParaRPr lang="en-US">
              <a:latin typeface="Alegreya Sans" panose="00000500000000000000" pitchFamily="2" charset="0"/>
            </a:endParaRPr>
          </a:p>
        </p:txBody>
      </p:sp>
      <p:pic>
        <p:nvPicPr>
          <p:cNvPr id="3" name="Picture 2">
            <a:extLst>
              <a:ext uri="{FF2B5EF4-FFF2-40B4-BE49-F238E27FC236}">
                <a16:creationId xmlns:a16="http://schemas.microsoft.com/office/drawing/2014/main" id="{1A25A16E-EF87-9392-474E-4394B7D1D40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422544" y="4684357"/>
            <a:ext cx="768550" cy="432484"/>
          </a:xfrm>
          <a:prstGeom prst="rect">
            <a:avLst/>
          </a:prstGeom>
        </p:spPr>
      </p:pic>
    </p:spTree>
    <p:extLst>
      <p:ext uri="{BB962C8B-B14F-4D97-AF65-F5344CB8AC3E}">
        <p14:creationId xmlns:p14="http://schemas.microsoft.com/office/powerpoint/2010/main" val="26839418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51FC6B-84A3-40C8-CE3B-F012325D8D39}"/>
              </a:ext>
            </a:extLst>
          </p:cNvPr>
          <p:cNvSpPr>
            <a:spLocks noGrp="1"/>
          </p:cNvSpPr>
          <p:nvPr>
            <p:ph type="title" idx="4294967295"/>
          </p:nvPr>
        </p:nvSpPr>
        <p:spPr>
          <a:xfrm>
            <a:off x="522072" y="1224573"/>
            <a:ext cx="2461158" cy="2974448"/>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p>
            <a:pPr marL="342900" marR="0" lvl="0" indent="-171450" algn="l" defTabSz="914400" rtl="0" eaLnBrk="1" fontAlgn="auto" latinLnBrk="0" hangingPunct="1">
              <a:lnSpc>
                <a:spcPct val="100000"/>
              </a:lnSpc>
              <a:spcBef>
                <a:spcPts val="450"/>
              </a:spcBef>
              <a:spcAft>
                <a:spcPts val="0"/>
              </a:spcAft>
              <a:buClr>
                <a:schemeClr val="accent1"/>
              </a:buClr>
              <a:buSzPts val="3200"/>
              <a:buFont typeface="Arial"/>
              <a:buNone/>
              <a:tabLst/>
              <a:defRPr/>
            </a:pPr>
            <a:r>
              <a:rPr kumimoji="0" lang="en-US" sz="2400" b="1" i="0" u="none" strike="noStrike" kern="0" cap="none" spc="0" normalizeH="0" baseline="0" noProof="0">
                <a:ln>
                  <a:noFill/>
                </a:ln>
                <a:solidFill>
                  <a:schemeClr val="accent2"/>
                </a:solidFill>
                <a:effectLst/>
                <a:uLnTx/>
                <a:uFillTx/>
                <a:latin typeface="Alegreya Sans"/>
                <a:ea typeface="Alegreya Sans"/>
                <a:cs typeface="Alegreya Sans"/>
                <a:sym typeface="Alegreya Sans"/>
              </a:rPr>
              <a:t>Tailoring the Program for Different Audiences</a:t>
            </a:r>
          </a:p>
        </p:txBody>
      </p:sp>
      <p:sp>
        <p:nvSpPr>
          <p:cNvPr id="4" name="Text Placeholder 3">
            <a:extLst>
              <a:ext uri="{FF2B5EF4-FFF2-40B4-BE49-F238E27FC236}">
                <a16:creationId xmlns:a16="http://schemas.microsoft.com/office/drawing/2014/main" id="{E6710C77-9263-472A-B87E-C19684CE5C80}"/>
              </a:ext>
            </a:extLst>
          </p:cNvPr>
          <p:cNvSpPr>
            <a:spLocks noGrp="1"/>
          </p:cNvSpPr>
          <p:nvPr>
            <p:ph type="body" idx="3"/>
          </p:nvPr>
        </p:nvSpPr>
        <p:spPr>
          <a:xfrm>
            <a:off x="3946499" y="587842"/>
            <a:ext cx="4675429" cy="2842589"/>
          </a:xfrm>
        </p:spPr>
        <p:txBody>
          <a:bodyPr/>
          <a:lstStyle/>
          <a:p>
            <a:r>
              <a:rPr lang="en-US" sz="1600"/>
              <a:t>Additional health care settings were identified that would benefit from the content, including </a:t>
            </a:r>
            <a:r>
              <a:rPr lang="en-US" sz="1600" b="1"/>
              <a:t>emergency medicine </a:t>
            </a:r>
            <a:r>
              <a:rPr lang="en-US" sz="1600"/>
              <a:t>and</a:t>
            </a:r>
            <a:r>
              <a:rPr lang="en-US" sz="1600" b="1"/>
              <a:t> school-based healthcare settings</a:t>
            </a:r>
            <a:endParaRPr lang="en-US" sz="1600"/>
          </a:p>
          <a:p>
            <a:r>
              <a:rPr lang="en-US" sz="1600"/>
              <a:t>Project staff identified subject matter experts within these specialties to serve as program faculty</a:t>
            </a:r>
          </a:p>
          <a:p>
            <a:r>
              <a:rPr lang="en-US" sz="1600"/>
              <a:t>Revised the curriculum to ensure content was relevant and tailored to each audience</a:t>
            </a:r>
          </a:p>
          <a:p>
            <a:r>
              <a:rPr lang="en-US" sz="1600"/>
              <a:t>Expanded recruitment efforts to engage participants from these practice areas</a:t>
            </a:r>
          </a:p>
          <a:p>
            <a:r>
              <a:rPr lang="en-US" sz="1600"/>
              <a:t>Launched 2 cohorts of the school-based health care content and one cohort of the emergency medicine content</a:t>
            </a:r>
          </a:p>
        </p:txBody>
      </p:sp>
      <p:pic>
        <p:nvPicPr>
          <p:cNvPr id="6" name="Picture 5">
            <a:extLst>
              <a:ext uri="{FF2B5EF4-FFF2-40B4-BE49-F238E27FC236}">
                <a16:creationId xmlns:a16="http://schemas.microsoft.com/office/drawing/2014/main" id="{1FC1E4BB-77EE-6B2E-DFBC-A9FCC8EA3EA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395451" y="4542118"/>
            <a:ext cx="768550" cy="432484"/>
          </a:xfrm>
          <a:prstGeom prst="rect">
            <a:avLst/>
          </a:prstGeom>
        </p:spPr>
      </p:pic>
    </p:spTree>
    <p:extLst>
      <p:ext uri="{BB962C8B-B14F-4D97-AF65-F5344CB8AC3E}">
        <p14:creationId xmlns:p14="http://schemas.microsoft.com/office/powerpoint/2010/main" val="2237476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692642-6419-B2F0-E9D0-1D40546E8C7B}"/>
              </a:ext>
            </a:extLst>
          </p:cNvPr>
          <p:cNvSpPr>
            <a:spLocks noGrp="1"/>
          </p:cNvSpPr>
          <p:nvPr>
            <p:ph type="title" idx="4294967295"/>
          </p:nvPr>
        </p:nvSpPr>
        <p:spPr>
          <a:xfrm>
            <a:off x="3866113" y="168898"/>
            <a:ext cx="3891537" cy="54889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p>
            <a:pPr marL="169863" marR="0" lvl="0" indent="1588" algn="l" defTabSz="914400" rtl="0" eaLnBrk="1" fontAlgn="auto" latinLnBrk="0" hangingPunct="1">
              <a:lnSpc>
                <a:spcPct val="100000"/>
              </a:lnSpc>
              <a:spcBef>
                <a:spcPts val="450"/>
              </a:spcBef>
              <a:spcAft>
                <a:spcPts val="0"/>
              </a:spcAft>
              <a:buClr>
                <a:schemeClr val="accent1"/>
              </a:buClr>
              <a:buSzPts val="3200"/>
              <a:buFont typeface="Arial"/>
              <a:buNone/>
              <a:tabLst/>
              <a:defRPr/>
            </a:pPr>
            <a:r>
              <a:rPr kumimoji="0" lang="en-US" sz="2400" b="1" i="0" u="none" strike="noStrike" kern="0" cap="none" spc="0" normalizeH="0" baseline="0" noProof="0">
                <a:ln>
                  <a:noFill/>
                </a:ln>
                <a:solidFill>
                  <a:schemeClr val="accent2"/>
                </a:solidFill>
                <a:effectLst/>
                <a:uLnTx/>
                <a:uFillTx/>
                <a:latin typeface="Alegreya Sans"/>
                <a:ea typeface="Alegreya Sans"/>
                <a:cs typeface="Alegreya Sans"/>
                <a:sym typeface="Alegreya Sans"/>
              </a:rPr>
              <a:t>Summit &amp; Focus Meetings</a:t>
            </a:r>
          </a:p>
        </p:txBody>
      </p:sp>
      <p:pic>
        <p:nvPicPr>
          <p:cNvPr id="6" name="Picture Placeholder 5" descr="Doctor speaking with a patient">
            <a:extLst>
              <a:ext uri="{FF2B5EF4-FFF2-40B4-BE49-F238E27FC236}">
                <a16:creationId xmlns:a16="http://schemas.microsoft.com/office/drawing/2014/main" id="{E64AEED7-D958-F791-35FF-8986CE12B9EE}"/>
              </a:ext>
            </a:extLst>
          </p:cNvPr>
          <p:cNvPicPr>
            <a:picLocks noGrp="1" noChangeAspect="1"/>
          </p:cNvPicPr>
          <p:nvPr>
            <p:ph type="pic" idx="3"/>
          </p:nvPr>
        </p:nvPicPr>
        <p:blipFill>
          <a:blip r:embed="rId2"/>
          <a:srcRect l="39319" r="13705"/>
          <a:stretch>
            <a:fillRect/>
          </a:stretch>
        </p:blipFill>
        <p:spPr>
          <a:xfrm>
            <a:off x="-1" y="1"/>
            <a:ext cx="3624442" cy="5143499"/>
          </a:xfrm>
        </p:spPr>
      </p:pic>
      <p:sp>
        <p:nvSpPr>
          <p:cNvPr id="3" name="Text Placeholder 2">
            <a:extLst>
              <a:ext uri="{FF2B5EF4-FFF2-40B4-BE49-F238E27FC236}">
                <a16:creationId xmlns:a16="http://schemas.microsoft.com/office/drawing/2014/main" id="{954B93C9-E6B2-AEA2-0AC9-19E0F641BCCF}"/>
              </a:ext>
            </a:extLst>
          </p:cNvPr>
          <p:cNvSpPr>
            <a:spLocks noGrp="1"/>
          </p:cNvSpPr>
          <p:nvPr>
            <p:ph type="body" idx="2"/>
          </p:nvPr>
        </p:nvSpPr>
        <p:spPr>
          <a:xfrm>
            <a:off x="4029353" y="1178537"/>
            <a:ext cx="4732196" cy="2786426"/>
          </a:xfrm>
        </p:spPr>
        <p:txBody>
          <a:bodyPr/>
          <a:lstStyle/>
          <a:p>
            <a:pPr marL="285750" lvl="0" indent="-285750">
              <a:spcAft>
                <a:spcPts val="1200"/>
              </a:spcAft>
              <a:buClrTx/>
              <a:buSzTx/>
              <a:buFont typeface="Arial" panose="020B0604020202020204" pitchFamily="34" charset="0"/>
              <a:buChar char="•"/>
              <a:defRPr/>
            </a:pPr>
            <a:r>
              <a:rPr lang="en-US" sz="1600" kern="1200">
                <a:solidFill>
                  <a:srgbClr val="000000"/>
                </a:solidFill>
                <a:latin typeface="Alegreya Sans" panose="00000500000000000000" pitchFamily="2" charset="0"/>
                <a:cs typeface="Times New Roman" panose="02020603050405020304" pitchFamily="18" charset="0"/>
              </a:rPr>
              <a:t>Convened in Spring and Summer 2021</a:t>
            </a:r>
          </a:p>
          <a:p>
            <a:pPr marL="285750" lvl="0" indent="-285750">
              <a:spcAft>
                <a:spcPts val="1200"/>
              </a:spcAft>
              <a:buClrTx/>
              <a:buSzTx/>
              <a:buFont typeface="Arial" panose="020B0604020202020204" pitchFamily="34" charset="0"/>
              <a:buChar char="•"/>
              <a:defRPr/>
            </a:pPr>
            <a:r>
              <a:rPr lang="en-US" sz="1600" kern="1200">
                <a:solidFill>
                  <a:srgbClr val="000000"/>
                </a:solidFill>
                <a:latin typeface="Alegreya Sans" panose="00000500000000000000" pitchFamily="2" charset="0"/>
                <a:cs typeface="Times New Roman" panose="02020603050405020304" pitchFamily="18" charset="0"/>
              </a:rPr>
              <a:t>Convened </a:t>
            </a:r>
            <a:r>
              <a:rPr lang="en-US" sz="1600" b="1" kern="1200">
                <a:solidFill>
                  <a:srgbClr val="000000"/>
                </a:solidFill>
                <a:latin typeface="Alegreya Sans" panose="00000500000000000000" pitchFamily="2" charset="0"/>
                <a:cs typeface="Times New Roman" panose="02020603050405020304" pitchFamily="18" charset="0"/>
              </a:rPr>
              <a:t>cross-sectoral partners and experts</a:t>
            </a:r>
          </a:p>
          <a:p>
            <a:pPr marL="285750" lvl="0" indent="-285750">
              <a:spcAft>
                <a:spcPts val="1200"/>
              </a:spcAft>
              <a:buClrTx/>
              <a:buSzTx/>
              <a:buFont typeface="Arial" panose="020B0604020202020204" pitchFamily="34" charset="0"/>
              <a:buChar char="•"/>
              <a:defRPr/>
            </a:pPr>
            <a:r>
              <a:rPr lang="en-US" sz="1600" kern="1200">
                <a:solidFill>
                  <a:srgbClr val="000000"/>
                </a:solidFill>
                <a:latin typeface="Alegreya Sans" panose="00000500000000000000" pitchFamily="2" charset="0"/>
                <a:cs typeface="Times New Roman" panose="02020603050405020304" pitchFamily="18" charset="0"/>
              </a:rPr>
              <a:t>Discuss </a:t>
            </a:r>
            <a:r>
              <a:rPr lang="en-US" sz="1600" b="1" kern="1200">
                <a:solidFill>
                  <a:srgbClr val="000000"/>
                </a:solidFill>
                <a:latin typeface="Alegreya Sans" panose="00000500000000000000" pitchFamily="2" charset="0"/>
                <a:cs typeface="Times New Roman" panose="02020603050405020304" pitchFamily="18" charset="0"/>
              </a:rPr>
              <a:t>context</a:t>
            </a:r>
            <a:r>
              <a:rPr lang="en-US" sz="1600" kern="1200">
                <a:solidFill>
                  <a:srgbClr val="000000"/>
                </a:solidFill>
                <a:latin typeface="Alegreya Sans" panose="00000500000000000000" pitchFamily="2" charset="0"/>
                <a:cs typeface="Times New Roman" panose="02020603050405020304" pitchFamily="18" charset="0"/>
              </a:rPr>
              <a:t> surrounding suicide among youth, as well as the landscape around </a:t>
            </a:r>
            <a:r>
              <a:rPr lang="en-US" sz="1600" b="1" kern="1200">
                <a:solidFill>
                  <a:srgbClr val="000000"/>
                </a:solidFill>
                <a:latin typeface="Alegreya Sans" panose="00000500000000000000" pitchFamily="2" charset="0"/>
                <a:cs typeface="Times New Roman" panose="02020603050405020304" pitchFamily="18" charset="0"/>
              </a:rPr>
              <a:t>science, practice, programs, and policy</a:t>
            </a:r>
          </a:p>
          <a:p>
            <a:pPr marL="285750" lvl="0" indent="-285750">
              <a:spcAft>
                <a:spcPts val="1200"/>
              </a:spcAft>
              <a:buClrTx/>
              <a:buSzTx/>
              <a:buFont typeface="Arial" panose="020B0604020202020204" pitchFamily="34" charset="0"/>
              <a:buChar char="•"/>
              <a:defRPr/>
            </a:pPr>
            <a:r>
              <a:rPr lang="en-US" sz="1600" kern="1200">
                <a:solidFill>
                  <a:srgbClr val="000000"/>
                </a:solidFill>
                <a:latin typeface="Alegreya Sans" panose="00000500000000000000" pitchFamily="2" charset="0"/>
                <a:cs typeface="Times New Roman" panose="02020603050405020304" pitchFamily="18" charset="0"/>
              </a:rPr>
              <a:t>Identify concrete clinical, community, and advocacy strategies</a:t>
            </a:r>
          </a:p>
          <a:p>
            <a:pPr marL="285750" lvl="0" indent="-285750">
              <a:spcAft>
                <a:spcPts val="1200"/>
              </a:spcAft>
              <a:buClrTx/>
              <a:buSzTx/>
              <a:buFont typeface="Arial" panose="020B0604020202020204" pitchFamily="34" charset="0"/>
              <a:buChar char="•"/>
              <a:defRPr/>
            </a:pPr>
            <a:r>
              <a:rPr lang="en-US" sz="1600" kern="1200">
                <a:solidFill>
                  <a:srgbClr val="000000"/>
                </a:solidFill>
                <a:latin typeface="Alegreya Sans" panose="00000500000000000000" pitchFamily="2" charset="0"/>
                <a:cs typeface="Times New Roman" panose="02020603050405020304" pitchFamily="18" charset="0"/>
              </a:rPr>
              <a:t>Focused on </a:t>
            </a:r>
            <a:r>
              <a:rPr lang="en-US" sz="1600" b="1" kern="1200">
                <a:solidFill>
                  <a:srgbClr val="000000"/>
                </a:solidFill>
                <a:latin typeface="Alegreya Sans" panose="00000500000000000000" pitchFamily="2" charset="0"/>
                <a:cs typeface="Times New Roman" panose="02020603050405020304" pitchFamily="18" charset="0"/>
              </a:rPr>
              <a:t>health equity </a:t>
            </a:r>
            <a:r>
              <a:rPr lang="en-US" sz="1600" kern="1200">
                <a:solidFill>
                  <a:srgbClr val="000000"/>
                </a:solidFill>
                <a:latin typeface="Alegreya Sans" panose="00000500000000000000" pitchFamily="2" charset="0"/>
                <a:cs typeface="Times New Roman" panose="02020603050405020304" pitchFamily="18" charset="0"/>
              </a:rPr>
              <a:t>and </a:t>
            </a:r>
            <a:r>
              <a:rPr lang="en-US" sz="1600" b="1" kern="1200">
                <a:solidFill>
                  <a:srgbClr val="000000"/>
                </a:solidFill>
                <a:latin typeface="Alegreya Sans" panose="00000500000000000000" pitchFamily="2" charset="0"/>
                <a:cs typeface="Times New Roman" panose="02020603050405020304" pitchFamily="18" charset="0"/>
              </a:rPr>
              <a:t>lived experience</a:t>
            </a:r>
          </a:p>
          <a:p>
            <a:endParaRPr lang="en-US"/>
          </a:p>
        </p:txBody>
      </p:sp>
      <p:pic>
        <p:nvPicPr>
          <p:cNvPr id="7" name="Picture 6">
            <a:extLst>
              <a:ext uri="{FF2B5EF4-FFF2-40B4-BE49-F238E27FC236}">
                <a16:creationId xmlns:a16="http://schemas.microsoft.com/office/drawing/2014/main" id="{B4EBF0C7-1CC0-11AA-500D-7604C534311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395451" y="4542118"/>
            <a:ext cx="768550" cy="432484"/>
          </a:xfrm>
          <a:prstGeom prst="rect">
            <a:avLst/>
          </a:prstGeom>
        </p:spPr>
      </p:pic>
      <p:sp>
        <p:nvSpPr>
          <p:cNvPr id="8" name="TextBox 7">
            <a:extLst>
              <a:ext uri="{FF2B5EF4-FFF2-40B4-BE49-F238E27FC236}">
                <a16:creationId xmlns:a16="http://schemas.microsoft.com/office/drawing/2014/main" id="{B905257D-EF73-8A3B-F820-5C2E0ACEC49F}"/>
              </a:ext>
            </a:extLst>
          </p:cNvPr>
          <p:cNvSpPr txBox="1"/>
          <p:nvPr/>
        </p:nvSpPr>
        <p:spPr>
          <a:xfrm>
            <a:off x="3624441" y="4836102"/>
            <a:ext cx="3671355" cy="276999"/>
          </a:xfrm>
          <a:prstGeom prst="rect">
            <a:avLst/>
          </a:prstGeom>
          <a:noFill/>
        </p:spPr>
        <p:txBody>
          <a:bodyPr wrap="square" rtlCol="0">
            <a:spAutoFit/>
          </a:bodyPr>
          <a:lstStyle/>
          <a:p>
            <a:pPr defTabSz="914355">
              <a:defRPr/>
            </a:pPr>
            <a:r>
              <a:rPr lang="es-ES" sz="1200">
                <a:solidFill>
                  <a:schemeClr val="tx1"/>
                </a:solidFill>
                <a:latin typeface="Alegreya Sans" panose="020B0604020202020204" charset="0"/>
                <a:cs typeface="Times New Roman" panose="02020603050405020304" pitchFamily="18" charset="0"/>
              </a:rPr>
              <a:t>Gorzkowski et al. (2022)</a:t>
            </a:r>
          </a:p>
        </p:txBody>
      </p:sp>
    </p:spTree>
    <p:extLst>
      <p:ext uri="{BB962C8B-B14F-4D97-AF65-F5344CB8AC3E}">
        <p14:creationId xmlns:p14="http://schemas.microsoft.com/office/powerpoint/2010/main" val="9663728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58A89-CD7F-1019-362F-6436086B4A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CF0606-85F3-1F45-1C0F-73B9427C5210}"/>
              </a:ext>
            </a:extLst>
          </p:cNvPr>
          <p:cNvSpPr txBox="1">
            <a:spLocks noGrp="1"/>
          </p:cNvSpPr>
          <p:nvPr>
            <p:ph type="title" idx="4294967295"/>
          </p:nvPr>
        </p:nvSpPr>
        <p:spPr>
          <a:xfrm>
            <a:off x="294640" y="66548"/>
            <a:ext cx="8554720" cy="807883"/>
          </a:xfrm>
          <a:prstGeom prst="rect">
            <a:avLst/>
          </a:prstGeom>
          <a:noFill/>
          <a:ln>
            <a:noFill/>
            <a:prstDash/>
          </a:ln>
          <a:effectLst/>
        </p:spPr>
        <p:txBody>
          <a:bodyPr rot="0" spcFirstLastPara="1" vertOverflow="overflow" horzOverflow="overflow" vert="horz" wrap="square" lIns="68569" tIns="34275" rIns="68569" bIns="34275" numCol="1" spcCol="0" rtlCol="0" fromWordArt="0" anchor="ctr" anchorCtr="0" forceAA="0" compatLnSpc="1">
            <a:prstTxWarp prst="textNoShape">
              <a:avLst/>
            </a:prstTxWarp>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D84E19"/>
              </a:buClr>
              <a:buSzPts val="3600"/>
              <a:buFont typeface="Georgia"/>
              <a:buNone/>
              <a:defRPr sz="4800" b="1" i="0" u="none" strike="noStrike" cap="small">
                <a:solidFill>
                  <a:srgbClr val="D84E19"/>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685800" rtl="0" eaLnBrk="1" fontAlgn="auto" latinLnBrk="0" hangingPunct="1">
              <a:lnSpc>
                <a:spcPct val="100000"/>
              </a:lnSpc>
              <a:spcBef>
                <a:spcPts val="0"/>
              </a:spcBef>
              <a:spcAft>
                <a:spcPts val="0"/>
              </a:spcAft>
              <a:buClr>
                <a:srgbClr val="D84E19"/>
              </a:buClr>
              <a:buSzPts val="3600"/>
              <a:buFont typeface="Georgia"/>
              <a:buNone/>
              <a:tabLst/>
              <a:defRPr/>
            </a:pPr>
            <a:r>
              <a:rPr kumimoji="0" lang="en-US" sz="2400" b="1" i="0" u="none" strike="noStrike" kern="0" cap="none" spc="0" normalizeH="0" baseline="0" noProof="0">
                <a:ln>
                  <a:noFill/>
                </a:ln>
                <a:solidFill>
                  <a:srgbClr val="00247F"/>
                </a:solidFill>
                <a:effectLst/>
                <a:uLnTx/>
                <a:uFillTx/>
                <a:latin typeface="Alegreya Sans"/>
                <a:ea typeface="Georgia"/>
                <a:cs typeface="Georgia"/>
                <a:sym typeface="Georgia"/>
              </a:rPr>
              <a:t>Suicide Prevention ECHO Program: </a:t>
            </a:r>
          </a:p>
          <a:p>
            <a:pPr marL="0" marR="0" lvl="0" indent="0" algn="ctr" defTabSz="685800" rtl="0" eaLnBrk="1" fontAlgn="auto" latinLnBrk="0" hangingPunct="1">
              <a:lnSpc>
                <a:spcPct val="100000"/>
              </a:lnSpc>
              <a:spcBef>
                <a:spcPts val="0"/>
              </a:spcBef>
              <a:spcAft>
                <a:spcPts val="0"/>
              </a:spcAft>
              <a:buClr>
                <a:srgbClr val="D84E19"/>
              </a:buClr>
              <a:buSzPts val="3600"/>
              <a:buFont typeface="Georgia"/>
              <a:buNone/>
              <a:tabLst/>
              <a:defRPr/>
            </a:pPr>
            <a:r>
              <a:rPr kumimoji="0" lang="en-US" sz="2400" b="1" i="0" u="none" strike="noStrike" kern="0" cap="none" spc="0" normalizeH="0" baseline="0" noProof="0">
                <a:ln>
                  <a:noFill/>
                </a:ln>
                <a:solidFill>
                  <a:srgbClr val="00247F"/>
                </a:solidFill>
                <a:effectLst/>
                <a:uLnTx/>
                <a:uFillTx/>
                <a:latin typeface="Alegreya Sans"/>
                <a:ea typeface="Georgia"/>
                <a:cs typeface="Georgia"/>
                <a:sym typeface="Georgia"/>
              </a:rPr>
              <a:t>Emergency Medicine Cohort</a:t>
            </a:r>
          </a:p>
        </p:txBody>
      </p:sp>
      <p:sp>
        <p:nvSpPr>
          <p:cNvPr id="3" name="TextBox 2">
            <a:extLst>
              <a:ext uri="{FF2B5EF4-FFF2-40B4-BE49-F238E27FC236}">
                <a16:creationId xmlns:a16="http://schemas.microsoft.com/office/drawing/2014/main" id="{C6AD0C04-8A53-9B09-7292-8E72E25D7372}"/>
              </a:ext>
            </a:extLst>
          </p:cNvPr>
          <p:cNvSpPr txBox="1"/>
          <p:nvPr/>
        </p:nvSpPr>
        <p:spPr>
          <a:xfrm>
            <a:off x="294640" y="891074"/>
            <a:ext cx="8554720" cy="3754874"/>
          </a:xfrm>
          <a:prstGeom prst="rect">
            <a:avLst/>
          </a:prstGeom>
          <a:noFill/>
        </p:spPr>
        <p:txBody>
          <a:bodyPr wrap="square">
            <a:spAutoFit/>
          </a:bodyPr>
          <a:lstStyle/>
          <a:p>
            <a:pPr marL="0" marR="0">
              <a:buNone/>
            </a:pPr>
            <a:r>
              <a:rPr lang="en-US" sz="1400" b="1" kern="100">
                <a:effectLst/>
                <a:latin typeface="Alegreya Sans" panose="00000500000000000000" pitchFamily="2" charset="0"/>
                <a:ea typeface="Aptos" panose="020B0004020202020204" pitchFamily="34" charset="0"/>
                <a:cs typeface="Times New Roman" panose="02020603050405020304" pitchFamily="18" charset="0"/>
              </a:rPr>
              <a:t>Participants: </a:t>
            </a:r>
            <a:r>
              <a:rPr lang="en-US" sz="1400" kern="100">
                <a:effectLst/>
                <a:latin typeface="Alegreya Sans" panose="00000500000000000000" pitchFamily="2" charset="0"/>
                <a:ea typeface="Aptos" panose="020B0004020202020204" pitchFamily="34" charset="0"/>
                <a:cs typeface="Times New Roman" panose="02020603050405020304" pitchFamily="18" charset="0"/>
              </a:rPr>
              <a:t>Number of ECHO Attendees: 69 health care professionals</a:t>
            </a:r>
            <a:endParaRPr lang="en-US" sz="1600" kern="100">
              <a:effectLst/>
              <a:latin typeface="Alegreya Sans" panose="00000500000000000000" pitchFamily="2" charset="0"/>
              <a:ea typeface="Aptos" panose="020B0004020202020204" pitchFamily="34" charset="0"/>
              <a:cs typeface="Times New Roman" panose="02020603050405020304" pitchFamily="18" charset="0"/>
            </a:endParaRPr>
          </a:p>
          <a:p>
            <a:pPr marL="0" marR="0">
              <a:buNone/>
            </a:pPr>
            <a:r>
              <a:rPr lang="en-US" sz="1400" b="1" kern="100">
                <a:effectLst/>
                <a:latin typeface="Alegreya Sans" panose="00000500000000000000" pitchFamily="2" charset="0"/>
                <a:ea typeface="Aptos" panose="020B0004020202020204" pitchFamily="34" charset="0"/>
                <a:cs typeface="Times New Roman" panose="02020603050405020304" pitchFamily="18" charset="0"/>
              </a:rPr>
              <a:t>ECHO Participation and Post Survey Data: </a:t>
            </a:r>
            <a:r>
              <a:rPr lang="en-US" sz="1400" kern="100">
                <a:effectLst/>
                <a:latin typeface="Alegreya Sans" panose="00000500000000000000" pitchFamily="2" charset="0"/>
                <a:ea typeface="Aptos" panose="020B0004020202020204" pitchFamily="34" charset="0"/>
                <a:cs typeface="Times New Roman" panose="02020603050405020304" pitchFamily="18" charset="0"/>
              </a:rPr>
              <a:t>Post-session survey was shared after each session. </a:t>
            </a:r>
          </a:p>
          <a:p>
            <a:pPr marL="0" marR="0">
              <a:buNone/>
            </a:pPr>
            <a:r>
              <a:rPr lang="en-US" sz="1400" kern="100">
                <a:effectLst/>
                <a:latin typeface="Alegreya Sans" panose="00000500000000000000" pitchFamily="2" charset="0"/>
                <a:ea typeface="Aptos" panose="020B0004020202020204" pitchFamily="34" charset="0"/>
                <a:cs typeface="Times New Roman" panose="02020603050405020304" pitchFamily="18" charset="0"/>
              </a:rPr>
              <a:t>Overall, participants reported that the curriculum content and subsequent discussions were useful and relevant to their work and indicated confidence in applying the skills learned to their practice.</a:t>
            </a:r>
            <a:endParaRPr lang="en-US" sz="1600" kern="100">
              <a:effectLst/>
              <a:latin typeface="Alegreya Sans" panose="00000500000000000000" pitchFamily="2" charset="0"/>
              <a:ea typeface="Aptos" panose="020B0004020202020204" pitchFamily="34" charset="0"/>
              <a:cs typeface="Times New Roman" panose="02020603050405020304" pitchFamily="18" charset="0"/>
            </a:endParaRPr>
          </a:p>
          <a:p>
            <a:pPr marL="0" marR="0">
              <a:buNone/>
            </a:pPr>
            <a:r>
              <a:rPr lang="en-US" sz="1400" b="1" kern="100">
                <a:effectLst/>
                <a:latin typeface="Alegreya Sans" panose="00000500000000000000" pitchFamily="2" charset="0"/>
                <a:ea typeface="Aptos" panose="020B0004020202020204" pitchFamily="34" charset="0"/>
                <a:cs typeface="Times New Roman" panose="02020603050405020304" pitchFamily="18" charset="0"/>
              </a:rPr>
              <a:t>Post program feedback</a:t>
            </a:r>
            <a:r>
              <a:rPr lang="en-US" sz="1400" kern="100">
                <a:effectLst/>
                <a:latin typeface="Alegreya Sans" panose="00000500000000000000" pitchFamily="2" charset="0"/>
                <a:ea typeface="Aptos" panose="020B0004020202020204" pitchFamily="34" charset="0"/>
                <a:cs typeface="Times New Roman" panose="02020603050405020304" pitchFamily="18" charset="0"/>
              </a:rPr>
              <a:t>:</a:t>
            </a:r>
            <a:endParaRPr lang="en-US" sz="1600" kern="100">
              <a:effectLst/>
              <a:latin typeface="Alegreya Sans" panose="00000500000000000000" pitchFamily="2" charset="0"/>
              <a:ea typeface="Aptos" panose="020B0004020202020204" pitchFamily="34" charset="0"/>
              <a:cs typeface="Times New Roman" panose="02020603050405020304" pitchFamily="18" charset="0"/>
            </a:endParaRPr>
          </a:p>
          <a:p>
            <a:pPr marL="342900" marR="0" lvl="0" indent="-342900">
              <a:buFont typeface="Arial" panose="020B0604020202020204" pitchFamily="34" charset="0"/>
              <a:buChar char="•"/>
            </a:pPr>
            <a:r>
              <a:rPr lang="en-US" sz="1400" kern="100">
                <a:effectLst/>
                <a:latin typeface="Alegreya Sans" panose="00000500000000000000" pitchFamily="2" charset="0"/>
                <a:ea typeface="Aptos" panose="020B0004020202020204" pitchFamily="34" charset="0"/>
                <a:cs typeface="Times New Roman" panose="02020603050405020304" pitchFamily="18" charset="0"/>
              </a:rPr>
              <a:t>The information in the program was useful and relevant to my work: 97% (n=32)</a:t>
            </a:r>
            <a:endParaRPr lang="en-US" sz="1600" kern="100">
              <a:effectLst/>
              <a:latin typeface="Alegreya Sans" panose="00000500000000000000" pitchFamily="2" charset="0"/>
              <a:ea typeface="Aptos" panose="020B0004020202020204" pitchFamily="34" charset="0"/>
              <a:cs typeface="Times New Roman" panose="02020603050405020304" pitchFamily="18" charset="0"/>
            </a:endParaRPr>
          </a:p>
          <a:p>
            <a:pPr marL="342900" marR="0" lvl="0" indent="-342900">
              <a:buFont typeface="Arial" panose="020B0604020202020204" pitchFamily="34" charset="0"/>
              <a:buChar char="•"/>
            </a:pPr>
            <a:r>
              <a:rPr lang="en-US" sz="1400" kern="100">
                <a:effectLst/>
                <a:latin typeface="Alegreya Sans" panose="00000500000000000000" pitchFamily="2" charset="0"/>
                <a:ea typeface="Aptos" panose="020B0004020202020204" pitchFamily="34" charset="0"/>
                <a:cs typeface="Times New Roman" panose="02020603050405020304" pitchFamily="18" charset="0"/>
              </a:rPr>
              <a:t>I have confidence in my ability to apply skills learned from the program in my work: 91% (n=32)</a:t>
            </a:r>
            <a:endParaRPr lang="en-US" sz="1600" kern="100">
              <a:effectLst/>
              <a:latin typeface="Alegreya Sans" panose="00000500000000000000" pitchFamily="2" charset="0"/>
              <a:ea typeface="Aptos" panose="020B0004020202020204" pitchFamily="34" charset="0"/>
              <a:cs typeface="Times New Roman" panose="02020603050405020304" pitchFamily="18" charset="0"/>
            </a:endParaRPr>
          </a:p>
          <a:p>
            <a:pPr marL="0" marR="0">
              <a:buNone/>
            </a:pPr>
            <a:r>
              <a:rPr lang="en-US" sz="1400" b="1" kern="100">
                <a:effectLst/>
                <a:latin typeface="Alegreya Sans" panose="00000500000000000000" pitchFamily="2" charset="0"/>
                <a:ea typeface="Aptos" panose="020B0004020202020204" pitchFamily="34" charset="0"/>
                <a:cs typeface="Times New Roman" panose="02020603050405020304" pitchFamily="18" charset="0"/>
              </a:rPr>
              <a:t>Qualitative feedback from the participants from surveys, ECHO Zoom chat box, and emails</a:t>
            </a:r>
            <a:r>
              <a:rPr lang="en-US" sz="1400" kern="100">
                <a:effectLst/>
                <a:latin typeface="Alegreya Sans" panose="00000500000000000000" pitchFamily="2" charset="0"/>
                <a:ea typeface="Aptos" panose="020B0004020202020204" pitchFamily="34" charset="0"/>
                <a:cs typeface="Times New Roman" panose="02020603050405020304" pitchFamily="18" charset="0"/>
              </a:rPr>
              <a:t>:</a:t>
            </a:r>
            <a:endParaRPr lang="en-US" sz="1600" kern="100">
              <a:effectLst/>
              <a:latin typeface="Alegreya Sans" panose="00000500000000000000" pitchFamily="2" charset="0"/>
              <a:ea typeface="Aptos" panose="020B0004020202020204" pitchFamily="34" charset="0"/>
              <a:cs typeface="Times New Roman" panose="02020603050405020304" pitchFamily="18" charset="0"/>
            </a:endParaRPr>
          </a:p>
          <a:p>
            <a:pPr marL="342900" marR="0" lvl="0" indent="-342900">
              <a:buFont typeface="Arial" panose="020B0604020202020204" pitchFamily="34" charset="0"/>
              <a:buChar char="•"/>
            </a:pPr>
            <a:r>
              <a:rPr lang="en-US" sz="1400" i="1" kern="100">
                <a:effectLst/>
                <a:latin typeface="Alegreya Sans" panose="00000500000000000000" pitchFamily="2" charset="0"/>
                <a:ea typeface="Aptos" panose="020B0004020202020204" pitchFamily="34" charset="0"/>
                <a:cs typeface="Times New Roman" panose="02020603050405020304" pitchFamily="18" charset="0"/>
              </a:rPr>
              <a:t>I wasn't aware of the statistics...staggering.</a:t>
            </a:r>
            <a:endParaRPr lang="en-US" sz="1600" i="1" kern="100">
              <a:effectLst/>
              <a:latin typeface="Alegreya Sans" panose="00000500000000000000" pitchFamily="2" charset="0"/>
              <a:ea typeface="Aptos" panose="020B0004020202020204" pitchFamily="34" charset="0"/>
              <a:cs typeface="Times New Roman" panose="02020603050405020304" pitchFamily="18" charset="0"/>
            </a:endParaRPr>
          </a:p>
          <a:p>
            <a:pPr marL="342900" marR="0" lvl="0" indent="-342900">
              <a:buFont typeface="Arial" panose="020B0604020202020204" pitchFamily="34" charset="0"/>
              <a:buChar char="•"/>
            </a:pPr>
            <a:r>
              <a:rPr lang="en-US" sz="1400" i="1" kern="100">
                <a:effectLst/>
                <a:latin typeface="Alegreya Sans" panose="00000500000000000000" pitchFamily="2" charset="0"/>
                <a:ea typeface="Aptos" panose="020B0004020202020204" pitchFamily="34" charset="0"/>
                <a:cs typeface="Times New Roman" panose="02020603050405020304" pitchFamily="18" charset="0"/>
              </a:rPr>
              <a:t>Opening my eyes to the problem of Adolescent suicide!</a:t>
            </a:r>
            <a:endParaRPr lang="en-US" sz="1600" i="1" kern="100">
              <a:effectLst/>
              <a:latin typeface="Alegreya Sans" panose="00000500000000000000" pitchFamily="2" charset="0"/>
              <a:ea typeface="Aptos" panose="020B0004020202020204" pitchFamily="34" charset="0"/>
              <a:cs typeface="Times New Roman" panose="02020603050405020304" pitchFamily="18" charset="0"/>
            </a:endParaRPr>
          </a:p>
          <a:p>
            <a:pPr marL="342900" marR="0" lvl="0" indent="-342900">
              <a:buFont typeface="Arial" panose="020B0604020202020204" pitchFamily="34" charset="0"/>
              <a:buChar char="•"/>
            </a:pPr>
            <a:r>
              <a:rPr lang="en-US" sz="1400" i="1" kern="100">
                <a:effectLst/>
                <a:latin typeface="Alegreya Sans" panose="00000500000000000000" pitchFamily="2" charset="0"/>
                <a:ea typeface="Aptos" panose="020B0004020202020204" pitchFamily="34" charset="0"/>
                <a:cs typeface="Times New Roman" panose="02020603050405020304" pitchFamily="18" charset="0"/>
              </a:rPr>
              <a:t>The thing I liked best about this is the discussion with the experts</a:t>
            </a:r>
            <a:endParaRPr lang="en-US" sz="1600" i="1" kern="100">
              <a:effectLst/>
              <a:latin typeface="Alegreya Sans" panose="00000500000000000000" pitchFamily="2" charset="0"/>
              <a:ea typeface="Aptos" panose="020B0004020202020204" pitchFamily="34" charset="0"/>
              <a:cs typeface="Times New Roman" panose="02020603050405020304" pitchFamily="18" charset="0"/>
            </a:endParaRPr>
          </a:p>
          <a:p>
            <a:pPr marL="342900" marR="0" lvl="0" indent="-342900">
              <a:buFont typeface="Arial" panose="020B0604020202020204" pitchFamily="34" charset="0"/>
              <a:buChar char="•"/>
            </a:pPr>
            <a:r>
              <a:rPr lang="en-US" sz="1400" i="1" kern="100">
                <a:effectLst/>
                <a:latin typeface="Alegreya Sans" panose="00000500000000000000" pitchFamily="2" charset="0"/>
                <a:ea typeface="Aptos" panose="020B0004020202020204" pitchFamily="34" charset="0"/>
                <a:cs typeface="Times New Roman" panose="02020603050405020304" pitchFamily="18" charset="0"/>
              </a:rPr>
              <a:t>Very informative, love the format and discussion</a:t>
            </a:r>
            <a:endParaRPr lang="en-US" sz="1600" i="1" kern="100">
              <a:effectLst/>
              <a:latin typeface="Alegreya Sans" panose="00000500000000000000" pitchFamily="2" charset="0"/>
              <a:ea typeface="Aptos" panose="020B0004020202020204" pitchFamily="34" charset="0"/>
              <a:cs typeface="Times New Roman" panose="02020603050405020304" pitchFamily="18" charset="0"/>
            </a:endParaRPr>
          </a:p>
          <a:p>
            <a:pPr marL="342900" marR="0" lvl="0" indent="-342900">
              <a:buFont typeface="Arial" panose="020B0604020202020204" pitchFamily="34" charset="0"/>
              <a:buChar char="•"/>
            </a:pPr>
            <a:r>
              <a:rPr lang="en-US" sz="1400" i="1" kern="100">
                <a:effectLst/>
                <a:latin typeface="Alegreya Sans" panose="00000500000000000000" pitchFamily="2" charset="0"/>
                <a:ea typeface="Aptos" panose="020B0004020202020204" pitchFamily="34" charset="0"/>
                <a:cs typeface="Times New Roman" panose="02020603050405020304" pitchFamily="18" charset="0"/>
              </a:rPr>
              <a:t>I appreciated being able to discuss the challenges and some solutions, as well as have a list of resources shared</a:t>
            </a:r>
            <a:endParaRPr lang="en-US" sz="1600" i="1" kern="100">
              <a:effectLst/>
              <a:latin typeface="Alegreya Sans" panose="00000500000000000000" pitchFamily="2" charset="0"/>
              <a:ea typeface="Aptos" panose="020B0004020202020204" pitchFamily="34" charset="0"/>
              <a:cs typeface="Times New Roman" panose="02020603050405020304" pitchFamily="18" charset="0"/>
            </a:endParaRPr>
          </a:p>
          <a:p>
            <a:pPr marL="342900" marR="0" lvl="0" indent="-342900">
              <a:buFont typeface="Arial" panose="020B0604020202020204" pitchFamily="34" charset="0"/>
              <a:buChar char="•"/>
            </a:pPr>
            <a:r>
              <a:rPr lang="en-US" sz="1400" i="1" kern="100">
                <a:effectLst/>
                <a:latin typeface="Alegreya Sans" panose="00000500000000000000" pitchFamily="2" charset="0"/>
                <a:ea typeface="Aptos" panose="020B0004020202020204" pitchFamily="34" charset="0"/>
                <a:cs typeface="Times New Roman" panose="02020603050405020304" pitchFamily="18" charset="0"/>
              </a:rPr>
              <a:t>It’s good to understand what others are doing. I don’t work in just a Pediatric ED so it’s helpful to understand especially based on resources.</a:t>
            </a:r>
            <a:endParaRPr lang="en-US" sz="1600" i="1" kern="100">
              <a:effectLst/>
              <a:latin typeface="Alegreya Sans" panose="00000500000000000000" pitchFamily="2" charset="0"/>
              <a:ea typeface="Aptos" panose="020B0004020202020204" pitchFamily="34" charset="0"/>
              <a:cs typeface="Times New Roman" panose="02020603050405020304" pitchFamily="18" charset="0"/>
            </a:endParaRPr>
          </a:p>
          <a:p>
            <a:pPr marL="342900" marR="0" lvl="0" indent="-342900">
              <a:buFont typeface="Arial" panose="020B0604020202020204" pitchFamily="34" charset="0"/>
              <a:buChar char="•"/>
            </a:pPr>
            <a:r>
              <a:rPr lang="en-US" sz="1400" i="1" kern="100">
                <a:effectLst/>
                <a:latin typeface="Alegreya Sans" panose="00000500000000000000" pitchFamily="2" charset="0"/>
                <a:ea typeface="Aptos" panose="020B0004020202020204" pitchFamily="34" charset="0"/>
                <a:cs typeface="Times New Roman" panose="02020603050405020304" pitchFamily="18" charset="0"/>
              </a:rPr>
              <a:t>I like the discussion about local and national resources available</a:t>
            </a:r>
            <a:endParaRPr lang="en-US" sz="1600" i="1" kern="100">
              <a:effectLst/>
              <a:latin typeface="Alegreya Sans" panose="00000500000000000000" pitchFamily="2" charset="0"/>
              <a:ea typeface="Aptos" panose="020B0004020202020204" pitchFamily="34" charset="0"/>
              <a:cs typeface="Times New Roman" panose="02020603050405020304" pitchFamily="18" charset="0"/>
            </a:endParaRPr>
          </a:p>
          <a:p>
            <a:pPr marL="342900" marR="0" lvl="0" indent="-342900">
              <a:buFont typeface="Arial" panose="020B0604020202020204" pitchFamily="34" charset="0"/>
              <a:buChar char="•"/>
            </a:pPr>
            <a:r>
              <a:rPr lang="en-US" sz="1400" i="1" kern="100">
                <a:effectLst/>
                <a:latin typeface="Alegreya Sans" panose="00000500000000000000" pitchFamily="2" charset="0"/>
                <a:ea typeface="Aptos" panose="020B0004020202020204" pitchFamily="34" charset="0"/>
                <a:cs typeface="Times New Roman" panose="02020603050405020304" pitchFamily="18" charset="0"/>
              </a:rPr>
              <a:t>I wish there was more time because the information shared is so important and helpful</a:t>
            </a:r>
            <a:endParaRPr lang="en-US" sz="1600" i="1" kern="100">
              <a:effectLst/>
              <a:latin typeface="Alegreya Sans" panose="00000500000000000000" pitchFamily="2" charset="0"/>
              <a:ea typeface="Aptos" panose="020B000402020202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CA11826B-C029-9F73-D189-524EA4E6D04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422544" y="4684357"/>
            <a:ext cx="768550" cy="432484"/>
          </a:xfrm>
          <a:prstGeom prst="rect">
            <a:avLst/>
          </a:prstGeom>
        </p:spPr>
      </p:pic>
    </p:spTree>
    <p:extLst>
      <p:ext uri="{BB962C8B-B14F-4D97-AF65-F5344CB8AC3E}">
        <p14:creationId xmlns:p14="http://schemas.microsoft.com/office/powerpoint/2010/main" val="7805058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B89835B-9A6C-110D-9355-EE62F2F21578}"/>
              </a:ext>
            </a:extLst>
          </p:cNvPr>
          <p:cNvSpPr txBox="1">
            <a:spLocks noGrp="1"/>
          </p:cNvSpPr>
          <p:nvPr>
            <p:ph type="title" idx="4294967295"/>
          </p:nvPr>
        </p:nvSpPr>
        <p:spPr>
          <a:xfrm>
            <a:off x="294640" y="66548"/>
            <a:ext cx="8554720" cy="807883"/>
          </a:xfrm>
          <a:prstGeom prst="rect">
            <a:avLst/>
          </a:prstGeom>
          <a:noFill/>
          <a:ln>
            <a:noFill/>
            <a:prstDash/>
          </a:ln>
          <a:effectLst/>
        </p:spPr>
        <p:txBody>
          <a:bodyPr rot="0" spcFirstLastPara="1" vertOverflow="overflow" horzOverflow="overflow" vert="horz" wrap="square" lIns="68569" tIns="34275" rIns="68569" bIns="34275" numCol="1" spcCol="0" rtlCol="0" fromWordArt="0" anchor="ctr" anchorCtr="0" forceAA="0" compatLnSpc="1">
            <a:prstTxWarp prst="textNoShape">
              <a:avLst/>
            </a:prstTxWarp>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D84E19"/>
              </a:buClr>
              <a:buSzPts val="3600"/>
              <a:buFont typeface="Georgia"/>
              <a:buNone/>
              <a:defRPr sz="4800" b="1" i="0" u="none" strike="noStrike" cap="small">
                <a:solidFill>
                  <a:srgbClr val="D84E19"/>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685800" rtl="0" eaLnBrk="1" fontAlgn="auto" latinLnBrk="0" hangingPunct="1">
              <a:lnSpc>
                <a:spcPct val="100000"/>
              </a:lnSpc>
              <a:spcBef>
                <a:spcPts val="0"/>
              </a:spcBef>
              <a:spcAft>
                <a:spcPts val="0"/>
              </a:spcAft>
              <a:buClr>
                <a:srgbClr val="D84E19"/>
              </a:buClr>
              <a:buSzPts val="3600"/>
              <a:buFont typeface="Georgia"/>
              <a:buNone/>
              <a:tabLst/>
              <a:defRPr/>
            </a:pPr>
            <a:r>
              <a:rPr kumimoji="0" lang="en-US" sz="2400" b="1" i="0" u="none" strike="noStrike" kern="0" cap="none" spc="0" normalizeH="0" baseline="0" noProof="0" dirty="0">
                <a:ln>
                  <a:noFill/>
                </a:ln>
                <a:solidFill>
                  <a:srgbClr val="00247F"/>
                </a:solidFill>
                <a:effectLst/>
                <a:uLnTx/>
                <a:uFillTx/>
                <a:latin typeface="Alegreya Sans"/>
                <a:ea typeface="Georgia"/>
                <a:cs typeface="Georgia"/>
                <a:sym typeface="Georgia"/>
              </a:rPr>
              <a:t>Suicide Prevention ECHO Program: </a:t>
            </a:r>
          </a:p>
          <a:p>
            <a:pPr marL="0" marR="0" lvl="0" indent="0" algn="ctr" defTabSz="685800" rtl="0" eaLnBrk="1" fontAlgn="auto" latinLnBrk="0" hangingPunct="1">
              <a:lnSpc>
                <a:spcPct val="100000"/>
              </a:lnSpc>
              <a:spcBef>
                <a:spcPts val="0"/>
              </a:spcBef>
              <a:spcAft>
                <a:spcPts val="0"/>
              </a:spcAft>
              <a:buClr>
                <a:srgbClr val="D84E19"/>
              </a:buClr>
              <a:buSzPts val="3600"/>
              <a:buFont typeface="Georgia"/>
              <a:buNone/>
              <a:tabLst/>
              <a:defRPr/>
            </a:pPr>
            <a:r>
              <a:rPr kumimoji="0" lang="en-US" sz="2400" b="1" i="0" u="none" strike="noStrike" kern="0" cap="none" spc="0" normalizeH="0" baseline="0" noProof="0" dirty="0">
                <a:ln>
                  <a:noFill/>
                </a:ln>
                <a:solidFill>
                  <a:srgbClr val="00247F"/>
                </a:solidFill>
                <a:effectLst/>
                <a:uLnTx/>
                <a:uFillTx/>
                <a:latin typeface="Alegreya Sans"/>
                <a:ea typeface="Georgia"/>
                <a:cs typeface="Georgia"/>
                <a:sym typeface="Georgia"/>
              </a:rPr>
              <a:t>Emergency Medicine Cohort (cont.)</a:t>
            </a:r>
          </a:p>
        </p:txBody>
      </p:sp>
      <p:graphicFrame>
        <p:nvGraphicFramePr>
          <p:cNvPr id="6" name="Table 5">
            <a:extLst>
              <a:ext uri="{FF2B5EF4-FFF2-40B4-BE49-F238E27FC236}">
                <a16:creationId xmlns:a16="http://schemas.microsoft.com/office/drawing/2014/main" id="{3BBFE3AF-E58E-FACC-E19E-132E1023EC63}"/>
              </a:ext>
            </a:extLst>
          </p:cNvPr>
          <p:cNvGraphicFramePr>
            <a:graphicFrameLocks noGrp="1"/>
          </p:cNvGraphicFramePr>
          <p:nvPr>
            <p:extLst>
              <p:ext uri="{D42A27DB-BD31-4B8C-83A1-F6EECF244321}">
                <p14:modId xmlns:p14="http://schemas.microsoft.com/office/powerpoint/2010/main" val="3113922372"/>
              </p:ext>
            </p:extLst>
          </p:nvPr>
        </p:nvGraphicFramePr>
        <p:xfrm>
          <a:off x="1930123" y="954273"/>
          <a:ext cx="5283754" cy="3462483"/>
        </p:xfrm>
        <a:graphic>
          <a:graphicData uri="http://schemas.openxmlformats.org/drawingml/2006/table">
            <a:tbl>
              <a:tblPr firstRow="1"/>
              <a:tblGrid>
                <a:gridCol w="5283754">
                  <a:extLst>
                    <a:ext uri="{9D8B030D-6E8A-4147-A177-3AD203B41FA5}">
                      <a16:colId xmlns:a16="http://schemas.microsoft.com/office/drawing/2014/main" val="1718735302"/>
                    </a:ext>
                  </a:extLst>
                </a:gridCol>
              </a:tblGrid>
              <a:tr h="65278">
                <a:tc>
                  <a:txBody>
                    <a:bodyPr/>
                    <a:lstStyle/>
                    <a:p>
                      <a:pPr lvl="0" algn="ctr">
                        <a:buNone/>
                      </a:pPr>
                      <a:r>
                        <a:rPr lang="en-US" sz="1600" b="1" i="0" u="none" strike="noStrike">
                          <a:solidFill>
                            <a:srgbClr val="000000"/>
                          </a:solidFill>
                          <a:effectLst/>
                          <a:latin typeface="Alegreya Sans"/>
                        </a:rPr>
                        <a:t>Topic</a:t>
                      </a:r>
                      <a:endParaRPr lang="en-US" sz="1600" b="1" i="0" u="none" strike="noStrike" dirty="0">
                        <a:solidFill>
                          <a:srgbClr val="000000"/>
                        </a:solidFill>
                        <a:effectLst/>
                        <a:latin typeface="Alegreya Sans"/>
                      </a:endParaRPr>
                    </a:p>
                  </a:txBody>
                  <a:tcPr marL="16207" marR="16207" marT="10805" marB="10805">
                    <a:lnL w="6350">
                      <a:solidFill>
                        <a:srgbClr val="000000"/>
                      </a:solidFill>
                    </a:lnL>
                    <a:lnR w="6350">
                      <a:solidFill>
                        <a:srgbClr val="000000"/>
                      </a:solidFill>
                    </a:lnR>
                    <a:lnT w="6350">
                      <a:solidFill>
                        <a:srgbClr val="000000"/>
                      </a:solidFill>
                    </a:lnT>
                    <a:lnB w="6350">
                      <a:solidFill>
                        <a:srgbClr val="000000"/>
                      </a:solidFill>
                    </a:lnB>
                    <a:solidFill>
                      <a:srgbClr val="E2EFD9"/>
                    </a:solidFill>
                  </a:tcPr>
                </a:tc>
                <a:extLst>
                  <a:ext uri="{0D108BD9-81ED-4DB2-BD59-A6C34878D82A}">
                    <a16:rowId xmlns:a16="http://schemas.microsoft.com/office/drawing/2014/main" val="720598480"/>
                  </a:ext>
                </a:extLst>
              </a:tr>
              <a:tr h="497023">
                <a:tc>
                  <a:txBody>
                    <a:bodyPr/>
                    <a:lstStyle/>
                    <a:p>
                      <a:pPr rtl="0" fontAlgn="t">
                        <a:buNone/>
                      </a:pPr>
                      <a:r>
                        <a:rPr lang="en-US" sz="1400" b="0" i="0" u="none" strike="noStrike">
                          <a:solidFill>
                            <a:srgbClr val="000000"/>
                          </a:solidFill>
                          <a:effectLst/>
                          <a:latin typeface="Alegreya Sans" panose="00000500000000000000" pitchFamily="2" charset="0"/>
                        </a:rPr>
                        <a:t>Addressing Suicide Prevention in Emergency Department Settings </a:t>
                      </a:r>
                      <a:endParaRPr lang="en-US" sz="1200">
                        <a:effectLst/>
                        <a:latin typeface="Alegreya Sans" panose="00000500000000000000" pitchFamily="2" charset="0"/>
                      </a:endParaRPr>
                    </a:p>
                  </a:txBody>
                  <a:tcPr marL="16207" marR="16207" marT="10805" marB="1080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64801850"/>
                  </a:ext>
                </a:extLst>
              </a:tr>
              <a:tr h="497023">
                <a:tc>
                  <a:txBody>
                    <a:bodyPr/>
                    <a:lstStyle/>
                    <a:p>
                      <a:pPr rtl="0" fontAlgn="t">
                        <a:spcAft>
                          <a:spcPts val="800"/>
                        </a:spcAft>
                        <a:buNone/>
                      </a:pPr>
                      <a:r>
                        <a:rPr lang="en-US" sz="1400" b="0" i="0" u="none" strike="noStrike">
                          <a:solidFill>
                            <a:srgbClr val="000000"/>
                          </a:solidFill>
                          <a:effectLst/>
                          <a:latin typeface="Alegreya Sans" panose="00000500000000000000" pitchFamily="2" charset="0"/>
                        </a:rPr>
                        <a:t>Screening for Youth Suicide Risk in Emergency Department Settings</a:t>
                      </a:r>
                      <a:endParaRPr lang="en-US" sz="1200">
                        <a:effectLst/>
                        <a:latin typeface="Alegreya Sans" panose="00000500000000000000" pitchFamily="2" charset="0"/>
                      </a:endParaRPr>
                    </a:p>
                  </a:txBody>
                  <a:tcPr marL="16207" marR="16207" marT="10805" marB="1080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63439792"/>
                  </a:ext>
                </a:extLst>
              </a:tr>
              <a:tr h="358961">
                <a:tc>
                  <a:txBody>
                    <a:bodyPr/>
                    <a:lstStyle/>
                    <a:p>
                      <a:pPr rtl="0" fontAlgn="t">
                        <a:spcAft>
                          <a:spcPts val="800"/>
                        </a:spcAft>
                        <a:buNone/>
                      </a:pPr>
                      <a:r>
                        <a:rPr lang="en-US" sz="1400" b="0" i="0" u="none" strike="noStrike">
                          <a:solidFill>
                            <a:srgbClr val="000000"/>
                          </a:solidFill>
                          <a:effectLst/>
                          <a:latin typeface="Alegreya Sans" panose="00000500000000000000" pitchFamily="2" charset="0"/>
                        </a:rPr>
                        <a:t>Conducting a Brief Suicide Safety Assessment (BSSA) </a:t>
                      </a:r>
                      <a:endParaRPr lang="en-US" sz="1200">
                        <a:effectLst/>
                        <a:latin typeface="Alegreya Sans" panose="00000500000000000000" pitchFamily="2" charset="0"/>
                      </a:endParaRPr>
                    </a:p>
                  </a:txBody>
                  <a:tcPr marL="16207" marR="16207" marT="10805" marB="1080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0487460"/>
                  </a:ext>
                </a:extLst>
              </a:tr>
              <a:tr h="615876">
                <a:tc>
                  <a:txBody>
                    <a:bodyPr/>
                    <a:lstStyle/>
                    <a:p>
                      <a:pPr rtl="0" fontAlgn="t">
                        <a:buNone/>
                      </a:pPr>
                      <a:r>
                        <a:rPr lang="en-US" sz="1400" b="0" i="0" u="none" strike="noStrike">
                          <a:solidFill>
                            <a:srgbClr val="000000"/>
                          </a:solidFill>
                          <a:effectLst/>
                          <a:latin typeface="Alegreya Sans" panose="00000500000000000000" pitchFamily="2" charset="0"/>
                        </a:rPr>
                        <a:t>Providing Appropriate Care​ in the Emergency Department Setting ​ for Youth at Risk ​for Suicide​ </a:t>
                      </a:r>
                      <a:endParaRPr lang="en-US" sz="1200">
                        <a:effectLst/>
                        <a:latin typeface="Alegreya Sans" panose="00000500000000000000" pitchFamily="2" charset="0"/>
                      </a:endParaRPr>
                    </a:p>
                  </a:txBody>
                  <a:tcPr marL="16207" marR="16207" marT="10805" marB="1080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58755177"/>
                  </a:ext>
                </a:extLst>
              </a:tr>
              <a:tr h="615876">
                <a:tc>
                  <a:txBody>
                    <a:bodyPr/>
                    <a:lstStyle/>
                    <a:p>
                      <a:pPr rtl="0" fontAlgn="t">
                        <a:buNone/>
                      </a:pPr>
                      <a:r>
                        <a:rPr lang="en-US" sz="1400" b="0" i="0" u="none" strike="noStrike">
                          <a:solidFill>
                            <a:srgbClr val="000000"/>
                          </a:solidFill>
                          <a:effectLst/>
                          <a:latin typeface="Alegreya Sans" panose="00000500000000000000" pitchFamily="2" charset="0"/>
                        </a:rPr>
                        <a:t>Planning a Safe Discharge from the Emergency Department</a:t>
                      </a:r>
                      <a:endParaRPr lang="en-US" sz="1200">
                        <a:effectLst/>
                        <a:latin typeface="Alegreya Sans" panose="00000500000000000000" pitchFamily="2" charset="0"/>
                      </a:endParaRPr>
                    </a:p>
                  </a:txBody>
                  <a:tcPr marL="16207" marR="16207" marT="10805" marB="1080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31479656"/>
                  </a:ext>
                </a:extLst>
              </a:tr>
              <a:tr h="612274">
                <a:tc>
                  <a:txBody>
                    <a:bodyPr/>
                    <a:lstStyle/>
                    <a:p>
                      <a:pPr rtl="0" fontAlgn="t">
                        <a:buNone/>
                      </a:pPr>
                      <a:r>
                        <a:rPr lang="en-US" sz="1400" b="0" i="0" u="none" strike="noStrike" dirty="0">
                          <a:solidFill>
                            <a:srgbClr val="000000"/>
                          </a:solidFill>
                          <a:effectLst/>
                          <a:latin typeface="Alegreya Sans" panose="00000500000000000000" pitchFamily="2" charset="0"/>
                        </a:rPr>
                        <a:t>Preparing Your Emergency Department Setting for a Suicide Prevention Protocol  </a:t>
                      </a:r>
                      <a:endParaRPr lang="en-US" sz="1200" dirty="0">
                        <a:effectLst/>
                        <a:latin typeface="Alegreya Sans" panose="00000500000000000000" pitchFamily="2" charset="0"/>
                      </a:endParaRPr>
                    </a:p>
                  </a:txBody>
                  <a:tcPr marL="16207" marR="16207" marT="10805" marB="1080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26319084"/>
                  </a:ext>
                </a:extLst>
              </a:tr>
            </a:tbl>
          </a:graphicData>
        </a:graphic>
      </p:graphicFrame>
      <p:pic>
        <p:nvPicPr>
          <p:cNvPr id="2" name="Picture 1">
            <a:extLst>
              <a:ext uri="{FF2B5EF4-FFF2-40B4-BE49-F238E27FC236}">
                <a16:creationId xmlns:a16="http://schemas.microsoft.com/office/drawing/2014/main" id="{83CCFCB5-8108-0EF0-2F5B-0FF4BD9C51C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422544" y="4684357"/>
            <a:ext cx="768550" cy="432484"/>
          </a:xfrm>
          <a:prstGeom prst="rect">
            <a:avLst/>
          </a:prstGeom>
        </p:spPr>
      </p:pic>
    </p:spTree>
    <p:extLst>
      <p:ext uri="{BB962C8B-B14F-4D97-AF65-F5344CB8AC3E}">
        <p14:creationId xmlns:p14="http://schemas.microsoft.com/office/powerpoint/2010/main" val="23314013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473B7-AF4A-1326-98B2-9BE210FFF37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791D2A27-B85C-D792-417C-4036B5EFFD2A}"/>
              </a:ext>
            </a:extLst>
          </p:cNvPr>
          <p:cNvSpPr txBox="1">
            <a:spLocks noGrp="1"/>
          </p:cNvSpPr>
          <p:nvPr>
            <p:ph type="title" idx="4294967295"/>
          </p:nvPr>
        </p:nvSpPr>
        <p:spPr>
          <a:xfrm>
            <a:off x="294640" y="66548"/>
            <a:ext cx="8554720" cy="807883"/>
          </a:xfrm>
          <a:prstGeom prst="rect">
            <a:avLst/>
          </a:prstGeom>
          <a:noFill/>
          <a:ln>
            <a:noFill/>
            <a:prstDash/>
          </a:ln>
          <a:effectLst/>
        </p:spPr>
        <p:txBody>
          <a:bodyPr rot="0" spcFirstLastPara="1" vertOverflow="overflow" horzOverflow="overflow" vert="horz" wrap="square" lIns="68569" tIns="34275" rIns="68569" bIns="34275" numCol="1" spcCol="0" rtlCol="0" fromWordArt="0" anchor="ctr" anchorCtr="0" forceAA="0" compatLnSpc="1">
            <a:prstTxWarp prst="textNoShape">
              <a:avLst/>
            </a:prstTxWarp>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D84E19"/>
              </a:buClr>
              <a:buSzPts val="3600"/>
              <a:buFont typeface="Georgia"/>
              <a:buNone/>
              <a:defRPr sz="4800" b="1" i="0" u="none" strike="noStrike" cap="small">
                <a:solidFill>
                  <a:srgbClr val="D84E19"/>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685800" rtl="0" eaLnBrk="1" fontAlgn="auto" latinLnBrk="0" hangingPunct="1">
              <a:lnSpc>
                <a:spcPct val="100000"/>
              </a:lnSpc>
              <a:spcBef>
                <a:spcPts val="0"/>
              </a:spcBef>
              <a:spcAft>
                <a:spcPts val="0"/>
              </a:spcAft>
              <a:buClr>
                <a:srgbClr val="D84E19"/>
              </a:buClr>
              <a:buSzPts val="3600"/>
              <a:buFont typeface="Georgia"/>
              <a:buNone/>
              <a:tabLst/>
              <a:defRPr/>
            </a:pPr>
            <a:r>
              <a:rPr kumimoji="0" lang="en-US" sz="2400" b="1" i="0" u="none" strike="noStrike" kern="0" cap="none" spc="0" normalizeH="0" baseline="0" noProof="0">
                <a:ln>
                  <a:noFill/>
                </a:ln>
                <a:solidFill>
                  <a:srgbClr val="00247F"/>
                </a:solidFill>
                <a:effectLst/>
                <a:uLnTx/>
                <a:uFillTx/>
                <a:latin typeface="Alegreya Sans"/>
                <a:ea typeface="Georgia"/>
                <a:cs typeface="Georgia"/>
                <a:sym typeface="Georgia"/>
              </a:rPr>
              <a:t>Suicide Prevention ECHO Program: </a:t>
            </a:r>
          </a:p>
          <a:p>
            <a:pPr marL="0" marR="0" lvl="0" indent="0" algn="ctr" defTabSz="685800" rtl="0" eaLnBrk="1" fontAlgn="auto" latinLnBrk="0" hangingPunct="1">
              <a:lnSpc>
                <a:spcPct val="100000"/>
              </a:lnSpc>
              <a:spcBef>
                <a:spcPts val="0"/>
              </a:spcBef>
              <a:spcAft>
                <a:spcPts val="0"/>
              </a:spcAft>
              <a:buClr>
                <a:srgbClr val="D84E19"/>
              </a:buClr>
              <a:buSzPts val="3600"/>
              <a:buFont typeface="Georgia"/>
              <a:buNone/>
              <a:tabLst/>
              <a:defRPr/>
            </a:pPr>
            <a:r>
              <a:rPr kumimoji="0" lang="en-US" sz="2400" b="1" i="0" u="none" strike="noStrike" kern="0" cap="none" spc="0" normalizeH="0" baseline="0" noProof="0">
                <a:ln>
                  <a:noFill/>
                </a:ln>
                <a:solidFill>
                  <a:srgbClr val="00247F"/>
                </a:solidFill>
                <a:effectLst/>
                <a:uLnTx/>
                <a:uFillTx/>
                <a:latin typeface="Alegreya Sans"/>
                <a:ea typeface="Georgia"/>
                <a:cs typeface="Georgia"/>
                <a:sym typeface="Georgia"/>
              </a:rPr>
              <a:t>School Based Health Care Cohorts</a:t>
            </a:r>
          </a:p>
        </p:txBody>
      </p:sp>
      <p:sp>
        <p:nvSpPr>
          <p:cNvPr id="6" name="TextBox 5">
            <a:extLst>
              <a:ext uri="{FF2B5EF4-FFF2-40B4-BE49-F238E27FC236}">
                <a16:creationId xmlns:a16="http://schemas.microsoft.com/office/drawing/2014/main" id="{E117DA6E-6F18-C1DE-4AD0-46637DECB752}"/>
              </a:ext>
            </a:extLst>
          </p:cNvPr>
          <p:cNvSpPr txBox="1"/>
          <p:nvPr/>
        </p:nvSpPr>
        <p:spPr>
          <a:xfrm>
            <a:off x="294640" y="929710"/>
            <a:ext cx="8554720" cy="3539430"/>
          </a:xfrm>
          <a:prstGeom prst="rect">
            <a:avLst/>
          </a:prstGeom>
          <a:noFill/>
        </p:spPr>
        <p:txBody>
          <a:bodyPr wrap="square">
            <a:spAutoFit/>
          </a:bodyPr>
          <a:lstStyle/>
          <a:p>
            <a:pPr marL="0" marR="0">
              <a:buNone/>
            </a:pPr>
            <a:r>
              <a:rPr lang="en-US" b="1" kern="100">
                <a:effectLst/>
                <a:latin typeface="Alegreya Sans" panose="00000500000000000000" pitchFamily="2" charset="0"/>
                <a:ea typeface="Aptos" panose="020B0004020202020204" pitchFamily="34" charset="0"/>
                <a:cs typeface="Times New Roman" panose="02020603050405020304" pitchFamily="18" charset="0"/>
              </a:rPr>
              <a:t>Participants: </a:t>
            </a:r>
            <a:r>
              <a:rPr lang="en-US" kern="100">
                <a:effectLst/>
                <a:latin typeface="Alegreya Sans" panose="00000500000000000000" pitchFamily="2" charset="0"/>
                <a:ea typeface="Aptos" panose="020B0004020202020204" pitchFamily="34" charset="0"/>
                <a:cs typeface="Times New Roman" panose="02020603050405020304" pitchFamily="18" charset="0"/>
              </a:rPr>
              <a:t>Number of ECHO Attendees: 65 health care and school-based professionals</a:t>
            </a:r>
          </a:p>
          <a:p>
            <a:pPr marL="0" marR="0">
              <a:buNone/>
            </a:pPr>
            <a:r>
              <a:rPr lang="en-US" b="1" kern="100">
                <a:effectLst/>
                <a:latin typeface="Alegreya Sans" panose="00000500000000000000" pitchFamily="2" charset="0"/>
                <a:ea typeface="Aptos" panose="020B0004020202020204" pitchFamily="34" charset="0"/>
                <a:cs typeface="Times New Roman" panose="02020603050405020304" pitchFamily="18" charset="0"/>
              </a:rPr>
              <a:t>ECHO Participation and Post Survey Data: </a:t>
            </a:r>
            <a:r>
              <a:rPr lang="en-US" kern="100">
                <a:effectLst/>
                <a:latin typeface="Alegreya Sans" panose="00000500000000000000" pitchFamily="2" charset="0"/>
                <a:ea typeface="Aptos" panose="020B0004020202020204" pitchFamily="34" charset="0"/>
                <a:cs typeface="Times New Roman" panose="02020603050405020304" pitchFamily="18" charset="0"/>
              </a:rPr>
              <a:t>Post-session survey was shared after each session. </a:t>
            </a:r>
          </a:p>
          <a:p>
            <a:pPr marL="0" marR="0">
              <a:buNone/>
            </a:pPr>
            <a:r>
              <a:rPr lang="en-US" kern="100">
                <a:effectLst/>
                <a:latin typeface="Alegreya Sans" panose="00000500000000000000" pitchFamily="2" charset="0"/>
                <a:ea typeface="Aptos" panose="020B0004020202020204" pitchFamily="34" charset="0"/>
                <a:cs typeface="Times New Roman" panose="02020603050405020304" pitchFamily="18" charset="0"/>
              </a:rPr>
              <a:t>Overall, participants reported that the curriculum content and subsequent discussions were useful and relevant to their work (96%, n=71)  and indicated confidence in applying the skills learned to their practice (92%, n= 66).</a:t>
            </a:r>
          </a:p>
          <a:p>
            <a:pPr marL="0" marR="0">
              <a:buNone/>
            </a:pPr>
            <a:r>
              <a:rPr lang="en-US" b="1" kern="100">
                <a:effectLst/>
                <a:latin typeface="Alegreya Sans" panose="00000500000000000000" pitchFamily="2" charset="0"/>
                <a:ea typeface="Aptos" panose="020B0004020202020204" pitchFamily="34" charset="0"/>
                <a:cs typeface="Times New Roman" panose="02020603050405020304" pitchFamily="18" charset="0"/>
              </a:rPr>
              <a:t>Post program feedback</a:t>
            </a:r>
            <a:r>
              <a:rPr lang="en-US" kern="100">
                <a:effectLst/>
                <a:latin typeface="Alegreya Sans" panose="00000500000000000000" pitchFamily="2" charset="0"/>
                <a:ea typeface="Aptos" panose="020B0004020202020204" pitchFamily="34" charset="0"/>
                <a:cs typeface="Times New Roman" panose="02020603050405020304" pitchFamily="18" charset="0"/>
              </a:rPr>
              <a:t>: All of the participants (15/15) that responded to the survey self-reported increases in knowledge and confidence in implementing suicide prevention protocols within their institutions. Areas that recorded the most increase were how to demonstrate ways to meaningfully communicate intervention strategies with students and families, how to describe the distinct roles that school-based health center teams and school teams have in suicide prevention strategies, and how to identify and engage clinical and community partners.</a:t>
            </a:r>
          </a:p>
          <a:p>
            <a:pPr marL="0" marR="0">
              <a:buNone/>
            </a:pPr>
            <a:r>
              <a:rPr lang="en-US" b="1" kern="100">
                <a:effectLst/>
                <a:latin typeface="Alegreya Sans" panose="00000500000000000000" pitchFamily="2" charset="0"/>
                <a:ea typeface="Aptos" panose="020B0004020202020204" pitchFamily="34" charset="0"/>
                <a:cs typeface="Times New Roman" panose="02020603050405020304" pitchFamily="18" charset="0"/>
              </a:rPr>
              <a:t>Qualitative feedback from the participants from surveys</a:t>
            </a:r>
            <a:r>
              <a:rPr lang="en-US" kern="100">
                <a:effectLst/>
                <a:latin typeface="Alegreya Sans" panose="00000500000000000000" pitchFamily="2" charset="0"/>
                <a:ea typeface="Aptos" panose="020B0004020202020204" pitchFamily="34" charset="0"/>
                <a:cs typeface="Times New Roman" panose="02020603050405020304" pitchFamily="18" charset="0"/>
              </a:rPr>
              <a:t>:</a:t>
            </a:r>
          </a:p>
          <a:p>
            <a:pPr marL="342900" lvl="0" indent="-342900">
              <a:buFont typeface="Arial" panose="020B0604020202020204" pitchFamily="34" charset="0"/>
              <a:buChar char="•"/>
            </a:pPr>
            <a:r>
              <a:rPr lang="en-US" i="1" kern="100">
                <a:latin typeface="Alegreya Sans" panose="00000500000000000000" pitchFamily="2" charset="0"/>
                <a:ea typeface="Aptos" panose="020B0004020202020204" pitchFamily="34" charset="0"/>
                <a:cs typeface="Times New Roman" panose="02020603050405020304" pitchFamily="18" charset="0"/>
              </a:rPr>
              <a:t>More confident in how I interact with the family based on seeing the full picture. Same with connecting and involving key individuals... and follow up procedures.</a:t>
            </a:r>
          </a:p>
          <a:p>
            <a:pPr marL="342900" lvl="0" indent="-342900">
              <a:buFont typeface="Arial" panose="020B0604020202020204" pitchFamily="34" charset="0"/>
              <a:buChar char="•"/>
            </a:pPr>
            <a:r>
              <a:rPr lang="en-US" i="1" kern="100">
                <a:latin typeface="Alegreya Sans" panose="00000500000000000000" pitchFamily="2" charset="0"/>
                <a:ea typeface="Aptos" panose="020B0004020202020204" pitchFamily="34" charset="0"/>
                <a:cs typeface="Times New Roman" panose="02020603050405020304" pitchFamily="18" charset="0"/>
              </a:rPr>
              <a:t>Our district has not offered a suicide prevention program since covid-I will start with encouraging them to restart as soon as possible; work on a school level to do more proactively/preventatively</a:t>
            </a:r>
          </a:p>
          <a:p>
            <a:pPr marL="342900" lvl="0" indent="-342900">
              <a:buFont typeface="Arial" panose="020B0604020202020204" pitchFamily="34" charset="0"/>
              <a:buChar char="•"/>
            </a:pPr>
            <a:r>
              <a:rPr lang="en-US" i="1" kern="100">
                <a:latin typeface="Alegreya Sans" panose="00000500000000000000" pitchFamily="2" charset="0"/>
                <a:ea typeface="Aptos" panose="020B0004020202020204" pitchFamily="34" charset="0"/>
                <a:cs typeface="Times New Roman" panose="02020603050405020304" pitchFamily="18" charset="0"/>
              </a:rPr>
              <a:t>I will be encouraging our system to be proactive/preventative-it used to be more of a priority than it is now.</a:t>
            </a:r>
          </a:p>
          <a:p>
            <a:pPr marL="342900" lvl="0" indent="-342900">
              <a:buFont typeface="Arial" panose="020B0604020202020204" pitchFamily="34" charset="0"/>
              <a:buChar char="•"/>
            </a:pPr>
            <a:r>
              <a:rPr lang="en-US" i="1" kern="100">
                <a:effectLst/>
                <a:latin typeface="Alegreya Sans" panose="00000500000000000000" pitchFamily="2" charset="0"/>
                <a:ea typeface="Aptos" panose="020B0004020202020204" pitchFamily="34" charset="0"/>
                <a:cs typeface="Times New Roman" panose="02020603050405020304" pitchFamily="18" charset="0"/>
              </a:rPr>
              <a:t>The best part </a:t>
            </a:r>
            <a:r>
              <a:rPr lang="en-US" i="1" kern="100">
                <a:latin typeface="Alegreya Sans" panose="00000500000000000000" pitchFamily="2" charset="0"/>
                <a:ea typeface="Aptos" panose="020B0004020202020204" pitchFamily="34" charset="0"/>
                <a:cs typeface="Times New Roman" panose="02020603050405020304" pitchFamily="18" charset="0"/>
              </a:rPr>
              <a:t>was hearing experiences from other entities</a:t>
            </a:r>
            <a:endParaRPr lang="en-US" i="1" kern="100">
              <a:effectLst/>
              <a:latin typeface="Alegreya Sans" panose="00000500000000000000" pitchFamily="2" charset="0"/>
              <a:ea typeface="Aptos" panose="020B000402020202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26EE14FA-59E6-5859-464D-675A5005269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422544" y="4684357"/>
            <a:ext cx="768550" cy="432484"/>
          </a:xfrm>
          <a:prstGeom prst="rect">
            <a:avLst/>
          </a:prstGeom>
        </p:spPr>
      </p:pic>
    </p:spTree>
    <p:extLst>
      <p:ext uri="{BB962C8B-B14F-4D97-AF65-F5344CB8AC3E}">
        <p14:creationId xmlns:p14="http://schemas.microsoft.com/office/powerpoint/2010/main" val="20468075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64B294-AF06-98A9-B1DE-CA5C967D8B1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395451" y="4542118"/>
            <a:ext cx="768550" cy="432484"/>
          </a:xfrm>
          <a:prstGeom prst="rect">
            <a:avLst/>
          </a:prstGeom>
        </p:spPr>
      </p:pic>
      <p:sp>
        <p:nvSpPr>
          <p:cNvPr id="5" name="Title 1">
            <a:extLst>
              <a:ext uri="{FF2B5EF4-FFF2-40B4-BE49-F238E27FC236}">
                <a16:creationId xmlns:a16="http://schemas.microsoft.com/office/drawing/2014/main" id="{545E8FD3-A598-BB5C-25D7-E0224BE9DC35}"/>
              </a:ext>
            </a:extLst>
          </p:cNvPr>
          <p:cNvSpPr txBox="1">
            <a:spLocks noGrp="1"/>
          </p:cNvSpPr>
          <p:nvPr>
            <p:ph type="title" idx="4294967295"/>
          </p:nvPr>
        </p:nvSpPr>
        <p:spPr>
          <a:xfrm>
            <a:off x="0" y="306879"/>
            <a:ext cx="9144000" cy="530884"/>
          </a:xfrm>
          <a:prstGeom prst="rect">
            <a:avLst/>
          </a:prstGeom>
          <a:noFill/>
          <a:ln>
            <a:noFill/>
            <a:prstDash/>
          </a:ln>
          <a:effectLst/>
        </p:spPr>
        <p:txBody>
          <a:bodyPr rot="0" spcFirstLastPara="1" vertOverflow="overflow" horzOverflow="overflow" vert="horz" wrap="square" lIns="68569" tIns="34275" rIns="68569" bIns="34275" numCol="1" spcCol="0" rtlCol="0" fromWordArt="0" anchor="ctr" anchorCtr="0" forceAA="0" compatLnSpc="1">
            <a:prstTxWarp prst="textNoShape">
              <a:avLst/>
            </a:prstTxWarp>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D84E19"/>
              </a:buClr>
              <a:buSzPts val="3600"/>
              <a:buFont typeface="Georgia"/>
              <a:buNone/>
              <a:defRPr sz="4800" b="1" i="0" u="none" strike="noStrike" cap="small">
                <a:solidFill>
                  <a:srgbClr val="D84E19"/>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685800" rtl="0" eaLnBrk="1" fontAlgn="auto" latinLnBrk="0" hangingPunct="1">
              <a:lnSpc>
                <a:spcPct val="100000"/>
              </a:lnSpc>
              <a:spcBef>
                <a:spcPts val="0"/>
              </a:spcBef>
              <a:spcAft>
                <a:spcPts val="0"/>
              </a:spcAft>
              <a:buClr>
                <a:srgbClr val="D84E19"/>
              </a:buClr>
              <a:buSzPts val="3600"/>
              <a:buFont typeface="Georgia"/>
              <a:buNone/>
              <a:tabLst/>
              <a:defRPr/>
            </a:pPr>
            <a:r>
              <a:rPr kumimoji="0" lang="en-US" sz="3000" b="1" i="0" u="none" strike="noStrike" kern="0" cap="none" spc="0" normalizeH="0" baseline="0" noProof="0">
                <a:ln>
                  <a:noFill/>
                </a:ln>
                <a:solidFill>
                  <a:srgbClr val="00247F"/>
                </a:solidFill>
                <a:effectLst/>
                <a:uLnTx/>
                <a:uFillTx/>
                <a:latin typeface="Alegreya Sans" panose="00000500000000000000" pitchFamily="2" charset="0"/>
                <a:ea typeface="Open Sans Extrabold" panose="020B0906030804020204" pitchFamily="34" charset="0"/>
                <a:cs typeface="Open Sans Extrabold" panose="020B0906030804020204" pitchFamily="34" charset="0"/>
                <a:sym typeface="Georgia"/>
              </a:rPr>
              <a:t>What Does an Ambassador ECHO Session Look Like?</a:t>
            </a:r>
          </a:p>
        </p:txBody>
      </p:sp>
      <p:sp>
        <p:nvSpPr>
          <p:cNvPr id="7" name="Rectangle: Rounded Corners 6">
            <a:extLst>
              <a:ext uri="{FF2B5EF4-FFF2-40B4-BE49-F238E27FC236}">
                <a16:creationId xmlns:a16="http://schemas.microsoft.com/office/drawing/2014/main" id="{C386CAD9-63CF-8F70-5C54-D38A0381326E}"/>
              </a:ext>
              <a:ext uri="{C183D7F6-B498-43B3-948B-1728B52AA6E4}">
                <adec:decorative xmlns:adec="http://schemas.microsoft.com/office/drawing/2017/decorative" val="1"/>
              </a:ext>
            </a:extLst>
          </p:cNvPr>
          <p:cNvSpPr/>
          <p:nvPr/>
        </p:nvSpPr>
        <p:spPr>
          <a:xfrm>
            <a:off x="1937833" y="1160191"/>
            <a:ext cx="5268335" cy="3303436"/>
          </a:xfrm>
          <a:prstGeom prst="roundRect">
            <a:avLst>
              <a:gd name="adj" fmla="val 10000"/>
            </a:avLst>
          </a:prstGeom>
          <a:solidFill>
            <a:schemeClr val="accent2"/>
          </a:solidFill>
          <a:ln>
            <a:noFill/>
          </a:ln>
          <a:effectLst/>
        </p:spPr>
        <p:txBody>
          <a:bodyPr/>
          <a:lstStyle/>
          <a:p>
            <a:pPr defTabSz="685800">
              <a:buClrTx/>
              <a:defRPr/>
            </a:pPr>
            <a:endParaRPr lang="en-US" sz="1350">
              <a:solidFill>
                <a:srgbClr val="000000">
                  <a:hueOff val="0"/>
                  <a:satOff val="0"/>
                  <a:lumOff val="0"/>
                  <a:alphaOff val="0"/>
                </a:srgbClr>
              </a:solidFill>
              <a:latin typeface="Alegreya Sans"/>
              <a:ea typeface="+mn-ea"/>
              <a:cs typeface="+mn-cs"/>
            </a:endParaRPr>
          </a:p>
        </p:txBody>
      </p:sp>
      <p:sp>
        <p:nvSpPr>
          <p:cNvPr id="8" name="Rectangle: Rounded Corners 4">
            <a:extLst>
              <a:ext uri="{FF2B5EF4-FFF2-40B4-BE49-F238E27FC236}">
                <a16:creationId xmlns:a16="http://schemas.microsoft.com/office/drawing/2014/main" id="{1897CFF9-5597-3E1A-0343-4EAFA682C984}"/>
              </a:ext>
            </a:extLst>
          </p:cNvPr>
          <p:cNvSpPr txBox="1"/>
          <p:nvPr/>
        </p:nvSpPr>
        <p:spPr>
          <a:xfrm>
            <a:off x="2409974" y="1371472"/>
            <a:ext cx="4324053" cy="578222"/>
          </a:xfrm>
          <a:prstGeom prst="rect">
            <a:avLst/>
          </a:prstGeom>
          <a:solidFill>
            <a:schemeClr val="accent2"/>
          </a:solidFill>
          <a:ln>
            <a:noFill/>
          </a:ln>
          <a:effectLst/>
        </p:spPr>
        <p:txBody>
          <a:bodyPr spcFirstLastPara="0" vert="horz" wrap="square" lIns="68580" tIns="68580" rIns="68580" bIns="68580" numCol="1" spcCol="1270" anchor="ctr" anchorCtr="0">
            <a:noAutofit/>
          </a:bodyPr>
          <a:lstStyle/>
          <a:p>
            <a:pPr algn="ctr" defTabSz="800100">
              <a:spcBef>
                <a:spcPct val="0"/>
              </a:spcBef>
              <a:buClrTx/>
              <a:defRPr/>
            </a:pPr>
            <a:r>
              <a:rPr lang="en-US" sz="2400" b="1">
                <a:solidFill>
                  <a:prstClr val="white"/>
                </a:solidFill>
                <a:latin typeface="Alegreya Sans" panose="00000500000000000000" pitchFamily="2" charset="0"/>
                <a:ea typeface="Open Sans" panose="020B0606030504020204" pitchFamily="34" charset="0"/>
                <a:cs typeface="Open Sans" panose="020B0606030504020204" pitchFamily="34" charset="0"/>
              </a:rPr>
              <a:t>Ambassador ECHO</a:t>
            </a:r>
          </a:p>
          <a:p>
            <a:pPr algn="ctr" defTabSz="800100">
              <a:spcBef>
                <a:spcPct val="0"/>
              </a:spcBef>
              <a:buClrTx/>
              <a:defRPr/>
            </a:pPr>
            <a:r>
              <a:rPr lang="en-US" sz="1200" b="1">
                <a:solidFill>
                  <a:prstClr val="white"/>
                </a:solidFill>
                <a:latin typeface="Alegreya Sans" panose="00000500000000000000" pitchFamily="2" charset="0"/>
                <a:ea typeface="Open Sans" panose="020B0606030504020204" pitchFamily="34" charset="0"/>
                <a:cs typeface="Open Sans" panose="020B0606030504020204" pitchFamily="34" charset="0"/>
              </a:rPr>
              <a:t>1 hour</a:t>
            </a:r>
          </a:p>
        </p:txBody>
      </p:sp>
      <p:sp>
        <p:nvSpPr>
          <p:cNvPr id="9" name="TextBox 8">
            <a:extLst>
              <a:ext uri="{FF2B5EF4-FFF2-40B4-BE49-F238E27FC236}">
                <a16:creationId xmlns:a16="http://schemas.microsoft.com/office/drawing/2014/main" id="{1F2B04AF-05D2-B67B-BB16-6CDD84FCD9C3}"/>
              </a:ext>
            </a:extLst>
          </p:cNvPr>
          <p:cNvSpPr txBox="1"/>
          <p:nvPr/>
        </p:nvSpPr>
        <p:spPr>
          <a:xfrm>
            <a:off x="1937833" y="2004838"/>
            <a:ext cx="5268334" cy="2031325"/>
          </a:xfrm>
          <a:prstGeom prst="rect">
            <a:avLst/>
          </a:prstGeom>
          <a:noFill/>
        </p:spPr>
        <p:txBody>
          <a:bodyPr wrap="square">
            <a:spAutoFit/>
          </a:bodyPr>
          <a:lstStyle/>
          <a:p>
            <a:pPr marL="557213" lvl="1" indent="-214313" defTabSz="685800">
              <a:buClr>
                <a:srgbClr val="FFC000"/>
              </a:buClr>
              <a:buFont typeface="Arial" panose="020B0604020202020204" pitchFamily="34" charset="0"/>
              <a:buChar char="•"/>
              <a:defRPr/>
            </a:pPr>
            <a:r>
              <a:rPr lang="en-US" sz="1800" kern="1200">
                <a:solidFill>
                  <a:prstClr val="white"/>
                </a:solidFill>
                <a:latin typeface="Alegreya Sans" panose="00000500000000000000" pitchFamily="2" charset="0"/>
                <a:ea typeface="Open Sans" panose="020B0606030504020204" pitchFamily="34" charset="0"/>
                <a:cs typeface="Open Sans" panose="020B0606030504020204" pitchFamily="34" charset="0"/>
              </a:rPr>
              <a:t>Introductions/Housekeeping (5 min)</a:t>
            </a:r>
          </a:p>
          <a:p>
            <a:pPr marL="557213" lvl="1" indent="-214313" defTabSz="685800">
              <a:buClr>
                <a:srgbClr val="FFC000"/>
              </a:buClr>
              <a:buFont typeface="Arial" panose="020B0604020202020204" pitchFamily="34" charset="0"/>
              <a:buChar char="•"/>
              <a:defRPr/>
            </a:pPr>
            <a:r>
              <a:rPr lang="en-US" sz="1800" kern="1200">
                <a:solidFill>
                  <a:prstClr val="white"/>
                </a:solidFill>
                <a:latin typeface="Alegreya Sans" panose="00000500000000000000" pitchFamily="2" charset="0"/>
                <a:ea typeface="Open Sans" panose="020B0606030504020204" pitchFamily="34" charset="0"/>
                <a:cs typeface="Open Sans" panose="020B0606030504020204" pitchFamily="34" charset="0"/>
              </a:rPr>
              <a:t>Application of concepts report out and feedback (20 min)</a:t>
            </a:r>
          </a:p>
          <a:p>
            <a:pPr marL="557213" lvl="1" indent="-214313" defTabSz="685800">
              <a:buClr>
                <a:srgbClr val="FFC000"/>
              </a:buClr>
              <a:buFont typeface="Arial" panose="020B0604020202020204" pitchFamily="34" charset="0"/>
              <a:buChar char="•"/>
              <a:defRPr/>
            </a:pPr>
            <a:r>
              <a:rPr lang="en-US" sz="1800" kern="1200">
                <a:solidFill>
                  <a:prstClr val="white"/>
                </a:solidFill>
                <a:latin typeface="Alegreya Sans" panose="00000500000000000000" pitchFamily="2" charset="0"/>
                <a:ea typeface="Open Sans" panose="020B0606030504020204" pitchFamily="34" charset="0"/>
                <a:cs typeface="Open Sans" panose="020B0606030504020204" pitchFamily="34" charset="0"/>
              </a:rPr>
              <a:t>Lecture (20 min)</a:t>
            </a:r>
          </a:p>
          <a:p>
            <a:pPr marL="557213" lvl="1" indent="-214313" defTabSz="685800">
              <a:buClr>
                <a:srgbClr val="FFC000"/>
              </a:buClr>
              <a:buFont typeface="Arial" panose="020B0604020202020204" pitchFamily="34" charset="0"/>
              <a:buChar char="•"/>
              <a:defRPr/>
            </a:pPr>
            <a:r>
              <a:rPr lang="en-US" sz="1800" kern="1200">
                <a:solidFill>
                  <a:prstClr val="white"/>
                </a:solidFill>
                <a:latin typeface="Alegreya Sans" panose="00000500000000000000" pitchFamily="2" charset="0"/>
                <a:ea typeface="Open Sans" panose="020B0606030504020204" pitchFamily="34" charset="0"/>
                <a:cs typeface="Open Sans" panose="020B0606030504020204" pitchFamily="34" charset="0"/>
              </a:rPr>
              <a:t>Lecture Q&amp;A (5 min)</a:t>
            </a:r>
          </a:p>
          <a:p>
            <a:pPr marL="557213" lvl="1" indent="-214313" defTabSz="685800">
              <a:buClr>
                <a:srgbClr val="FFC000"/>
              </a:buClr>
              <a:buFont typeface="Arial" panose="020B0604020202020204" pitchFamily="34" charset="0"/>
              <a:buChar char="•"/>
              <a:defRPr/>
            </a:pPr>
            <a:r>
              <a:rPr lang="en-US" sz="1800" kern="1200">
                <a:solidFill>
                  <a:prstClr val="white"/>
                </a:solidFill>
                <a:latin typeface="Alegreya Sans" panose="00000500000000000000" pitchFamily="2" charset="0"/>
                <a:ea typeface="Open Sans" panose="020B0606030504020204" pitchFamily="34" charset="0"/>
                <a:cs typeface="Open Sans" panose="020B0606030504020204" pitchFamily="34" charset="0"/>
              </a:rPr>
              <a:t>Introduction of next application of concepts (5 min)</a:t>
            </a:r>
          </a:p>
          <a:p>
            <a:pPr marL="557213" lvl="1" indent="-214313" defTabSz="685800">
              <a:buClr>
                <a:srgbClr val="FFC000"/>
              </a:buClr>
              <a:buFont typeface="Arial" panose="020B0604020202020204" pitchFamily="34" charset="0"/>
              <a:buChar char="•"/>
              <a:defRPr/>
            </a:pPr>
            <a:r>
              <a:rPr lang="en-US" sz="1800" kern="1200">
                <a:solidFill>
                  <a:prstClr val="white"/>
                </a:solidFill>
                <a:latin typeface="Alegreya Sans" panose="00000500000000000000" pitchFamily="2" charset="0"/>
                <a:ea typeface="Open Sans" panose="020B0606030504020204" pitchFamily="34" charset="0"/>
                <a:cs typeface="Open Sans" panose="020B0606030504020204" pitchFamily="34" charset="0"/>
              </a:rPr>
              <a:t>Wrap-up and evaluation (5 min)</a:t>
            </a:r>
          </a:p>
        </p:txBody>
      </p:sp>
      <p:pic>
        <p:nvPicPr>
          <p:cNvPr id="3" name="Google Shape;150;p24">
            <a:extLst>
              <a:ext uri="{FF2B5EF4-FFF2-40B4-BE49-F238E27FC236}">
                <a16:creationId xmlns:a16="http://schemas.microsoft.com/office/drawing/2014/main" id="{74CAEB99-378B-00E4-3CDE-42C19F5B766E}"/>
              </a:ext>
              <a:ext uri="{C183D7F6-B498-43B3-948B-1728B52AA6E4}">
                <adec:decorative xmlns:adec="http://schemas.microsoft.com/office/drawing/2017/decorative" val="1"/>
              </a:ext>
            </a:extLst>
          </p:cNvPr>
          <p:cNvPicPr preferRelativeResize="0">
            <a:picLocks noChangeAspect="1"/>
          </p:cNvPicPr>
          <p:nvPr/>
        </p:nvPicPr>
        <p:blipFill rotWithShape="1">
          <a:blip r:embed="rId3">
            <a:alphaModFix/>
          </a:blip>
          <a:srcRect/>
          <a:stretch/>
        </p:blipFill>
        <p:spPr>
          <a:xfrm>
            <a:off x="3216817" y="4891366"/>
            <a:ext cx="458538" cy="200687"/>
          </a:xfrm>
          <a:prstGeom prst="rect">
            <a:avLst/>
          </a:prstGeom>
          <a:noFill/>
          <a:ln>
            <a:noFill/>
          </a:ln>
        </p:spPr>
      </p:pic>
    </p:spTree>
    <p:extLst>
      <p:ext uri="{BB962C8B-B14F-4D97-AF65-F5344CB8AC3E}">
        <p14:creationId xmlns:p14="http://schemas.microsoft.com/office/powerpoint/2010/main" val="1810929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C4BA30-0115-FBDF-07C4-13A62E178349}"/>
              </a:ext>
            </a:extLst>
          </p:cNvPr>
          <p:cNvSpPr>
            <a:spLocks noGrp="1"/>
          </p:cNvSpPr>
          <p:nvPr>
            <p:ph type="title" idx="4294967295"/>
          </p:nvPr>
        </p:nvSpPr>
        <p:spPr>
          <a:xfrm>
            <a:off x="319715" y="205373"/>
            <a:ext cx="6773813" cy="785227"/>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p>
            <a:pPr marL="342900" marR="0" lvl="0" indent="-171450" algn="l" defTabSz="914400" rtl="0" eaLnBrk="1" fontAlgn="auto" latinLnBrk="0" hangingPunct="1">
              <a:lnSpc>
                <a:spcPct val="100000"/>
              </a:lnSpc>
              <a:spcBef>
                <a:spcPts val="450"/>
              </a:spcBef>
              <a:spcAft>
                <a:spcPts val="0"/>
              </a:spcAft>
              <a:buClr>
                <a:schemeClr val="accent1"/>
              </a:buClr>
              <a:buSzPts val="3200"/>
              <a:buFont typeface="Arial"/>
              <a:buNone/>
              <a:tabLst/>
              <a:defRPr/>
            </a:pPr>
            <a:r>
              <a:rPr kumimoji="0" lang="en-US" sz="3000" b="1" i="0" u="none" strike="noStrike" kern="0" cap="none" spc="0" normalizeH="0" baseline="0" noProof="0">
                <a:ln>
                  <a:noFill/>
                </a:ln>
                <a:solidFill>
                  <a:srgbClr val="00247F"/>
                </a:solidFill>
                <a:effectLst/>
                <a:uLnTx/>
                <a:uFillTx/>
                <a:latin typeface="Alegreya Sans" panose="00000500000000000000" pitchFamily="2" charset="0"/>
                <a:ea typeface="Open Sans Extrabold" panose="020B0906030804020204" pitchFamily="34" charset="0"/>
                <a:cs typeface="Open Sans Extrabold" panose="020B0906030804020204" pitchFamily="34" charset="0"/>
                <a:sym typeface="Alegreya Sans"/>
              </a:rPr>
              <a:t>Suicide Prevention Ambassador ECHO</a:t>
            </a:r>
          </a:p>
        </p:txBody>
      </p:sp>
      <p:sp>
        <p:nvSpPr>
          <p:cNvPr id="7" name="TextBox 6">
            <a:extLst>
              <a:ext uri="{FF2B5EF4-FFF2-40B4-BE49-F238E27FC236}">
                <a16:creationId xmlns:a16="http://schemas.microsoft.com/office/drawing/2014/main" id="{E1D55E18-9C0B-EB8F-02F8-BF9AC73D54CA}"/>
              </a:ext>
            </a:extLst>
          </p:cNvPr>
          <p:cNvSpPr txBox="1"/>
          <p:nvPr/>
        </p:nvSpPr>
        <p:spPr>
          <a:xfrm>
            <a:off x="0" y="1067166"/>
            <a:ext cx="9143999" cy="56169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indent="-171450" algn="ctr"/>
            <a:r>
              <a:rPr lang="en-US" sz="1600" i="1">
                <a:latin typeface="Alegreya Sans" panose="00000500000000000000" pitchFamily="2" charset="0"/>
                <a:ea typeface="Open Sans"/>
                <a:cs typeface="Open Sans"/>
              </a:rPr>
              <a:t>“The ECHO sessions were instrumental in learning the fundamentals of creating community partnerships” </a:t>
            </a:r>
          </a:p>
          <a:p>
            <a:pPr indent="-171450" algn="ctr"/>
            <a:r>
              <a:rPr lang="en-US" sz="1600" i="1">
                <a:latin typeface="Alegreya Sans" panose="00000500000000000000" pitchFamily="2" charset="0"/>
                <a:ea typeface="Open Sans"/>
                <a:cs typeface="Open Sans"/>
              </a:rPr>
              <a:t>- Suicide Prevention Ambassador ECHO cohort 1 Participant</a:t>
            </a:r>
          </a:p>
        </p:txBody>
      </p:sp>
      <p:sp>
        <p:nvSpPr>
          <p:cNvPr id="5" name="Content Placeholder 2">
            <a:extLst>
              <a:ext uri="{FF2B5EF4-FFF2-40B4-BE49-F238E27FC236}">
                <a16:creationId xmlns:a16="http://schemas.microsoft.com/office/drawing/2014/main" id="{329BC47F-691F-25CB-5818-E0DBD4A8F29B}"/>
              </a:ext>
            </a:extLst>
          </p:cNvPr>
          <p:cNvSpPr txBox="1">
            <a:spLocks/>
          </p:cNvSpPr>
          <p:nvPr/>
        </p:nvSpPr>
        <p:spPr>
          <a:xfrm>
            <a:off x="438877" y="2043025"/>
            <a:ext cx="4392745" cy="2895102"/>
          </a:xfrm>
          <a:prstGeom prst="rect">
            <a:avLst/>
          </a:prstGeom>
        </p:spPr>
        <p:txBody>
          <a:bodyPr vert="horz" lIns="68580" tIns="34290" rIns="68580" bIns="3429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buClrTx/>
              <a:defRPr/>
            </a:pPr>
            <a:r>
              <a:rPr lang="en-US" sz="1800">
                <a:solidFill>
                  <a:prstClr val="black"/>
                </a:solidFill>
                <a:latin typeface="Alegreya Sans" panose="00000500000000000000" pitchFamily="2" charset="0"/>
                <a:ea typeface="Open Sans"/>
                <a:cs typeface="Open Sans"/>
              </a:rPr>
              <a:t>95 Ambassador ECHO Attendees</a:t>
            </a:r>
          </a:p>
          <a:p>
            <a:pPr marL="171450" indent="-171450" defTabSz="685800">
              <a:spcBef>
                <a:spcPts val="750"/>
              </a:spcBef>
              <a:buClrTx/>
              <a:defRPr/>
            </a:pPr>
            <a:r>
              <a:rPr lang="en-US" sz="1800">
                <a:solidFill>
                  <a:prstClr val="black"/>
                </a:solidFill>
                <a:latin typeface="Alegreya Sans" panose="00000500000000000000" pitchFamily="2" charset="0"/>
                <a:ea typeface="Open Sans"/>
                <a:cs typeface="Open Sans"/>
              </a:rPr>
              <a:t>32 Media &amp; Advocacy ECHO Attendees</a:t>
            </a:r>
          </a:p>
          <a:p>
            <a:pPr>
              <a:defRPr/>
            </a:pPr>
            <a:endParaRPr lang="en-US" sz="1800">
              <a:solidFill>
                <a:prstClr val="black"/>
              </a:solidFill>
              <a:latin typeface="Alegreya Sans" panose="00000500000000000000" pitchFamily="2" charset="0"/>
              <a:ea typeface="Open Sans" panose="020B0606030504020204" pitchFamily="34" charset="0"/>
              <a:cs typeface="Open Sans" panose="020B0606030504020204" pitchFamily="34" charset="0"/>
            </a:endParaRPr>
          </a:p>
          <a:p>
            <a:pPr marL="0" indent="0">
              <a:buNone/>
              <a:defRPr/>
            </a:pPr>
            <a:r>
              <a:rPr lang="en-US" sz="1800">
                <a:solidFill>
                  <a:prstClr val="black"/>
                </a:solidFill>
                <a:latin typeface="Alegreya Sans" panose="00000500000000000000" pitchFamily="2" charset="0"/>
                <a:ea typeface="Open Sans"/>
                <a:cs typeface="Open Sans"/>
              </a:rPr>
              <a:t>Post-Session</a:t>
            </a:r>
          </a:p>
          <a:p>
            <a:pPr>
              <a:defRPr/>
            </a:pPr>
            <a:r>
              <a:rPr lang="en-US" sz="1800">
                <a:solidFill>
                  <a:prstClr val="black"/>
                </a:solidFill>
                <a:latin typeface="Alegreya Sans" panose="00000500000000000000" pitchFamily="2" charset="0"/>
                <a:ea typeface="Open Sans"/>
                <a:cs typeface="Open Sans"/>
              </a:rPr>
              <a:t>94% (n=87) of the ambassadors reported increased knowledge in the skills taught on the ECHO</a:t>
            </a:r>
            <a:endParaRPr lang="en-US" sz="1800">
              <a:solidFill>
                <a:prstClr val="black"/>
              </a:solidFill>
              <a:latin typeface="Alegreya Sans" panose="00000500000000000000" pitchFamily="2" charset="0"/>
              <a:ea typeface="Open Sans" panose="020B0606030504020204" pitchFamily="34" charset="0"/>
              <a:cs typeface="Open Sans" panose="020B0606030504020204" pitchFamily="34" charset="0"/>
            </a:endParaRPr>
          </a:p>
          <a:p>
            <a:pPr>
              <a:defRPr/>
            </a:pPr>
            <a:r>
              <a:rPr lang="en-US" sz="1800">
                <a:solidFill>
                  <a:prstClr val="black"/>
                </a:solidFill>
                <a:latin typeface="Alegreya Sans" panose="00000500000000000000" pitchFamily="2" charset="0"/>
                <a:ea typeface="Open Sans"/>
                <a:cs typeface="Open Sans"/>
              </a:rPr>
              <a:t>86% (n=87) of the ambassadors reported an increase in confidence in their ability to apply the skills taught on the ECHO</a:t>
            </a:r>
          </a:p>
        </p:txBody>
      </p:sp>
      <p:pic>
        <p:nvPicPr>
          <p:cNvPr id="6" name="Picture 5" descr="Map of the U.S. with those reached by ECHO, which includes Alabama, Alaska, Arizona, Arkansas, California, Colorado, Florida, Georgia, Hawaii, Illinois, Indiana, Iowa, Kentucky, Maine, Maryland, Michigan, Minnesota, Mississippi, Montana, New York, Ohio, Oregon, Pennsylvania, South Carolina, Texas, Virginia, and Washington">
            <a:extLst>
              <a:ext uri="{FF2B5EF4-FFF2-40B4-BE49-F238E27FC236}">
                <a16:creationId xmlns:a16="http://schemas.microsoft.com/office/drawing/2014/main" id="{ADEC1558-02BC-2845-D700-EC2F16F9FF35}"/>
              </a:ext>
            </a:extLst>
          </p:cNvPr>
          <p:cNvPicPr>
            <a:picLocks noChangeAspect="1"/>
          </p:cNvPicPr>
          <p:nvPr/>
        </p:nvPicPr>
        <p:blipFill>
          <a:blip r:embed="rId2"/>
          <a:stretch>
            <a:fillRect/>
          </a:stretch>
        </p:blipFill>
        <p:spPr>
          <a:xfrm>
            <a:off x="5114494" y="2043025"/>
            <a:ext cx="3743207" cy="2450540"/>
          </a:xfrm>
          <a:prstGeom prst="rect">
            <a:avLst/>
          </a:prstGeom>
        </p:spPr>
      </p:pic>
      <p:pic>
        <p:nvPicPr>
          <p:cNvPr id="8" name="Picture 7">
            <a:extLst>
              <a:ext uri="{FF2B5EF4-FFF2-40B4-BE49-F238E27FC236}">
                <a16:creationId xmlns:a16="http://schemas.microsoft.com/office/drawing/2014/main" id="{4DCC0B31-30A3-5E5C-F37B-29AFB9F9216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395451" y="4542118"/>
            <a:ext cx="768550" cy="432484"/>
          </a:xfrm>
          <a:prstGeom prst="rect">
            <a:avLst/>
          </a:prstGeom>
        </p:spPr>
      </p:pic>
    </p:spTree>
    <p:extLst>
      <p:ext uri="{BB962C8B-B14F-4D97-AF65-F5344CB8AC3E}">
        <p14:creationId xmlns:p14="http://schemas.microsoft.com/office/powerpoint/2010/main" val="7564030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7E8F94-5BDE-3D03-0091-9D03D6A6BBC8}"/>
              </a:ext>
            </a:extLst>
          </p:cNvPr>
          <p:cNvSpPr>
            <a:spLocks noGrp="1"/>
          </p:cNvSpPr>
          <p:nvPr>
            <p:ph type="title" idx="4294967295"/>
          </p:nvPr>
        </p:nvSpPr>
        <p:spPr>
          <a:xfrm>
            <a:off x="0" y="223023"/>
            <a:ext cx="9144000" cy="352487"/>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342900" marR="0" lvl="0" indent="-171450" algn="ctr" defTabSz="914400" rtl="0" eaLnBrk="1" fontAlgn="auto" latinLnBrk="0" hangingPunct="1">
              <a:lnSpc>
                <a:spcPct val="100000"/>
              </a:lnSpc>
              <a:spcBef>
                <a:spcPts val="450"/>
              </a:spcBef>
              <a:spcAft>
                <a:spcPts val="0"/>
              </a:spcAft>
              <a:buClr>
                <a:schemeClr val="accent1"/>
              </a:buClr>
              <a:buSzPts val="2400"/>
              <a:buFont typeface="Arial"/>
              <a:buNone/>
              <a:tabLst/>
              <a:defRPr/>
            </a:pPr>
            <a:r>
              <a:rPr kumimoji="0" lang="en-US" sz="3000" b="1" i="0" u="none" strike="noStrike" kern="0" cap="none" spc="0" normalizeH="0" baseline="0" noProof="0">
                <a:ln>
                  <a:noFill/>
                </a:ln>
                <a:solidFill>
                  <a:schemeClr val="accent1"/>
                </a:solidFill>
                <a:effectLst/>
                <a:uLnTx/>
                <a:uFillTx/>
                <a:latin typeface="Alegreya Sans"/>
                <a:ea typeface="Alegreya Sans"/>
                <a:cs typeface="Alegreya Sans"/>
                <a:sym typeface="Alegreya Sans"/>
              </a:rPr>
              <a:t>Ambassador ECHO Cohort Overview</a:t>
            </a:r>
          </a:p>
        </p:txBody>
      </p:sp>
      <p:sp>
        <p:nvSpPr>
          <p:cNvPr id="3" name="Text Placeholder 2">
            <a:extLst>
              <a:ext uri="{FF2B5EF4-FFF2-40B4-BE49-F238E27FC236}">
                <a16:creationId xmlns:a16="http://schemas.microsoft.com/office/drawing/2014/main" id="{8CC3401D-BB03-83FB-6829-8777B8E8CD42}"/>
              </a:ext>
            </a:extLst>
          </p:cNvPr>
          <p:cNvSpPr>
            <a:spLocks noGrp="1"/>
          </p:cNvSpPr>
          <p:nvPr>
            <p:ph type="body" idx="2"/>
          </p:nvPr>
        </p:nvSpPr>
        <p:spPr>
          <a:xfrm>
            <a:off x="1695082" y="1592285"/>
            <a:ext cx="2141155" cy="394499"/>
          </a:xfrm>
        </p:spPr>
        <p:txBody>
          <a:bodyPr>
            <a:normAutofit fontScale="92500" lnSpcReduction="20000"/>
          </a:bodyPr>
          <a:lstStyle/>
          <a:p>
            <a:r>
              <a:rPr lang="en-US"/>
              <a:t>Community</a:t>
            </a:r>
          </a:p>
        </p:txBody>
      </p:sp>
      <p:sp>
        <p:nvSpPr>
          <p:cNvPr id="6" name="Text Placeholder 5">
            <a:extLst>
              <a:ext uri="{FF2B5EF4-FFF2-40B4-BE49-F238E27FC236}">
                <a16:creationId xmlns:a16="http://schemas.microsoft.com/office/drawing/2014/main" id="{43A01C05-F0D0-7595-2F6D-8C766217997E}"/>
              </a:ext>
            </a:extLst>
          </p:cNvPr>
          <p:cNvSpPr>
            <a:spLocks noGrp="1"/>
          </p:cNvSpPr>
          <p:nvPr>
            <p:ph type="body" idx="5"/>
          </p:nvPr>
        </p:nvSpPr>
        <p:spPr>
          <a:xfrm>
            <a:off x="1340513" y="1986875"/>
            <a:ext cx="2850291" cy="1940243"/>
          </a:xfrm>
        </p:spPr>
        <p:txBody>
          <a:bodyPr/>
          <a:lstStyle/>
          <a:p>
            <a:r>
              <a:rPr lang="en-US"/>
              <a:t>Engaged multidisciplinary community suicide prevention experts and individuals with lived experience</a:t>
            </a:r>
          </a:p>
          <a:p>
            <a:r>
              <a:rPr lang="en-US"/>
              <a:t>Curriculum centered around building participant capacity surrounding community suicide prevention strategies</a:t>
            </a:r>
          </a:p>
        </p:txBody>
      </p:sp>
      <p:sp>
        <p:nvSpPr>
          <p:cNvPr id="4" name="Text Placeholder 3">
            <a:extLst>
              <a:ext uri="{FF2B5EF4-FFF2-40B4-BE49-F238E27FC236}">
                <a16:creationId xmlns:a16="http://schemas.microsoft.com/office/drawing/2014/main" id="{884E71B7-42DA-E707-5137-E71EE8EA9200}"/>
              </a:ext>
            </a:extLst>
          </p:cNvPr>
          <p:cNvSpPr>
            <a:spLocks noGrp="1"/>
          </p:cNvSpPr>
          <p:nvPr>
            <p:ph type="body" idx="3"/>
          </p:nvPr>
        </p:nvSpPr>
        <p:spPr>
          <a:xfrm>
            <a:off x="5021213" y="1566610"/>
            <a:ext cx="2141155" cy="394499"/>
          </a:xfrm>
        </p:spPr>
        <p:txBody>
          <a:bodyPr>
            <a:normAutofit fontScale="92500" lnSpcReduction="20000"/>
          </a:bodyPr>
          <a:lstStyle/>
          <a:p>
            <a:r>
              <a:rPr lang="en-US"/>
              <a:t>Advocacy and Policy</a:t>
            </a:r>
          </a:p>
        </p:txBody>
      </p:sp>
      <p:sp>
        <p:nvSpPr>
          <p:cNvPr id="5" name="Text Placeholder 4">
            <a:extLst>
              <a:ext uri="{FF2B5EF4-FFF2-40B4-BE49-F238E27FC236}">
                <a16:creationId xmlns:a16="http://schemas.microsoft.com/office/drawing/2014/main" id="{72B1B745-6DB6-5BE3-624A-7116F29C1149}"/>
              </a:ext>
            </a:extLst>
          </p:cNvPr>
          <p:cNvSpPr>
            <a:spLocks noGrp="1"/>
          </p:cNvSpPr>
          <p:nvPr>
            <p:ph type="body" idx="4"/>
          </p:nvPr>
        </p:nvSpPr>
        <p:spPr>
          <a:xfrm>
            <a:off x="4666644" y="1986875"/>
            <a:ext cx="2850292" cy="1940243"/>
          </a:xfrm>
        </p:spPr>
        <p:txBody>
          <a:bodyPr/>
          <a:lstStyle/>
          <a:p>
            <a:r>
              <a:rPr lang="en-US"/>
              <a:t>Engaged AAP Public Affairs, AFSP Public Relations/Writing Outreach Staff, and AAP Spokesperson </a:t>
            </a:r>
          </a:p>
          <a:p>
            <a:r>
              <a:rPr lang="en-US"/>
              <a:t>Curriculum centered around improving participant self-efficacy related to suicide prevention media and advocacy opportunities</a:t>
            </a:r>
          </a:p>
        </p:txBody>
      </p:sp>
      <p:pic>
        <p:nvPicPr>
          <p:cNvPr id="7" name="Picture 6">
            <a:extLst>
              <a:ext uri="{FF2B5EF4-FFF2-40B4-BE49-F238E27FC236}">
                <a16:creationId xmlns:a16="http://schemas.microsoft.com/office/drawing/2014/main" id="{3EE44B8B-D9D7-53A6-1592-168A888F6E6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395451" y="4542118"/>
            <a:ext cx="768550" cy="432484"/>
          </a:xfrm>
          <a:prstGeom prst="rect">
            <a:avLst/>
          </a:prstGeom>
        </p:spPr>
      </p:pic>
    </p:spTree>
    <p:extLst>
      <p:ext uri="{BB962C8B-B14F-4D97-AF65-F5344CB8AC3E}">
        <p14:creationId xmlns:p14="http://schemas.microsoft.com/office/powerpoint/2010/main" val="25196876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AF191A-B349-C36D-62AB-8020842DBC5B}"/>
              </a:ext>
            </a:extLst>
          </p:cNvPr>
          <p:cNvSpPr>
            <a:spLocks noGrp="1"/>
          </p:cNvSpPr>
          <p:nvPr>
            <p:ph type="title" idx="4294967295"/>
          </p:nvPr>
        </p:nvSpPr>
        <p:spPr>
          <a:xfrm>
            <a:off x="0" y="413192"/>
            <a:ext cx="9144000" cy="781294"/>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342900" marR="0" lvl="0" indent="-171450" algn="l" defTabSz="914400" rtl="0" eaLnBrk="1" fontAlgn="auto" latinLnBrk="0" hangingPunct="1">
              <a:lnSpc>
                <a:spcPct val="100000"/>
              </a:lnSpc>
              <a:spcBef>
                <a:spcPts val="450"/>
              </a:spcBef>
              <a:spcAft>
                <a:spcPts val="0"/>
              </a:spcAft>
              <a:buClr>
                <a:schemeClr val="accent1"/>
              </a:buClr>
              <a:buSzPts val="3200"/>
              <a:buFont typeface="Arial"/>
              <a:buNone/>
              <a:tabLst/>
              <a:defRPr/>
            </a:pPr>
            <a:r>
              <a:rPr kumimoji="0" lang="en-US" sz="3000" b="1" i="0" u="none" strike="noStrike" kern="0" cap="none" spc="0" normalizeH="0" baseline="0" noProof="0">
                <a:ln>
                  <a:noFill/>
                </a:ln>
                <a:solidFill>
                  <a:schemeClr val="accent2"/>
                </a:solidFill>
                <a:effectLst/>
                <a:uLnTx/>
                <a:uFillTx/>
                <a:latin typeface="Alegreya Sans"/>
                <a:ea typeface="Alegreya Sans"/>
                <a:cs typeface="Alegreya Sans"/>
                <a:sym typeface="Alegreya Sans"/>
              </a:rPr>
              <a:t>Deepening Community Partnerships</a:t>
            </a:r>
          </a:p>
        </p:txBody>
      </p:sp>
      <p:pic>
        <p:nvPicPr>
          <p:cNvPr id="5" name="Picture 2" descr="Graphic describing firearms and suicide risk">
            <a:extLst>
              <a:ext uri="{FF2B5EF4-FFF2-40B4-BE49-F238E27FC236}">
                <a16:creationId xmlns:a16="http://schemas.microsoft.com/office/drawing/2014/main" id="{242DE5E6-45ED-E9AE-B389-46577AAC24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660" y="1332906"/>
            <a:ext cx="2828239" cy="36657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A group of people in a room">
            <a:extLst>
              <a:ext uri="{FF2B5EF4-FFF2-40B4-BE49-F238E27FC236}">
                <a16:creationId xmlns:a16="http://schemas.microsoft.com/office/drawing/2014/main" id="{501B7895-CBD3-4B60-70B9-E069980036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6621" y="1332906"/>
            <a:ext cx="4307494" cy="27360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creenshot of Youtube video">
            <a:extLst>
              <a:ext uri="{FF2B5EF4-FFF2-40B4-BE49-F238E27FC236}">
                <a16:creationId xmlns:a16="http://schemas.microsoft.com/office/drawing/2014/main" id="{2C3024C4-20DA-DFDE-1695-956A194D213B}"/>
              </a:ext>
            </a:extLst>
          </p:cNvPr>
          <p:cNvPicPr>
            <a:picLocks noChangeAspect="1"/>
          </p:cNvPicPr>
          <p:nvPr/>
        </p:nvPicPr>
        <p:blipFill>
          <a:blip r:embed="rId5"/>
          <a:srcRect l="1140" t="17702" r="36135" b="13371"/>
          <a:stretch/>
        </p:blipFill>
        <p:spPr>
          <a:xfrm>
            <a:off x="6294595" y="3262366"/>
            <a:ext cx="2682338" cy="1869492"/>
          </a:xfrm>
          <a:prstGeom prst="rect">
            <a:avLst/>
          </a:prstGeom>
        </p:spPr>
      </p:pic>
      <p:pic>
        <p:nvPicPr>
          <p:cNvPr id="8" name="Picture 2" descr="Event flyer for 2023 Virtual Fall CME Conference">
            <a:extLst>
              <a:ext uri="{FF2B5EF4-FFF2-40B4-BE49-F238E27FC236}">
                <a16:creationId xmlns:a16="http://schemas.microsoft.com/office/drawing/2014/main" id="{41E3EC72-1E0C-0CC2-EFFF-0CD79997F7A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8057"/>
          <a:stretch/>
        </p:blipFill>
        <p:spPr bwMode="auto">
          <a:xfrm>
            <a:off x="3660832" y="3732880"/>
            <a:ext cx="2326823" cy="1398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0425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CEC270-811C-056D-190D-A4F36BB3BE9E}"/>
              </a:ext>
            </a:extLst>
          </p:cNvPr>
          <p:cNvSpPr>
            <a:spLocks noGrp="1"/>
          </p:cNvSpPr>
          <p:nvPr>
            <p:ph type="title" idx="4294967295"/>
          </p:nvPr>
        </p:nvSpPr>
        <p:spPr>
          <a:xfrm>
            <a:off x="0" y="447777"/>
            <a:ext cx="9143999" cy="74650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342900" marR="0" lvl="0" indent="-171450" algn="l" defTabSz="914400" rtl="0" eaLnBrk="1" fontAlgn="auto" latinLnBrk="0" hangingPunct="1">
              <a:lnSpc>
                <a:spcPct val="100000"/>
              </a:lnSpc>
              <a:spcBef>
                <a:spcPts val="450"/>
              </a:spcBef>
              <a:spcAft>
                <a:spcPts val="0"/>
              </a:spcAft>
              <a:buClr>
                <a:schemeClr val="accent1"/>
              </a:buClr>
              <a:buSzPts val="3200"/>
              <a:buFont typeface="Arial"/>
              <a:buNone/>
              <a:tabLst/>
              <a:defRPr/>
            </a:pPr>
            <a:r>
              <a:rPr kumimoji="0" lang="en-US" sz="3000" b="1" i="0" u="none" strike="noStrike" kern="0" cap="none" spc="0" normalizeH="0" baseline="0" noProof="0">
                <a:ln>
                  <a:noFill/>
                </a:ln>
                <a:solidFill>
                  <a:schemeClr val="accent2"/>
                </a:solidFill>
                <a:effectLst/>
                <a:uLnTx/>
                <a:uFillTx/>
                <a:latin typeface="Alegreya Sans"/>
                <a:ea typeface="Alegreya Sans"/>
                <a:cs typeface="Alegreya Sans"/>
                <a:sym typeface="Alegreya Sans"/>
              </a:rPr>
              <a:t>Staying Connected</a:t>
            </a:r>
          </a:p>
        </p:txBody>
      </p:sp>
      <p:pic>
        <p:nvPicPr>
          <p:cNvPr id="7" name="Picture 6" descr="AAP and AFSP Suicide Prevention Ambassador Newsletter screenshot">
            <a:extLst>
              <a:ext uri="{FF2B5EF4-FFF2-40B4-BE49-F238E27FC236}">
                <a16:creationId xmlns:a16="http://schemas.microsoft.com/office/drawing/2014/main" id="{F98B100C-0F93-C19C-431F-4544E8AEF540}"/>
              </a:ext>
            </a:extLst>
          </p:cNvPr>
          <p:cNvPicPr>
            <a:picLocks noChangeAspect="1"/>
          </p:cNvPicPr>
          <p:nvPr/>
        </p:nvPicPr>
        <p:blipFill>
          <a:blip r:embed="rId2"/>
          <a:stretch>
            <a:fillRect/>
          </a:stretch>
        </p:blipFill>
        <p:spPr>
          <a:xfrm>
            <a:off x="316705" y="1432427"/>
            <a:ext cx="5095554" cy="2099456"/>
          </a:xfrm>
          <a:prstGeom prst="rect">
            <a:avLst/>
          </a:prstGeom>
        </p:spPr>
      </p:pic>
      <p:pic>
        <p:nvPicPr>
          <p:cNvPr id="8" name="Picture 7" descr="AAP and AFSP Suicide Prevention Ambassador Collaborate Website screenshot">
            <a:extLst>
              <a:ext uri="{FF2B5EF4-FFF2-40B4-BE49-F238E27FC236}">
                <a16:creationId xmlns:a16="http://schemas.microsoft.com/office/drawing/2014/main" id="{F4FD99B3-4529-9BF9-E1D1-C821FAD49B59}"/>
              </a:ext>
            </a:extLst>
          </p:cNvPr>
          <p:cNvPicPr>
            <a:picLocks noChangeAspect="1"/>
          </p:cNvPicPr>
          <p:nvPr/>
        </p:nvPicPr>
        <p:blipFill>
          <a:blip r:embed="rId3"/>
          <a:stretch>
            <a:fillRect/>
          </a:stretch>
        </p:blipFill>
        <p:spPr>
          <a:xfrm>
            <a:off x="1967688" y="3650772"/>
            <a:ext cx="5551715" cy="1384223"/>
          </a:xfrm>
          <a:prstGeom prst="rect">
            <a:avLst/>
          </a:prstGeom>
          <a:ln w="3175">
            <a:solidFill>
              <a:schemeClr val="tx1"/>
            </a:solidFill>
          </a:ln>
        </p:spPr>
      </p:pic>
      <p:pic>
        <p:nvPicPr>
          <p:cNvPr id="11" name="Picture 2" descr="Screenshot from actual team video call">
            <a:extLst>
              <a:ext uri="{FF2B5EF4-FFF2-40B4-BE49-F238E27FC236}">
                <a16:creationId xmlns:a16="http://schemas.microsoft.com/office/drawing/2014/main" id="{423CC481-FA77-D0A6-6446-B316F4177C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8834" y="578194"/>
            <a:ext cx="3446755" cy="1876441"/>
          </a:xfrm>
          <a:prstGeom prst="rect">
            <a:avLst/>
          </a:prstGeom>
          <a:noFill/>
          <a:extLst>
            <a:ext uri="{909E8E84-426E-40DD-AFC4-6F175D3DCCD1}">
              <a14:hiddenFill xmlns:a14="http://schemas.microsoft.com/office/drawing/2010/main">
                <a:solidFill>
                  <a:srgbClr val="FFFFFF"/>
                </a:solidFill>
              </a14:hiddenFill>
            </a:ext>
          </a:extLst>
        </p:spPr>
      </p:pic>
      <p:sp>
        <p:nvSpPr>
          <p:cNvPr id="9" name="Flowchart: Sequential Access Storage 8">
            <a:extLst>
              <a:ext uri="{FF2B5EF4-FFF2-40B4-BE49-F238E27FC236}">
                <a16:creationId xmlns:a16="http://schemas.microsoft.com/office/drawing/2014/main" id="{8071A9E9-64CC-F655-F1AB-4E6AA96A52EE}"/>
              </a:ext>
              <a:ext uri="{C183D7F6-B498-43B3-948B-1728B52AA6E4}">
                <adec:decorative xmlns:adec="http://schemas.microsoft.com/office/drawing/2017/decorative" val="1"/>
              </a:ext>
            </a:extLst>
          </p:cNvPr>
          <p:cNvSpPr/>
          <p:nvPr/>
        </p:nvSpPr>
        <p:spPr>
          <a:xfrm>
            <a:off x="489857" y="3763358"/>
            <a:ext cx="1359878" cy="1166447"/>
          </a:xfrm>
          <a:prstGeom prst="flowChartMagneticTape">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350"/>
          </a:p>
        </p:txBody>
      </p:sp>
      <p:sp>
        <p:nvSpPr>
          <p:cNvPr id="10" name="TextBox 4">
            <a:extLst>
              <a:ext uri="{FF2B5EF4-FFF2-40B4-BE49-F238E27FC236}">
                <a16:creationId xmlns:a16="http://schemas.microsoft.com/office/drawing/2014/main" id="{D5CADCCA-449E-3A93-5146-8BC412E2556F}"/>
              </a:ext>
            </a:extLst>
          </p:cNvPr>
          <p:cNvSpPr txBox="1"/>
          <p:nvPr/>
        </p:nvSpPr>
        <p:spPr>
          <a:xfrm>
            <a:off x="542611" y="3961860"/>
            <a:ext cx="1254369" cy="76944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100" i="1">
                <a:latin typeface="Alegreya Sans" panose="00000500000000000000" pitchFamily="2" charset="0"/>
              </a:rPr>
              <a:t>“Take advantage of the resource information on the collaboration site”</a:t>
            </a:r>
          </a:p>
        </p:txBody>
      </p:sp>
      <p:sp>
        <p:nvSpPr>
          <p:cNvPr id="12" name="Oval 11">
            <a:extLst>
              <a:ext uri="{FF2B5EF4-FFF2-40B4-BE49-F238E27FC236}">
                <a16:creationId xmlns:a16="http://schemas.microsoft.com/office/drawing/2014/main" id="{360CB970-D416-1460-5AF3-F5D351A96B15}"/>
              </a:ext>
              <a:ext uri="{C183D7F6-B498-43B3-948B-1728B52AA6E4}">
                <adec:decorative xmlns:adec="http://schemas.microsoft.com/office/drawing/2017/decorative" val="1"/>
              </a:ext>
            </a:extLst>
          </p:cNvPr>
          <p:cNvSpPr/>
          <p:nvPr/>
        </p:nvSpPr>
        <p:spPr>
          <a:xfrm>
            <a:off x="7405815" y="2688867"/>
            <a:ext cx="1738186" cy="1492828"/>
          </a:xfrm>
          <a:prstGeom prst="ellipse">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350"/>
          </a:p>
        </p:txBody>
      </p:sp>
      <p:sp>
        <p:nvSpPr>
          <p:cNvPr id="13" name="TextBox 12">
            <a:extLst>
              <a:ext uri="{FF2B5EF4-FFF2-40B4-BE49-F238E27FC236}">
                <a16:creationId xmlns:a16="http://schemas.microsoft.com/office/drawing/2014/main" id="{FAE27CA3-F2B7-5615-D697-853A9196974B}"/>
              </a:ext>
            </a:extLst>
          </p:cNvPr>
          <p:cNvSpPr txBox="1"/>
          <p:nvPr/>
        </p:nvSpPr>
        <p:spPr>
          <a:xfrm>
            <a:off x="7405815" y="2854993"/>
            <a:ext cx="1738184" cy="127727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100" i="1">
                <a:latin typeface="Alegreya Sans" panose="00000500000000000000" pitchFamily="2" charset="0"/>
              </a:rPr>
              <a:t>“Share the programs and priorities that each [AAP and AFSP] organization is working on, focus on both the strengths that each org brings and areas where there is room for growth.”</a:t>
            </a:r>
          </a:p>
        </p:txBody>
      </p:sp>
    </p:spTree>
    <p:extLst>
      <p:ext uri="{BB962C8B-B14F-4D97-AF65-F5344CB8AC3E}">
        <p14:creationId xmlns:p14="http://schemas.microsoft.com/office/powerpoint/2010/main" val="21246175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EA24D4-CE08-DCCB-C3F5-EABF8B63397A}"/>
              </a:ext>
            </a:extLst>
          </p:cNvPr>
          <p:cNvSpPr>
            <a:spLocks noGrp="1"/>
          </p:cNvSpPr>
          <p:nvPr>
            <p:ph type="title" idx="4294967295"/>
          </p:nvPr>
        </p:nvSpPr>
        <p:spPr>
          <a:xfrm>
            <a:off x="4084532" y="201337"/>
            <a:ext cx="2695194" cy="54889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fontScale="92500"/>
          </a:bodyPr>
          <a:lstStyle/>
          <a:p>
            <a:pPr marL="1588" marR="0" lvl="0" indent="-1588" algn="l" defTabSz="914400" rtl="0" eaLnBrk="1" fontAlgn="auto" latinLnBrk="0" hangingPunct="1">
              <a:lnSpc>
                <a:spcPct val="100000"/>
              </a:lnSpc>
              <a:spcBef>
                <a:spcPts val="450"/>
              </a:spcBef>
              <a:spcAft>
                <a:spcPts val="0"/>
              </a:spcAft>
              <a:buClr>
                <a:schemeClr val="accent1"/>
              </a:buClr>
              <a:buSzPts val="3200"/>
              <a:buFont typeface="Arial"/>
              <a:buNone/>
              <a:tabLst>
                <a:tab pos="57150" algn="l"/>
              </a:tabLst>
              <a:defRPr/>
            </a:pPr>
            <a:r>
              <a:rPr kumimoji="0" lang="en-US" sz="2400" b="1" i="0" u="none" strike="noStrike" kern="0" cap="none" spc="0" normalizeH="0" baseline="0" noProof="0">
                <a:ln>
                  <a:noFill/>
                </a:ln>
                <a:solidFill>
                  <a:schemeClr val="accent2"/>
                </a:solidFill>
                <a:effectLst/>
                <a:uLnTx/>
                <a:uFillTx/>
                <a:latin typeface="Alegreya Sans"/>
                <a:ea typeface="Alegreya Sans"/>
                <a:cs typeface="Alegreya Sans"/>
                <a:sym typeface="Alegreya Sans"/>
              </a:rPr>
              <a:t>Evaluation Approach</a:t>
            </a:r>
          </a:p>
        </p:txBody>
      </p:sp>
      <p:graphicFrame>
        <p:nvGraphicFramePr>
          <p:cNvPr id="5" name="Diagram 4" descr="Graphic of cogs illustrating the relationship between key informant interviews, participant surveys, and quality improvement metrics">
            <a:extLst>
              <a:ext uri="{FF2B5EF4-FFF2-40B4-BE49-F238E27FC236}">
                <a16:creationId xmlns:a16="http://schemas.microsoft.com/office/drawing/2014/main" id="{95F06A2F-CCCD-18EF-DA97-DE38DF6D59AF}"/>
              </a:ext>
            </a:extLst>
          </p:cNvPr>
          <p:cNvGraphicFramePr/>
          <p:nvPr>
            <p:extLst>
              <p:ext uri="{D42A27DB-BD31-4B8C-83A1-F6EECF244321}">
                <p14:modId xmlns:p14="http://schemas.microsoft.com/office/powerpoint/2010/main" val="3821450100"/>
              </p:ext>
            </p:extLst>
          </p:nvPr>
        </p:nvGraphicFramePr>
        <p:xfrm>
          <a:off x="48649" y="400950"/>
          <a:ext cx="3313751" cy="4163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Placeholder 2">
            <a:extLst>
              <a:ext uri="{FF2B5EF4-FFF2-40B4-BE49-F238E27FC236}">
                <a16:creationId xmlns:a16="http://schemas.microsoft.com/office/drawing/2014/main" id="{27EB2922-CAEC-B64B-7526-4372E3682AE6}"/>
              </a:ext>
            </a:extLst>
          </p:cNvPr>
          <p:cNvSpPr>
            <a:spLocks noGrp="1"/>
          </p:cNvSpPr>
          <p:nvPr>
            <p:ph type="body" idx="2"/>
          </p:nvPr>
        </p:nvSpPr>
        <p:spPr>
          <a:xfrm>
            <a:off x="3967200" y="742315"/>
            <a:ext cx="4691025" cy="3822485"/>
          </a:xfrm>
        </p:spPr>
        <p:txBody>
          <a:bodyPr/>
          <a:lstStyle/>
          <a:p>
            <a:pPr>
              <a:lnSpc>
                <a:spcPct val="120000"/>
              </a:lnSpc>
            </a:pPr>
            <a:r>
              <a:rPr lang="en-US"/>
              <a:t>Mixed-methods evaluation design to evaluate the learning objectives and outcomes.</a:t>
            </a:r>
          </a:p>
          <a:p>
            <a:pPr lvl="1" indent="-342900">
              <a:lnSpc>
                <a:spcPct val="120000"/>
              </a:lnSpc>
              <a:buFont typeface="Arial" panose="020B0604020202020204" pitchFamily="34" charset="0"/>
              <a:buChar char="•"/>
            </a:pPr>
            <a:r>
              <a:rPr lang="en-US" b="1"/>
              <a:t>Key informant interviews </a:t>
            </a:r>
            <a:r>
              <a:rPr lang="en-US"/>
              <a:t>and focus groups to collect qualitative data related to peer support, sense of community, and program perception.</a:t>
            </a:r>
          </a:p>
          <a:p>
            <a:pPr lvl="1" indent="-342900">
              <a:lnSpc>
                <a:spcPct val="120000"/>
              </a:lnSpc>
              <a:buFont typeface="Arial" panose="020B0604020202020204" pitchFamily="34" charset="0"/>
              <a:buChar char="•"/>
            </a:pPr>
            <a:r>
              <a:rPr lang="en-US" b="1"/>
              <a:t>Participant surveys </a:t>
            </a:r>
            <a:r>
              <a:rPr lang="en-US"/>
              <a:t>to evaluate gains in knowledge, attitude change, and intended behavior change.</a:t>
            </a:r>
          </a:p>
          <a:p>
            <a:pPr lvl="1" indent="-342900">
              <a:lnSpc>
                <a:spcPct val="120000"/>
              </a:lnSpc>
              <a:buFont typeface="Arial" panose="020B0604020202020204" pitchFamily="34" charset="0"/>
              <a:buChar char="•"/>
            </a:pPr>
            <a:r>
              <a:rPr lang="en-US" b="1"/>
              <a:t>Quality improvement metrics </a:t>
            </a:r>
            <a:r>
              <a:rPr lang="en-US"/>
              <a:t>to measure changes in clinical practice and relevant patient health outcomes.</a:t>
            </a:r>
          </a:p>
          <a:p>
            <a:pPr>
              <a:lnSpc>
                <a:spcPct val="120000"/>
              </a:lnSpc>
            </a:pPr>
            <a:r>
              <a:rPr lang="en-US"/>
              <a:t>Together, these three components will result in rich evaluation data at multiple levels.</a:t>
            </a:r>
          </a:p>
          <a:p>
            <a:endParaRPr lang="en-US"/>
          </a:p>
        </p:txBody>
      </p:sp>
      <p:pic>
        <p:nvPicPr>
          <p:cNvPr id="6" name="Picture 5">
            <a:extLst>
              <a:ext uri="{FF2B5EF4-FFF2-40B4-BE49-F238E27FC236}">
                <a16:creationId xmlns:a16="http://schemas.microsoft.com/office/drawing/2014/main" id="{31D1C9CC-895E-B35E-1717-F6B48115BE93}"/>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395451" y="4542118"/>
            <a:ext cx="768550" cy="432484"/>
          </a:xfrm>
          <a:prstGeom prst="rect">
            <a:avLst/>
          </a:prstGeom>
        </p:spPr>
      </p:pic>
    </p:spTree>
    <p:extLst>
      <p:ext uri="{BB962C8B-B14F-4D97-AF65-F5344CB8AC3E}">
        <p14:creationId xmlns:p14="http://schemas.microsoft.com/office/powerpoint/2010/main" val="32258047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4CFA2-A3E1-665D-7B06-2169E0C7F886}"/>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D73E55F4-E562-A0C9-EC5B-2E4F4B25A2AE}"/>
              </a:ext>
            </a:extLst>
          </p:cNvPr>
          <p:cNvSpPr txBox="1">
            <a:spLocks noGrp="1"/>
          </p:cNvSpPr>
          <p:nvPr>
            <p:ph type="title" idx="4294967295"/>
          </p:nvPr>
        </p:nvSpPr>
        <p:spPr>
          <a:xfrm>
            <a:off x="267418" y="413032"/>
            <a:ext cx="8876581" cy="470802"/>
          </a:xfrm>
          <a:prstGeom prst="rect">
            <a:avLst/>
          </a:prstGeom>
          <a:noFill/>
          <a:ln>
            <a:noFill/>
            <a:prstDash/>
          </a:ln>
          <a:effectLst/>
        </p:spPr>
        <p:txBody>
          <a:bodyPr rot="0" spcFirstLastPara="0" vertOverflow="overflow" horzOverflow="overflow" vert="horz" wrap="square" lIns="0" tIns="9049" rIns="0" bIns="0" numCol="1" spcCol="0" rtlCol="0" fromWordArt="0" anchor="t" anchorCtr="0" forceAA="0" compatLnSpc="1">
            <a:prstTxWarp prst="textNoShape">
              <a:avLst/>
            </a:prstTxWarp>
            <a:spAutoFit/>
          </a:bodyPr>
          <a:lstStyle/>
          <a:p>
            <a:pPr marL="9525" marR="0" lvl="0" indent="0" algn="l" defTabSz="914400" rtl="0" eaLnBrk="1" fontAlgn="auto" latinLnBrk="0" hangingPunct="1">
              <a:lnSpc>
                <a:spcPct val="100000"/>
              </a:lnSpc>
              <a:spcBef>
                <a:spcPts val="71"/>
              </a:spcBef>
              <a:spcAft>
                <a:spcPts val="0"/>
              </a:spcAft>
              <a:buClr>
                <a:srgbClr val="000000"/>
              </a:buClr>
              <a:buSzTx/>
              <a:buFont typeface="Arial"/>
              <a:buNone/>
              <a:tabLst/>
              <a:defRPr/>
            </a:pPr>
            <a:r>
              <a:rPr kumimoji="0" lang="en-US" sz="3000" b="1" i="0" u="none" strike="noStrike" kern="0" cap="none" spc="-4" normalizeH="0" baseline="0" noProof="0">
                <a:ln>
                  <a:noFill/>
                </a:ln>
                <a:solidFill>
                  <a:srgbClr val="333366"/>
                </a:solidFill>
                <a:effectLst/>
                <a:uLnTx/>
                <a:uFillTx/>
                <a:latin typeface="Alegreya Sans" panose="00000500000000000000" pitchFamily="2" charset="0"/>
                <a:ea typeface="Open Sans Extrabold" panose="020B0906030804020204" pitchFamily="34" charset="0"/>
                <a:cs typeface="Open Sans Extrabold" panose="020B0906030804020204" pitchFamily="34" charset="0"/>
                <a:sym typeface="Arial"/>
              </a:rPr>
              <a:t>Communicating Impact</a:t>
            </a:r>
            <a:endParaRPr kumimoji="0" lang="en-US" sz="3000" b="0" i="0" u="none" strike="noStrike" kern="0" cap="none" spc="0" normalizeH="0" baseline="0" noProof="0">
              <a:ln>
                <a:noFill/>
              </a:ln>
              <a:solidFill>
                <a:srgbClr val="333366"/>
              </a:solidFill>
              <a:effectLst/>
              <a:uLnTx/>
              <a:uFillTx/>
              <a:latin typeface="Alegreya Sans" panose="00000500000000000000" pitchFamily="2" charset="0"/>
              <a:ea typeface="Open Sans Extrabold" panose="020B0906030804020204" pitchFamily="34" charset="0"/>
              <a:cs typeface="Open Sans Extrabold" panose="020B0906030804020204" pitchFamily="34" charset="0"/>
              <a:sym typeface="Arial"/>
            </a:endParaRPr>
          </a:p>
        </p:txBody>
      </p:sp>
      <p:pic>
        <p:nvPicPr>
          <p:cNvPr id="3" name="Google Shape;11;p1">
            <a:extLst>
              <a:ext uri="{FF2B5EF4-FFF2-40B4-BE49-F238E27FC236}">
                <a16:creationId xmlns:a16="http://schemas.microsoft.com/office/drawing/2014/main" id="{198AA21F-4CF0-0EF9-175A-AB5AD5A60498}"/>
              </a:ext>
              <a:ext uri="{C183D7F6-B498-43B3-948B-1728B52AA6E4}">
                <adec:decorative xmlns:adec="http://schemas.microsoft.com/office/drawing/2017/decorative" val="1"/>
              </a:ext>
            </a:extLst>
          </p:cNvPr>
          <p:cNvPicPr preferRelativeResize="0">
            <a:picLocks noChangeAspect="1"/>
          </p:cNvPicPr>
          <p:nvPr/>
        </p:nvPicPr>
        <p:blipFill rotWithShape="1">
          <a:blip r:embed="rId3">
            <a:alphaModFix/>
          </a:blip>
          <a:srcRect/>
          <a:stretch/>
        </p:blipFill>
        <p:spPr>
          <a:xfrm>
            <a:off x="1477411" y="4864732"/>
            <a:ext cx="1518803" cy="226808"/>
          </a:xfrm>
          <a:prstGeom prst="rect">
            <a:avLst/>
          </a:prstGeom>
          <a:noFill/>
          <a:ln>
            <a:noFill/>
          </a:ln>
        </p:spPr>
      </p:pic>
      <p:pic>
        <p:nvPicPr>
          <p:cNvPr id="4" name="Google Shape;150;p24">
            <a:extLst>
              <a:ext uri="{FF2B5EF4-FFF2-40B4-BE49-F238E27FC236}">
                <a16:creationId xmlns:a16="http://schemas.microsoft.com/office/drawing/2014/main" id="{0246FAF5-5638-4628-6937-C9E559C0510D}"/>
              </a:ext>
              <a:ext uri="{C183D7F6-B498-43B3-948B-1728B52AA6E4}">
                <adec:decorative xmlns:adec="http://schemas.microsoft.com/office/drawing/2017/decorative" val="1"/>
              </a:ext>
            </a:extLst>
          </p:cNvPr>
          <p:cNvPicPr preferRelativeResize="0">
            <a:picLocks noChangeAspect="1"/>
          </p:cNvPicPr>
          <p:nvPr/>
        </p:nvPicPr>
        <p:blipFill rotWithShape="1">
          <a:blip r:embed="rId4">
            <a:alphaModFix/>
          </a:blip>
          <a:srcRect/>
          <a:stretch/>
        </p:blipFill>
        <p:spPr>
          <a:xfrm>
            <a:off x="3216817" y="4891366"/>
            <a:ext cx="458538" cy="200687"/>
          </a:xfrm>
          <a:prstGeom prst="rect">
            <a:avLst/>
          </a:prstGeom>
          <a:noFill/>
          <a:ln>
            <a:noFill/>
          </a:ln>
        </p:spPr>
      </p:pic>
      <p:sp>
        <p:nvSpPr>
          <p:cNvPr id="5" name="Content Placeholder 6">
            <a:extLst>
              <a:ext uri="{FF2B5EF4-FFF2-40B4-BE49-F238E27FC236}">
                <a16:creationId xmlns:a16="http://schemas.microsoft.com/office/drawing/2014/main" id="{E9788230-CB2F-A87B-7893-BB55EC7B9AC7}"/>
              </a:ext>
            </a:extLst>
          </p:cNvPr>
          <p:cNvSpPr txBox="1">
            <a:spLocks/>
          </p:cNvSpPr>
          <p:nvPr/>
        </p:nvSpPr>
        <p:spPr>
          <a:xfrm>
            <a:off x="191395" y="865045"/>
            <a:ext cx="8876581" cy="45061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900"/>
              </a:spcAft>
              <a:buNone/>
            </a:pPr>
            <a:r>
              <a:rPr lang="en-US" sz="1600">
                <a:solidFill>
                  <a:schemeClr val="bg2">
                    <a:lumMod val="25000"/>
                  </a:schemeClr>
                </a:solidFill>
                <a:latin typeface="Alegreya Sans" panose="00000500000000000000" pitchFamily="2" charset="0"/>
                <a:ea typeface="Open Sans" panose="020B0606030504020204" pitchFamily="34" charset="0"/>
                <a:cs typeface="Open Sans" panose="020B0606030504020204" pitchFamily="34" charset="0"/>
              </a:rPr>
              <a:t>Sharing the </a:t>
            </a:r>
            <a:r>
              <a:rPr lang="en-US" sz="1600" i="1">
                <a:solidFill>
                  <a:schemeClr val="bg2">
                    <a:lumMod val="25000"/>
                  </a:schemeClr>
                </a:solidFill>
                <a:latin typeface="Alegreya Sans" panose="00000500000000000000" pitchFamily="2" charset="0"/>
                <a:ea typeface="Open Sans" panose="020B0606030504020204" pitchFamily="34" charset="0"/>
                <a:cs typeface="Open Sans" panose="020B0606030504020204" pitchFamily="34" charset="0"/>
              </a:rPr>
              <a:t>Blueprint</a:t>
            </a:r>
            <a:r>
              <a:rPr lang="en-US" sz="1600">
                <a:solidFill>
                  <a:schemeClr val="bg2">
                    <a:lumMod val="25000"/>
                  </a:schemeClr>
                </a:solidFill>
                <a:latin typeface="Alegreya Sans" panose="00000500000000000000" pitchFamily="2" charset="0"/>
                <a:ea typeface="Open Sans" panose="020B0606030504020204" pitchFamily="34" charset="0"/>
                <a:cs typeface="Open Sans" panose="020B0606030504020204" pitchFamily="34" charset="0"/>
              </a:rPr>
              <a:t>, ECHO development, and impact through multiple mediums to diverse audiences.</a:t>
            </a:r>
          </a:p>
        </p:txBody>
      </p:sp>
      <p:pic>
        <p:nvPicPr>
          <p:cNvPr id="7" name="Picture 6" descr="Journal of Public Health Management and Practice journal article title screenshot">
            <a:extLst>
              <a:ext uri="{FF2B5EF4-FFF2-40B4-BE49-F238E27FC236}">
                <a16:creationId xmlns:a16="http://schemas.microsoft.com/office/drawing/2014/main" id="{70B145AC-717A-FCD0-D912-95674F0324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775" y="1435473"/>
            <a:ext cx="2071920" cy="2071920"/>
          </a:xfrm>
          <a:prstGeom prst="rect">
            <a:avLst/>
          </a:prstGeom>
        </p:spPr>
      </p:pic>
      <p:pic>
        <p:nvPicPr>
          <p:cNvPr id="11" name="Picture 10" descr="A person standing in front of slidesshow">
            <a:extLst>
              <a:ext uri="{FF2B5EF4-FFF2-40B4-BE49-F238E27FC236}">
                <a16:creationId xmlns:a16="http://schemas.microsoft.com/office/drawing/2014/main" id="{56346282-68A8-23B5-7C7C-F20EA6392C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8259" y="1347608"/>
            <a:ext cx="3211081" cy="1763316"/>
          </a:xfrm>
          <a:prstGeom prst="rect">
            <a:avLst/>
          </a:prstGeom>
        </p:spPr>
      </p:pic>
      <p:pic>
        <p:nvPicPr>
          <p:cNvPr id="8" name="Picture 7" descr="Publication coverpage">
            <a:extLst>
              <a:ext uri="{FF2B5EF4-FFF2-40B4-BE49-F238E27FC236}">
                <a16:creationId xmlns:a16="http://schemas.microsoft.com/office/drawing/2014/main" id="{3DCA42A6-344E-3CCE-1050-08F6A88991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16432" y="1455002"/>
            <a:ext cx="2071921" cy="2071921"/>
          </a:xfrm>
          <a:prstGeom prst="rect">
            <a:avLst/>
          </a:prstGeom>
        </p:spPr>
      </p:pic>
      <p:pic>
        <p:nvPicPr>
          <p:cNvPr id="12" name="Picture 11" descr="Screenshot of publication">
            <a:extLst>
              <a:ext uri="{FF2B5EF4-FFF2-40B4-BE49-F238E27FC236}">
                <a16:creationId xmlns:a16="http://schemas.microsoft.com/office/drawing/2014/main" id="{78DCF782-81B4-EC25-E422-486AD689B406}"/>
              </a:ext>
            </a:extLst>
          </p:cNvPr>
          <p:cNvPicPr>
            <a:picLocks noChangeAspect="1"/>
          </p:cNvPicPr>
          <p:nvPr/>
        </p:nvPicPr>
        <p:blipFill>
          <a:blip r:embed="rId8"/>
          <a:stretch>
            <a:fillRect/>
          </a:stretch>
        </p:blipFill>
        <p:spPr>
          <a:xfrm>
            <a:off x="91171" y="3526923"/>
            <a:ext cx="4221417" cy="1584147"/>
          </a:xfrm>
          <a:prstGeom prst="rect">
            <a:avLst/>
          </a:prstGeom>
        </p:spPr>
      </p:pic>
      <p:pic>
        <p:nvPicPr>
          <p:cNvPr id="9" name="Picture 8" descr="A person standing in front of a poster">
            <a:extLst>
              <a:ext uri="{FF2B5EF4-FFF2-40B4-BE49-F238E27FC236}">
                <a16:creationId xmlns:a16="http://schemas.microsoft.com/office/drawing/2014/main" id="{FD46B83E-01E2-6A8A-C939-4D8BF1908DF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6817902" y="1918294"/>
            <a:ext cx="2571512" cy="1928635"/>
          </a:xfrm>
          <a:prstGeom prst="rect">
            <a:avLst/>
          </a:prstGeom>
        </p:spPr>
      </p:pic>
      <p:pic>
        <p:nvPicPr>
          <p:cNvPr id="14" name="Picture 13" descr="Group of people in front of slideshow">
            <a:extLst>
              <a:ext uri="{FF2B5EF4-FFF2-40B4-BE49-F238E27FC236}">
                <a16:creationId xmlns:a16="http://schemas.microsoft.com/office/drawing/2014/main" id="{913BA976-2A86-6EBC-94D2-65CAA72A6BBD}"/>
              </a:ext>
            </a:extLst>
          </p:cNvPr>
          <p:cNvPicPr>
            <a:picLocks noChangeAspect="1"/>
          </p:cNvPicPr>
          <p:nvPr/>
        </p:nvPicPr>
        <p:blipFill>
          <a:blip r:embed="rId10"/>
          <a:stretch>
            <a:fillRect/>
          </a:stretch>
        </p:blipFill>
        <p:spPr>
          <a:xfrm>
            <a:off x="4218007" y="2719198"/>
            <a:ext cx="2961641" cy="2367599"/>
          </a:xfrm>
          <a:prstGeom prst="rect">
            <a:avLst/>
          </a:prstGeom>
        </p:spPr>
      </p:pic>
    </p:spTree>
    <p:extLst>
      <p:ext uri="{BB962C8B-B14F-4D97-AF65-F5344CB8AC3E}">
        <p14:creationId xmlns:p14="http://schemas.microsoft.com/office/powerpoint/2010/main" val="3782606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AE5FE3-EFD2-0BDC-C76F-753D6D0E105D}"/>
              </a:ext>
            </a:extLst>
          </p:cNvPr>
          <p:cNvSpPr>
            <a:spLocks noGrp="1"/>
          </p:cNvSpPr>
          <p:nvPr>
            <p:ph type="title" idx="4294967295"/>
          </p:nvPr>
        </p:nvSpPr>
        <p:spPr>
          <a:xfrm>
            <a:off x="777601" y="634864"/>
            <a:ext cx="7030784" cy="362619"/>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173038" marR="0" lvl="0" indent="-1588" algn="l" defTabSz="914400" rtl="0" eaLnBrk="1" fontAlgn="auto" latinLnBrk="0" hangingPunct="1">
              <a:lnSpc>
                <a:spcPct val="100000"/>
              </a:lnSpc>
              <a:spcBef>
                <a:spcPts val="450"/>
              </a:spcBef>
              <a:spcAft>
                <a:spcPts val="0"/>
              </a:spcAft>
              <a:buClr>
                <a:schemeClr val="accent1"/>
              </a:buClr>
              <a:buSzPts val="3200"/>
              <a:buFont typeface="Arial"/>
              <a:buNone/>
              <a:tabLst/>
              <a:defRPr/>
            </a:pPr>
            <a:r>
              <a:rPr kumimoji="0" lang="en-US" sz="3000" b="1" i="0" u="none" strike="noStrike" kern="0" cap="none" spc="0" normalizeH="0" baseline="0" noProof="0">
                <a:ln>
                  <a:noFill/>
                </a:ln>
                <a:solidFill>
                  <a:schemeClr val="accent2"/>
                </a:solidFill>
                <a:effectLst/>
                <a:uLnTx/>
                <a:uFillTx/>
                <a:latin typeface="Alegreya Sans"/>
                <a:ea typeface="Alegreya Sans"/>
                <a:cs typeface="Alegreya Sans"/>
                <a:sym typeface="Alegreya Sans"/>
              </a:rPr>
              <a:t>Summit &amp; Focus Meetings Takeaways</a:t>
            </a:r>
          </a:p>
        </p:txBody>
      </p:sp>
      <p:sp>
        <p:nvSpPr>
          <p:cNvPr id="4" name="Text Placeholder 3">
            <a:extLst>
              <a:ext uri="{FF2B5EF4-FFF2-40B4-BE49-F238E27FC236}">
                <a16:creationId xmlns:a16="http://schemas.microsoft.com/office/drawing/2014/main" id="{35B8FB77-4AAD-15D7-C0D2-A1A36BDF12E2}"/>
              </a:ext>
            </a:extLst>
          </p:cNvPr>
          <p:cNvSpPr>
            <a:spLocks noGrp="1"/>
          </p:cNvSpPr>
          <p:nvPr>
            <p:ph type="body" idx="3"/>
          </p:nvPr>
        </p:nvSpPr>
        <p:spPr>
          <a:xfrm>
            <a:off x="210802" y="1677615"/>
            <a:ext cx="8594798" cy="1988344"/>
          </a:xfrm>
        </p:spPr>
        <p:txBody>
          <a:bodyPr/>
          <a:lstStyle/>
          <a:p>
            <a:r>
              <a:rPr lang="en-US" sz="2000"/>
              <a:t>Suicide can often be </a:t>
            </a:r>
            <a:r>
              <a:rPr lang="en-US" sz="2000" b="1"/>
              <a:t>prevented</a:t>
            </a:r>
          </a:p>
          <a:p>
            <a:r>
              <a:rPr lang="en-US" sz="2000"/>
              <a:t>Health </a:t>
            </a:r>
            <a:r>
              <a:rPr lang="en-US" sz="2000" b="1"/>
              <a:t>equity</a:t>
            </a:r>
            <a:r>
              <a:rPr lang="en-US" sz="2000"/>
              <a:t> is critical to suicide prevention</a:t>
            </a:r>
          </a:p>
          <a:p>
            <a:r>
              <a:rPr lang="en-US" sz="2000"/>
              <a:t>Strategies to improve suicide prevention include both </a:t>
            </a:r>
            <a:r>
              <a:rPr lang="en-US" sz="2000" b="1"/>
              <a:t>resources </a:t>
            </a:r>
            <a:r>
              <a:rPr lang="en-US" sz="2000"/>
              <a:t>and </a:t>
            </a:r>
            <a:r>
              <a:rPr lang="en-US" sz="2000" b="1"/>
              <a:t>education</a:t>
            </a:r>
          </a:p>
          <a:p>
            <a:r>
              <a:rPr lang="en-US" sz="2000"/>
              <a:t>Cross-sectoral </a:t>
            </a:r>
            <a:r>
              <a:rPr lang="en-US" sz="2000" b="1"/>
              <a:t>partnerships </a:t>
            </a:r>
            <a:r>
              <a:rPr lang="en-US" sz="2000"/>
              <a:t>are essential</a:t>
            </a:r>
          </a:p>
        </p:txBody>
      </p:sp>
      <p:pic>
        <p:nvPicPr>
          <p:cNvPr id="5" name="Picture 4" descr="Graphic describing essential cross-sectoral partnerships: schools, colleges, and universities; community, faith, or parent organizations; sporting, scouts, or youth groups; medical professionals or groups; juvenile justice system; child welfare system; lawmakers or policy organizations">
            <a:extLst>
              <a:ext uri="{FF2B5EF4-FFF2-40B4-BE49-F238E27FC236}">
                <a16:creationId xmlns:a16="http://schemas.microsoft.com/office/drawing/2014/main" id="{D2C702F9-6088-D4E5-9185-DFCFF6DDA0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0297" y="3325745"/>
            <a:ext cx="6343406" cy="1236346"/>
          </a:xfrm>
          <a:prstGeom prst="rect">
            <a:avLst/>
          </a:prstGeom>
        </p:spPr>
      </p:pic>
      <p:pic>
        <p:nvPicPr>
          <p:cNvPr id="6" name="Picture 5">
            <a:extLst>
              <a:ext uri="{FF2B5EF4-FFF2-40B4-BE49-F238E27FC236}">
                <a16:creationId xmlns:a16="http://schemas.microsoft.com/office/drawing/2014/main" id="{A9373B24-194D-9625-3524-4D30F883840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395451" y="4542118"/>
            <a:ext cx="768550" cy="432484"/>
          </a:xfrm>
          <a:prstGeom prst="rect">
            <a:avLst/>
          </a:prstGeom>
        </p:spPr>
      </p:pic>
      <p:sp>
        <p:nvSpPr>
          <p:cNvPr id="7" name="TextBox 6">
            <a:extLst>
              <a:ext uri="{FF2B5EF4-FFF2-40B4-BE49-F238E27FC236}">
                <a16:creationId xmlns:a16="http://schemas.microsoft.com/office/drawing/2014/main" id="{85F64E56-1EA1-BF82-91F6-EDC4F9D5924F}"/>
              </a:ext>
            </a:extLst>
          </p:cNvPr>
          <p:cNvSpPr txBox="1"/>
          <p:nvPr/>
        </p:nvSpPr>
        <p:spPr>
          <a:xfrm>
            <a:off x="-23458" y="4866500"/>
            <a:ext cx="3671355" cy="276999"/>
          </a:xfrm>
          <a:prstGeom prst="rect">
            <a:avLst/>
          </a:prstGeom>
          <a:noFill/>
        </p:spPr>
        <p:txBody>
          <a:bodyPr wrap="square" rtlCol="0">
            <a:spAutoFit/>
          </a:bodyPr>
          <a:lstStyle/>
          <a:p>
            <a:pPr defTabSz="914355">
              <a:defRPr/>
            </a:pPr>
            <a:r>
              <a:rPr lang="es-ES" sz="1200">
                <a:solidFill>
                  <a:schemeClr val="tx1"/>
                </a:solidFill>
                <a:latin typeface="Alegreya Sans" panose="020B0604020202020204" charset="0"/>
                <a:cs typeface="Times New Roman" panose="02020603050405020304" pitchFamily="18" charset="0"/>
              </a:rPr>
              <a:t>Calabrese et al. (2024); Gorzkowski et al. (2022)</a:t>
            </a:r>
          </a:p>
        </p:txBody>
      </p:sp>
    </p:spTree>
    <p:extLst>
      <p:ext uri="{BB962C8B-B14F-4D97-AF65-F5344CB8AC3E}">
        <p14:creationId xmlns:p14="http://schemas.microsoft.com/office/powerpoint/2010/main" val="41848749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80834-F2F1-D0DB-7DBD-48A004198DF6}"/>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4713C7BA-056D-61A0-28C8-A9BB592D4DF1}"/>
              </a:ext>
            </a:extLst>
          </p:cNvPr>
          <p:cNvSpPr txBox="1">
            <a:spLocks noGrp="1"/>
          </p:cNvSpPr>
          <p:nvPr>
            <p:ph type="title" idx="4294967295"/>
          </p:nvPr>
        </p:nvSpPr>
        <p:spPr>
          <a:xfrm>
            <a:off x="228600" y="308811"/>
            <a:ext cx="8915400" cy="470802"/>
          </a:xfrm>
          <a:prstGeom prst="rect">
            <a:avLst/>
          </a:prstGeom>
          <a:noFill/>
          <a:ln>
            <a:noFill/>
            <a:prstDash/>
          </a:ln>
          <a:effectLst/>
        </p:spPr>
        <p:txBody>
          <a:bodyPr rot="0" spcFirstLastPara="0" vertOverflow="overflow" horzOverflow="overflow" vert="horz" wrap="square" lIns="0" tIns="9049" rIns="0" bIns="0" numCol="1" spcCol="0" rtlCol="0" fromWordArt="0" anchor="t" anchorCtr="0" forceAA="0" compatLnSpc="1">
            <a:prstTxWarp prst="textNoShape">
              <a:avLst/>
            </a:prstTxWarp>
            <a:spAutoFit/>
          </a:bodyPr>
          <a:lstStyle/>
          <a:p>
            <a:pPr marL="9525" marR="0" lvl="0" indent="0" algn="l" defTabSz="914400" rtl="0" eaLnBrk="1" fontAlgn="auto" latinLnBrk="0" hangingPunct="1">
              <a:lnSpc>
                <a:spcPct val="100000"/>
              </a:lnSpc>
              <a:spcBef>
                <a:spcPts val="71"/>
              </a:spcBef>
              <a:spcAft>
                <a:spcPts val="0"/>
              </a:spcAft>
              <a:buClr>
                <a:srgbClr val="000000"/>
              </a:buClr>
              <a:buSzTx/>
              <a:buFont typeface="Arial"/>
              <a:buNone/>
              <a:tabLst/>
              <a:defRPr/>
            </a:pPr>
            <a:r>
              <a:rPr kumimoji="0" lang="en-US" sz="3000" b="1" i="0" u="none" strike="noStrike" kern="0" cap="none" spc="-4" normalizeH="0" baseline="0" noProof="0" dirty="0">
                <a:ln>
                  <a:noFill/>
                </a:ln>
                <a:solidFill>
                  <a:srgbClr val="333366"/>
                </a:solidFill>
                <a:effectLst/>
                <a:uLnTx/>
                <a:uFillTx/>
                <a:latin typeface="Alegreya Sans" panose="00000500000000000000" pitchFamily="2" charset="0"/>
                <a:ea typeface="Open Sans Extrabold" panose="020B0906030804020204" pitchFamily="34" charset="0"/>
                <a:cs typeface="Open Sans Extrabold" panose="020B0906030804020204" pitchFamily="34" charset="0"/>
                <a:sym typeface="Arial"/>
              </a:rPr>
              <a:t>Communicating Impact (cont.)</a:t>
            </a:r>
            <a:endParaRPr kumimoji="0" lang="en-US" sz="3000" b="0" i="0" u="none" strike="noStrike" kern="0" cap="none" spc="0" normalizeH="0" baseline="0" noProof="0" dirty="0">
              <a:ln>
                <a:noFill/>
              </a:ln>
              <a:solidFill>
                <a:srgbClr val="333366"/>
              </a:solidFill>
              <a:effectLst/>
              <a:uLnTx/>
              <a:uFillTx/>
              <a:latin typeface="Alegreya Sans" panose="00000500000000000000" pitchFamily="2" charset="0"/>
              <a:ea typeface="Open Sans Extrabold" panose="020B0906030804020204" pitchFamily="34" charset="0"/>
              <a:cs typeface="Open Sans Extrabold" panose="020B0906030804020204" pitchFamily="34" charset="0"/>
              <a:sym typeface="Arial"/>
            </a:endParaRPr>
          </a:p>
        </p:txBody>
      </p:sp>
      <p:pic>
        <p:nvPicPr>
          <p:cNvPr id="3" name="Google Shape;11;p1">
            <a:extLst>
              <a:ext uri="{FF2B5EF4-FFF2-40B4-BE49-F238E27FC236}">
                <a16:creationId xmlns:a16="http://schemas.microsoft.com/office/drawing/2014/main" id="{039E517E-5EC4-05CE-F65C-2BF64F5ABE7B}"/>
              </a:ext>
              <a:ext uri="{C183D7F6-B498-43B3-948B-1728B52AA6E4}">
                <adec:decorative xmlns:adec="http://schemas.microsoft.com/office/drawing/2017/decorative" val="1"/>
              </a:ext>
            </a:extLst>
          </p:cNvPr>
          <p:cNvPicPr preferRelativeResize="0">
            <a:picLocks noChangeAspect="1"/>
          </p:cNvPicPr>
          <p:nvPr/>
        </p:nvPicPr>
        <p:blipFill rotWithShape="1">
          <a:blip r:embed="rId3">
            <a:alphaModFix/>
          </a:blip>
          <a:srcRect/>
          <a:stretch/>
        </p:blipFill>
        <p:spPr>
          <a:xfrm>
            <a:off x="1477411" y="4864732"/>
            <a:ext cx="1518803" cy="226808"/>
          </a:xfrm>
          <a:prstGeom prst="rect">
            <a:avLst/>
          </a:prstGeom>
          <a:noFill/>
          <a:ln>
            <a:noFill/>
          </a:ln>
        </p:spPr>
      </p:pic>
      <p:pic>
        <p:nvPicPr>
          <p:cNvPr id="4" name="Google Shape;150;p24">
            <a:extLst>
              <a:ext uri="{FF2B5EF4-FFF2-40B4-BE49-F238E27FC236}">
                <a16:creationId xmlns:a16="http://schemas.microsoft.com/office/drawing/2014/main" id="{BCA8036F-C5EB-E0F0-607E-73E02B852235}"/>
              </a:ext>
              <a:ext uri="{C183D7F6-B498-43B3-948B-1728B52AA6E4}">
                <adec:decorative xmlns:adec="http://schemas.microsoft.com/office/drawing/2017/decorative" val="1"/>
              </a:ext>
            </a:extLst>
          </p:cNvPr>
          <p:cNvPicPr preferRelativeResize="0">
            <a:picLocks noChangeAspect="1"/>
          </p:cNvPicPr>
          <p:nvPr/>
        </p:nvPicPr>
        <p:blipFill rotWithShape="1">
          <a:blip r:embed="rId4">
            <a:alphaModFix/>
          </a:blip>
          <a:srcRect/>
          <a:stretch/>
        </p:blipFill>
        <p:spPr>
          <a:xfrm>
            <a:off x="3216817" y="4891366"/>
            <a:ext cx="458538" cy="200687"/>
          </a:xfrm>
          <a:prstGeom prst="rect">
            <a:avLst/>
          </a:prstGeom>
          <a:noFill/>
          <a:ln>
            <a:noFill/>
          </a:ln>
        </p:spPr>
      </p:pic>
      <p:sp>
        <p:nvSpPr>
          <p:cNvPr id="6" name="Content Placeholder 6">
            <a:extLst>
              <a:ext uri="{FF2B5EF4-FFF2-40B4-BE49-F238E27FC236}">
                <a16:creationId xmlns:a16="http://schemas.microsoft.com/office/drawing/2014/main" id="{06DD4411-4D62-A006-EE7B-C153E3551D31}"/>
              </a:ext>
            </a:extLst>
          </p:cNvPr>
          <p:cNvSpPr txBox="1">
            <a:spLocks/>
          </p:cNvSpPr>
          <p:nvPr/>
        </p:nvSpPr>
        <p:spPr>
          <a:xfrm>
            <a:off x="182566" y="791838"/>
            <a:ext cx="8798089" cy="3650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900"/>
              </a:spcAft>
              <a:buNone/>
            </a:pPr>
            <a:r>
              <a:rPr lang="en-US" sz="1600">
                <a:solidFill>
                  <a:schemeClr val="bg2">
                    <a:lumMod val="25000"/>
                  </a:schemeClr>
                </a:solidFill>
                <a:latin typeface="Alegreya Sans" panose="00000500000000000000" pitchFamily="2" charset="0"/>
                <a:ea typeface="Open Sans" panose="020B0606030504020204" pitchFamily="34" charset="0"/>
                <a:cs typeface="Open Sans" panose="020B0606030504020204" pitchFamily="34" charset="0"/>
              </a:rPr>
              <a:t>Sharing the </a:t>
            </a:r>
            <a:r>
              <a:rPr lang="en-US" sz="1600" i="1">
                <a:solidFill>
                  <a:schemeClr val="bg2">
                    <a:lumMod val="25000"/>
                  </a:schemeClr>
                </a:solidFill>
                <a:latin typeface="Alegreya Sans" panose="00000500000000000000" pitchFamily="2" charset="0"/>
                <a:ea typeface="Open Sans" panose="020B0606030504020204" pitchFamily="34" charset="0"/>
                <a:cs typeface="Open Sans" panose="020B0606030504020204" pitchFamily="34" charset="0"/>
              </a:rPr>
              <a:t>Blueprint</a:t>
            </a:r>
            <a:r>
              <a:rPr lang="en-US" sz="1600">
                <a:solidFill>
                  <a:schemeClr val="bg2">
                    <a:lumMod val="25000"/>
                  </a:schemeClr>
                </a:solidFill>
                <a:latin typeface="Alegreya Sans" panose="00000500000000000000" pitchFamily="2" charset="0"/>
                <a:ea typeface="Open Sans" panose="020B0606030504020204" pitchFamily="34" charset="0"/>
                <a:cs typeface="Open Sans" panose="020B0606030504020204" pitchFamily="34" charset="0"/>
              </a:rPr>
              <a:t>, ECHO development, and impact through multiple mediums to broad audiences.</a:t>
            </a:r>
          </a:p>
        </p:txBody>
      </p:sp>
      <p:sp>
        <p:nvSpPr>
          <p:cNvPr id="15" name="TextBox 14">
            <a:extLst>
              <a:ext uri="{FF2B5EF4-FFF2-40B4-BE49-F238E27FC236}">
                <a16:creationId xmlns:a16="http://schemas.microsoft.com/office/drawing/2014/main" id="{D8CBB7D7-4832-8A54-4E74-FDF2AC942A33}"/>
              </a:ext>
            </a:extLst>
          </p:cNvPr>
          <p:cNvSpPr txBox="1"/>
          <p:nvPr/>
        </p:nvSpPr>
        <p:spPr>
          <a:xfrm>
            <a:off x="776533" y="1291081"/>
            <a:ext cx="3129379" cy="253916"/>
          </a:xfrm>
          <a:prstGeom prst="rect">
            <a:avLst/>
          </a:prstGeom>
          <a:noFill/>
        </p:spPr>
        <p:txBody>
          <a:bodyPr wrap="square" rtlCol="0">
            <a:spAutoFit/>
          </a:bodyPr>
          <a:lstStyle/>
          <a:p>
            <a:pPr algn="ctr"/>
            <a:r>
              <a:rPr lang="en-US" sz="1050" b="1">
                <a:latin typeface="Open Sans" panose="020B0606030504020204" pitchFamily="34" charset="0"/>
                <a:ea typeface="Open Sans" panose="020B0606030504020204" pitchFamily="34" charset="0"/>
                <a:cs typeface="Open Sans" panose="020B0606030504020204" pitchFamily="34" charset="0"/>
              </a:rPr>
              <a:t>Traditional Media</a:t>
            </a:r>
          </a:p>
        </p:txBody>
      </p:sp>
      <p:pic>
        <p:nvPicPr>
          <p:cNvPr id="16" name="Picture 15" descr="Publication screenshot from WCME Midcoast Morning Buzz">
            <a:extLst>
              <a:ext uri="{FF2B5EF4-FFF2-40B4-BE49-F238E27FC236}">
                <a16:creationId xmlns:a16="http://schemas.microsoft.com/office/drawing/2014/main" id="{5BFECD76-297E-FB51-442F-2DE635560BD5}"/>
              </a:ext>
            </a:extLst>
          </p:cNvPr>
          <p:cNvPicPr>
            <a:picLocks noChangeAspect="1"/>
          </p:cNvPicPr>
          <p:nvPr/>
        </p:nvPicPr>
        <p:blipFill>
          <a:blip r:embed="rId5"/>
          <a:stretch>
            <a:fillRect/>
          </a:stretch>
        </p:blipFill>
        <p:spPr>
          <a:xfrm>
            <a:off x="181250" y="1832707"/>
            <a:ext cx="4464299" cy="751528"/>
          </a:xfrm>
          <a:prstGeom prst="rect">
            <a:avLst/>
          </a:prstGeom>
        </p:spPr>
      </p:pic>
      <p:pic>
        <p:nvPicPr>
          <p:cNvPr id="14" name="Picture 13" descr="Publication screenshot from Pew">
            <a:extLst>
              <a:ext uri="{FF2B5EF4-FFF2-40B4-BE49-F238E27FC236}">
                <a16:creationId xmlns:a16="http://schemas.microsoft.com/office/drawing/2014/main" id="{3E083E72-46CD-B653-B97D-F3507E8B220C}"/>
              </a:ext>
            </a:extLst>
          </p:cNvPr>
          <p:cNvPicPr>
            <a:picLocks noChangeAspect="1"/>
          </p:cNvPicPr>
          <p:nvPr/>
        </p:nvPicPr>
        <p:blipFill>
          <a:blip r:embed="rId6"/>
          <a:stretch>
            <a:fillRect/>
          </a:stretch>
        </p:blipFill>
        <p:spPr>
          <a:xfrm>
            <a:off x="181250" y="2975020"/>
            <a:ext cx="4111124" cy="1170692"/>
          </a:xfrm>
          <a:prstGeom prst="rect">
            <a:avLst/>
          </a:prstGeom>
        </p:spPr>
      </p:pic>
      <p:sp>
        <p:nvSpPr>
          <p:cNvPr id="12" name="TextBox 11">
            <a:extLst>
              <a:ext uri="{FF2B5EF4-FFF2-40B4-BE49-F238E27FC236}">
                <a16:creationId xmlns:a16="http://schemas.microsoft.com/office/drawing/2014/main" id="{7FBFC4A0-7A53-D4C7-8D29-73AC749EA979}"/>
              </a:ext>
            </a:extLst>
          </p:cNvPr>
          <p:cNvSpPr txBox="1"/>
          <p:nvPr/>
        </p:nvSpPr>
        <p:spPr>
          <a:xfrm>
            <a:off x="5324526" y="1291081"/>
            <a:ext cx="3129379" cy="253916"/>
          </a:xfrm>
          <a:prstGeom prst="rect">
            <a:avLst/>
          </a:prstGeom>
          <a:noFill/>
        </p:spPr>
        <p:txBody>
          <a:bodyPr wrap="square" rtlCol="0">
            <a:spAutoFit/>
          </a:bodyPr>
          <a:lstStyle/>
          <a:p>
            <a:pPr algn="ctr"/>
            <a:r>
              <a:rPr lang="en-US" sz="1050" b="1">
                <a:latin typeface="Open Sans" panose="020B0606030504020204" pitchFamily="34" charset="0"/>
                <a:ea typeface="Open Sans" panose="020B0606030504020204" pitchFamily="34" charset="0"/>
                <a:cs typeface="Open Sans" panose="020B0606030504020204" pitchFamily="34" charset="0"/>
              </a:rPr>
              <a:t>Blogs</a:t>
            </a:r>
          </a:p>
        </p:txBody>
      </p:sp>
      <p:pic>
        <p:nvPicPr>
          <p:cNvPr id="13" name="Picture 12" descr="Publication screenshot from National Health Council blog">
            <a:extLst>
              <a:ext uri="{FF2B5EF4-FFF2-40B4-BE49-F238E27FC236}">
                <a16:creationId xmlns:a16="http://schemas.microsoft.com/office/drawing/2014/main" id="{CDA0BECB-B054-A357-3F6C-E42AF8839F37}"/>
              </a:ext>
            </a:extLst>
          </p:cNvPr>
          <p:cNvPicPr>
            <a:picLocks noChangeAspect="1"/>
          </p:cNvPicPr>
          <p:nvPr/>
        </p:nvPicPr>
        <p:blipFill>
          <a:blip r:embed="rId7"/>
          <a:srcRect r="4705"/>
          <a:stretch/>
        </p:blipFill>
        <p:spPr>
          <a:xfrm>
            <a:off x="4851628" y="1606625"/>
            <a:ext cx="4052368" cy="1368395"/>
          </a:xfrm>
          <a:prstGeom prst="rect">
            <a:avLst/>
          </a:prstGeom>
        </p:spPr>
      </p:pic>
      <p:pic>
        <p:nvPicPr>
          <p:cNvPr id="5" name="Picture 4">
            <a:extLst>
              <a:ext uri="{FF2B5EF4-FFF2-40B4-BE49-F238E27FC236}">
                <a16:creationId xmlns:a16="http://schemas.microsoft.com/office/drawing/2014/main" id="{6FE11A7C-BE70-0283-E988-13D5EC2D824C}"/>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395451" y="4542118"/>
            <a:ext cx="768550" cy="432484"/>
          </a:xfrm>
          <a:prstGeom prst="rect">
            <a:avLst/>
          </a:prstGeom>
        </p:spPr>
      </p:pic>
      <p:pic>
        <p:nvPicPr>
          <p:cNvPr id="7" name="Picture 6" descr="Publication screenshot from blog">
            <a:extLst>
              <a:ext uri="{FF2B5EF4-FFF2-40B4-BE49-F238E27FC236}">
                <a16:creationId xmlns:a16="http://schemas.microsoft.com/office/drawing/2014/main" id="{056B989E-EB57-A1D2-94B8-06A8F07D4F87}"/>
              </a:ext>
            </a:extLst>
          </p:cNvPr>
          <p:cNvPicPr>
            <a:picLocks noChangeAspect="1"/>
          </p:cNvPicPr>
          <p:nvPr/>
        </p:nvPicPr>
        <p:blipFill>
          <a:blip r:embed="rId9"/>
          <a:stretch>
            <a:fillRect/>
          </a:stretch>
        </p:blipFill>
        <p:spPr>
          <a:xfrm>
            <a:off x="4928287" y="3616966"/>
            <a:ext cx="3946128" cy="1474574"/>
          </a:xfrm>
          <a:prstGeom prst="rect">
            <a:avLst/>
          </a:prstGeom>
        </p:spPr>
      </p:pic>
      <p:pic>
        <p:nvPicPr>
          <p:cNvPr id="9" name="Picture 8" descr="Publication screenshot from blog">
            <a:extLst>
              <a:ext uri="{FF2B5EF4-FFF2-40B4-BE49-F238E27FC236}">
                <a16:creationId xmlns:a16="http://schemas.microsoft.com/office/drawing/2014/main" id="{3CA57ED1-0B3D-4D81-76E6-8B628B19499C}"/>
              </a:ext>
            </a:extLst>
          </p:cNvPr>
          <p:cNvPicPr>
            <a:picLocks noChangeAspect="1"/>
          </p:cNvPicPr>
          <p:nvPr/>
        </p:nvPicPr>
        <p:blipFill>
          <a:blip r:embed="rId10"/>
          <a:stretch>
            <a:fillRect/>
          </a:stretch>
        </p:blipFill>
        <p:spPr>
          <a:xfrm>
            <a:off x="4769708" y="2871945"/>
            <a:ext cx="4374292" cy="1105591"/>
          </a:xfrm>
          <a:prstGeom prst="rect">
            <a:avLst/>
          </a:prstGeom>
        </p:spPr>
      </p:pic>
    </p:spTree>
    <p:extLst>
      <p:ext uri="{BB962C8B-B14F-4D97-AF65-F5344CB8AC3E}">
        <p14:creationId xmlns:p14="http://schemas.microsoft.com/office/powerpoint/2010/main" val="27321746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74C91-2EF9-B24B-3098-833B0C8332B0}"/>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C0681CC6-7454-428F-E6B6-C64E3341A6E1}"/>
              </a:ext>
            </a:extLst>
          </p:cNvPr>
          <p:cNvSpPr txBox="1">
            <a:spLocks noGrp="1"/>
          </p:cNvSpPr>
          <p:nvPr>
            <p:ph type="title" idx="4294967295"/>
          </p:nvPr>
        </p:nvSpPr>
        <p:spPr>
          <a:xfrm>
            <a:off x="267418" y="308811"/>
            <a:ext cx="8876581" cy="470802"/>
          </a:xfrm>
          <a:prstGeom prst="rect">
            <a:avLst/>
          </a:prstGeom>
          <a:noFill/>
          <a:ln>
            <a:noFill/>
            <a:prstDash/>
          </a:ln>
          <a:effectLst/>
        </p:spPr>
        <p:txBody>
          <a:bodyPr rot="0" spcFirstLastPara="0" vertOverflow="overflow" horzOverflow="overflow" vert="horz" wrap="square" lIns="0" tIns="9049" rIns="0" bIns="0" numCol="1" spcCol="0" rtlCol="0" fromWordArt="0" anchor="t" anchorCtr="0" forceAA="0" compatLnSpc="1">
            <a:prstTxWarp prst="textNoShape">
              <a:avLst/>
            </a:prstTxWarp>
            <a:spAutoFit/>
          </a:bodyPr>
          <a:lstStyle/>
          <a:p>
            <a:pPr marL="9525" marR="0" lvl="0" indent="0" algn="l" defTabSz="914400" rtl="0" eaLnBrk="1" fontAlgn="auto" latinLnBrk="0" hangingPunct="1">
              <a:lnSpc>
                <a:spcPct val="100000"/>
              </a:lnSpc>
              <a:spcBef>
                <a:spcPts val="71"/>
              </a:spcBef>
              <a:spcAft>
                <a:spcPts val="0"/>
              </a:spcAft>
              <a:buClr>
                <a:srgbClr val="000000"/>
              </a:buClr>
              <a:buSzTx/>
              <a:buFont typeface="Arial"/>
              <a:buNone/>
              <a:tabLst/>
              <a:defRPr/>
            </a:pPr>
            <a:r>
              <a:rPr kumimoji="0" lang="en-US" sz="3000" b="1" i="0" u="none" strike="noStrike" kern="0" cap="none" spc="-4" normalizeH="0" baseline="0" noProof="0">
                <a:ln>
                  <a:noFill/>
                </a:ln>
                <a:solidFill>
                  <a:srgbClr val="333366"/>
                </a:solidFill>
                <a:effectLst/>
                <a:uLnTx/>
                <a:uFillTx/>
                <a:latin typeface="Alegreya Sans" panose="00000500000000000000" pitchFamily="2" charset="0"/>
                <a:ea typeface="Open Sans Extrabold" panose="020B0906030804020204" pitchFamily="34" charset="0"/>
                <a:cs typeface="Open Sans Extrabold" panose="020B0906030804020204" pitchFamily="34" charset="0"/>
                <a:sym typeface="Arial"/>
              </a:rPr>
              <a:t>Supporting Implementation</a:t>
            </a:r>
            <a:endParaRPr kumimoji="0" lang="en-US" sz="3000" b="0" i="0" u="none" strike="noStrike" kern="0" cap="none" spc="0" normalizeH="0" baseline="0" noProof="0">
              <a:ln>
                <a:noFill/>
              </a:ln>
              <a:solidFill>
                <a:srgbClr val="333366"/>
              </a:solidFill>
              <a:effectLst/>
              <a:uLnTx/>
              <a:uFillTx/>
              <a:latin typeface="Alegreya Sans" panose="00000500000000000000" pitchFamily="2" charset="0"/>
              <a:ea typeface="Open Sans Extrabold" panose="020B0906030804020204" pitchFamily="34" charset="0"/>
              <a:cs typeface="Open Sans Extrabold" panose="020B0906030804020204" pitchFamily="34" charset="0"/>
              <a:sym typeface="Arial"/>
            </a:endParaRPr>
          </a:p>
        </p:txBody>
      </p:sp>
      <p:pic>
        <p:nvPicPr>
          <p:cNvPr id="3" name="Google Shape;11;p1">
            <a:extLst>
              <a:ext uri="{FF2B5EF4-FFF2-40B4-BE49-F238E27FC236}">
                <a16:creationId xmlns:a16="http://schemas.microsoft.com/office/drawing/2014/main" id="{EAB875F2-F85D-73B8-B7D2-98CED1D31F89}"/>
              </a:ext>
              <a:ext uri="{C183D7F6-B498-43B3-948B-1728B52AA6E4}">
                <adec:decorative xmlns:adec="http://schemas.microsoft.com/office/drawing/2017/decorative" val="1"/>
              </a:ext>
            </a:extLst>
          </p:cNvPr>
          <p:cNvPicPr preferRelativeResize="0">
            <a:picLocks noChangeAspect="1"/>
          </p:cNvPicPr>
          <p:nvPr/>
        </p:nvPicPr>
        <p:blipFill rotWithShape="1">
          <a:blip r:embed="rId3">
            <a:alphaModFix/>
          </a:blip>
          <a:srcRect/>
          <a:stretch/>
        </p:blipFill>
        <p:spPr>
          <a:xfrm>
            <a:off x="1477411" y="4864732"/>
            <a:ext cx="1518803" cy="226808"/>
          </a:xfrm>
          <a:prstGeom prst="rect">
            <a:avLst/>
          </a:prstGeom>
          <a:noFill/>
          <a:ln>
            <a:noFill/>
          </a:ln>
        </p:spPr>
      </p:pic>
      <p:pic>
        <p:nvPicPr>
          <p:cNvPr id="4" name="Google Shape;150;p24">
            <a:extLst>
              <a:ext uri="{FF2B5EF4-FFF2-40B4-BE49-F238E27FC236}">
                <a16:creationId xmlns:a16="http://schemas.microsoft.com/office/drawing/2014/main" id="{A8F73B45-791F-A98C-1AFA-0500BAD1BAFE}"/>
              </a:ext>
              <a:ext uri="{C183D7F6-B498-43B3-948B-1728B52AA6E4}">
                <adec:decorative xmlns:adec="http://schemas.microsoft.com/office/drawing/2017/decorative" val="1"/>
              </a:ext>
            </a:extLst>
          </p:cNvPr>
          <p:cNvPicPr preferRelativeResize="0">
            <a:picLocks noChangeAspect="1"/>
          </p:cNvPicPr>
          <p:nvPr/>
        </p:nvPicPr>
        <p:blipFill rotWithShape="1">
          <a:blip r:embed="rId4">
            <a:alphaModFix/>
          </a:blip>
          <a:srcRect/>
          <a:stretch/>
        </p:blipFill>
        <p:spPr>
          <a:xfrm>
            <a:off x="3216817" y="4891366"/>
            <a:ext cx="458538" cy="200687"/>
          </a:xfrm>
          <a:prstGeom prst="rect">
            <a:avLst/>
          </a:prstGeom>
          <a:noFill/>
          <a:ln>
            <a:noFill/>
          </a:ln>
        </p:spPr>
      </p:pic>
      <p:sp>
        <p:nvSpPr>
          <p:cNvPr id="6" name="Content Placeholder 6">
            <a:extLst>
              <a:ext uri="{FF2B5EF4-FFF2-40B4-BE49-F238E27FC236}">
                <a16:creationId xmlns:a16="http://schemas.microsoft.com/office/drawing/2014/main" id="{0B9A8DFF-EA39-B1B2-83DE-01B312E40887}"/>
              </a:ext>
            </a:extLst>
          </p:cNvPr>
          <p:cNvSpPr txBox="1">
            <a:spLocks/>
          </p:cNvSpPr>
          <p:nvPr/>
        </p:nvSpPr>
        <p:spPr>
          <a:xfrm>
            <a:off x="267418" y="825779"/>
            <a:ext cx="8609163" cy="4043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900"/>
              </a:spcAft>
              <a:buNone/>
            </a:pPr>
            <a:r>
              <a:rPr lang="en-US" sz="1600">
                <a:solidFill>
                  <a:schemeClr val="bg2">
                    <a:lumMod val="25000"/>
                  </a:schemeClr>
                </a:solidFill>
                <a:latin typeface="Alegreya Sans" panose="00000500000000000000" pitchFamily="2" charset="0"/>
                <a:ea typeface="Open Sans" panose="020B0606030504020204" pitchFamily="34" charset="0"/>
                <a:cs typeface="Open Sans" panose="020B0606030504020204" pitchFamily="34" charset="0"/>
              </a:rPr>
              <a:t>Bringing the strategies described in the </a:t>
            </a:r>
            <a:r>
              <a:rPr lang="en-US" sz="1600" i="1">
                <a:solidFill>
                  <a:schemeClr val="bg2">
                    <a:lumMod val="25000"/>
                  </a:schemeClr>
                </a:solidFill>
                <a:latin typeface="Alegreya Sans" panose="00000500000000000000" pitchFamily="2" charset="0"/>
                <a:ea typeface="Open Sans" panose="020B0606030504020204" pitchFamily="34" charset="0"/>
                <a:cs typeface="Open Sans" panose="020B0606030504020204" pitchFamily="34" charset="0"/>
              </a:rPr>
              <a:t>Blueprint </a:t>
            </a:r>
            <a:r>
              <a:rPr lang="en-US" sz="1600">
                <a:solidFill>
                  <a:schemeClr val="bg2">
                    <a:lumMod val="25000"/>
                  </a:schemeClr>
                </a:solidFill>
                <a:latin typeface="Alegreya Sans" panose="00000500000000000000" pitchFamily="2" charset="0"/>
                <a:ea typeface="Open Sans" panose="020B0606030504020204" pitchFamily="34" charset="0"/>
                <a:cs typeface="Open Sans" panose="020B0606030504020204" pitchFamily="34" charset="0"/>
              </a:rPr>
              <a:t>to interest holders</a:t>
            </a:r>
          </a:p>
        </p:txBody>
      </p:sp>
      <p:pic>
        <p:nvPicPr>
          <p:cNvPr id="5" name="Content Placeholder 5" descr="Screenshot of tip sheet &quot;Talking about suicide risk with patients and families&quot;">
            <a:extLst>
              <a:ext uri="{FF2B5EF4-FFF2-40B4-BE49-F238E27FC236}">
                <a16:creationId xmlns:a16="http://schemas.microsoft.com/office/drawing/2014/main" id="{C1B7A21F-56DF-F3E9-D04E-4C44DD8F24D2}"/>
              </a:ext>
            </a:extLst>
          </p:cNvPr>
          <p:cNvPicPr>
            <a:picLocks noChangeAspect="1"/>
          </p:cNvPicPr>
          <p:nvPr/>
        </p:nvPicPr>
        <p:blipFill>
          <a:blip r:embed="rId5"/>
          <a:stretch>
            <a:fillRect/>
          </a:stretch>
        </p:blipFill>
        <p:spPr>
          <a:xfrm>
            <a:off x="498623" y="1149620"/>
            <a:ext cx="2516201" cy="3310792"/>
          </a:xfrm>
          <a:prstGeom prst="rect">
            <a:avLst/>
          </a:prstGeom>
        </p:spPr>
      </p:pic>
      <p:pic>
        <p:nvPicPr>
          <p:cNvPr id="7" name="Picture 6" descr="Screenshot of tip sheet &quot;We're talking about suicide risk&quot;">
            <a:extLst>
              <a:ext uri="{FF2B5EF4-FFF2-40B4-BE49-F238E27FC236}">
                <a16:creationId xmlns:a16="http://schemas.microsoft.com/office/drawing/2014/main" id="{B2CE97C4-1D1F-2DEE-E433-86549D2FCB51}"/>
              </a:ext>
            </a:extLst>
          </p:cNvPr>
          <p:cNvPicPr>
            <a:picLocks noChangeAspect="1"/>
          </p:cNvPicPr>
          <p:nvPr/>
        </p:nvPicPr>
        <p:blipFill>
          <a:blip r:embed="rId6"/>
          <a:srcRect l="4102" r="-3" b="-3"/>
          <a:stretch/>
        </p:blipFill>
        <p:spPr>
          <a:xfrm>
            <a:off x="3517228" y="1149620"/>
            <a:ext cx="2436800" cy="3310792"/>
          </a:xfrm>
          <a:prstGeom prst="rect">
            <a:avLst/>
          </a:prstGeom>
        </p:spPr>
      </p:pic>
      <p:pic>
        <p:nvPicPr>
          <p:cNvPr id="8" name="Picture 7" descr="Screenshot of publication &quot;Mental health struggles are common. Talking to your pediatrician can help&quot;">
            <a:extLst>
              <a:ext uri="{FF2B5EF4-FFF2-40B4-BE49-F238E27FC236}">
                <a16:creationId xmlns:a16="http://schemas.microsoft.com/office/drawing/2014/main" id="{D4621964-F5FC-1256-30B4-DAE7669783DD}"/>
              </a:ext>
            </a:extLst>
          </p:cNvPr>
          <p:cNvPicPr>
            <a:picLocks noChangeAspect="1"/>
          </p:cNvPicPr>
          <p:nvPr/>
        </p:nvPicPr>
        <p:blipFill>
          <a:blip r:embed="rId7"/>
          <a:stretch>
            <a:fillRect/>
          </a:stretch>
        </p:blipFill>
        <p:spPr>
          <a:xfrm>
            <a:off x="6401032" y="1230100"/>
            <a:ext cx="2115854" cy="3230312"/>
          </a:xfrm>
          <a:prstGeom prst="rect">
            <a:avLst/>
          </a:prstGeom>
        </p:spPr>
      </p:pic>
      <p:sp>
        <p:nvSpPr>
          <p:cNvPr id="9" name="TextBox 8">
            <a:extLst>
              <a:ext uri="{FF2B5EF4-FFF2-40B4-BE49-F238E27FC236}">
                <a16:creationId xmlns:a16="http://schemas.microsoft.com/office/drawing/2014/main" id="{E18AA629-524C-C643-9897-1DC7A4A01AC7}"/>
              </a:ext>
            </a:extLst>
          </p:cNvPr>
          <p:cNvSpPr txBox="1"/>
          <p:nvPr/>
        </p:nvSpPr>
        <p:spPr>
          <a:xfrm>
            <a:off x="498623" y="4701137"/>
            <a:ext cx="5184823" cy="276999"/>
          </a:xfrm>
          <a:prstGeom prst="rect">
            <a:avLst/>
          </a:prstGeom>
          <a:noFill/>
        </p:spPr>
        <p:txBody>
          <a:bodyPr wrap="square" rtlCol="0">
            <a:spAutoFit/>
          </a:bodyPr>
          <a:lstStyle/>
          <a:p>
            <a:r>
              <a:rPr lang="en-US" sz="1200">
                <a:latin typeface="Alegreya Sans" panose="00000500000000000000" pitchFamily="2" charset="0"/>
                <a:ea typeface="Open Sans" panose="020B0606030504020204" pitchFamily="34" charset="0"/>
                <a:cs typeface="Open Sans" panose="020B0606030504020204" pitchFamily="34" charset="0"/>
              </a:rPr>
              <a:t>Find these and more at </a:t>
            </a:r>
            <a:r>
              <a:rPr lang="en-US" sz="1200">
                <a:latin typeface="Alegreya Sans" panose="00000500000000000000" pitchFamily="2" charset="0"/>
                <a:ea typeface="Open Sans" panose="020B0606030504020204" pitchFamily="34" charset="0"/>
                <a:cs typeface="Open Sans" panose="020B0606030504020204" pitchFamily="34" charset="0"/>
                <a:hlinkClick r:id="rId8"/>
              </a:rPr>
              <a:t>www.aap.org/suicideprevention/additionalresources</a:t>
            </a:r>
            <a:r>
              <a:rPr lang="en-US" sz="1200">
                <a:latin typeface="Alegreya Sans" panose="00000500000000000000" pitchFamily="2" charset="0"/>
                <a:ea typeface="Open Sans" panose="020B0606030504020204" pitchFamily="34" charset="0"/>
                <a:cs typeface="Open Sans" panose="020B0606030504020204" pitchFamily="34" charset="0"/>
              </a:rPr>
              <a:t> </a:t>
            </a:r>
          </a:p>
        </p:txBody>
      </p:sp>
      <p:pic>
        <p:nvPicPr>
          <p:cNvPr id="10" name="Picture 9">
            <a:extLst>
              <a:ext uri="{FF2B5EF4-FFF2-40B4-BE49-F238E27FC236}">
                <a16:creationId xmlns:a16="http://schemas.microsoft.com/office/drawing/2014/main" id="{A9C0993A-137B-A244-766D-3407F06E8F21}"/>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6395451" y="4542118"/>
            <a:ext cx="768550" cy="432484"/>
          </a:xfrm>
          <a:prstGeom prst="rect">
            <a:avLst/>
          </a:prstGeom>
        </p:spPr>
      </p:pic>
    </p:spTree>
    <p:extLst>
      <p:ext uri="{BB962C8B-B14F-4D97-AF65-F5344CB8AC3E}">
        <p14:creationId xmlns:p14="http://schemas.microsoft.com/office/powerpoint/2010/main" val="39716421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65C09AC-093F-387F-24C7-9FB0AC34E2BA}"/>
              </a:ext>
            </a:extLst>
          </p:cNvPr>
          <p:cNvSpPr>
            <a:spLocks noGrp="1"/>
          </p:cNvSpPr>
          <p:nvPr>
            <p:ph type="title" idx="4294967295"/>
          </p:nvPr>
        </p:nvSpPr>
        <p:spPr>
          <a:xfrm>
            <a:off x="5501478" y="2325600"/>
            <a:ext cx="3564297" cy="1072458"/>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1588" marR="0" lvl="0" indent="-1588" algn="l" defTabSz="914400" rtl="0" eaLnBrk="1" fontAlgn="auto" latinLnBrk="0" hangingPunct="1">
              <a:lnSpc>
                <a:spcPct val="100000"/>
              </a:lnSpc>
              <a:spcBef>
                <a:spcPts val="450"/>
              </a:spcBef>
              <a:spcAft>
                <a:spcPts val="0"/>
              </a:spcAft>
              <a:buClr>
                <a:schemeClr val="accent1"/>
              </a:buClr>
              <a:buSzPts val="1800"/>
              <a:buFont typeface="Arial"/>
              <a:buNone/>
              <a:tabLst/>
              <a:defRPr/>
            </a:pPr>
            <a:r>
              <a:rPr kumimoji="0" lang="en-US" sz="1600" b="0" i="0" u="none" strike="noStrike" kern="0" cap="none" spc="0" normalizeH="0" baseline="0" noProof="0">
                <a:ln>
                  <a:noFill/>
                </a:ln>
                <a:solidFill>
                  <a:schemeClr val="lt2"/>
                </a:solidFill>
                <a:effectLst/>
                <a:uLnTx/>
                <a:uFillTx/>
                <a:latin typeface="Alegreya Sans"/>
                <a:ea typeface="Alegreya Sans"/>
                <a:cs typeface="Alegreya Sans"/>
                <a:sym typeface="Alegreya Sans"/>
              </a:rPr>
              <a:t>We’re always prepared for the asthma attack or seizure or a kid who isn’t breathing. Now we have a mechanism for </a:t>
            </a:r>
            <a:r>
              <a:rPr kumimoji="0" lang="en-US" sz="1600" b="1" i="0" u="none" strike="noStrike" kern="0" cap="none" spc="0" normalizeH="0" baseline="0" noProof="0">
                <a:ln>
                  <a:noFill/>
                </a:ln>
                <a:solidFill>
                  <a:schemeClr val="lt2"/>
                </a:solidFill>
                <a:effectLst/>
                <a:uLnTx/>
                <a:uFillTx/>
                <a:latin typeface="Alegreya Sans"/>
                <a:ea typeface="Alegreya Sans"/>
                <a:cs typeface="Alegreya Sans"/>
                <a:sym typeface="Alegreya Sans"/>
              </a:rPr>
              <a:t>assessing suicide risk and feel more confident </a:t>
            </a:r>
            <a:r>
              <a:rPr kumimoji="0" lang="en-US" sz="1600" b="0" i="0" u="none" strike="noStrike" kern="0" cap="none" spc="0" normalizeH="0" baseline="0" noProof="0">
                <a:ln>
                  <a:noFill/>
                </a:ln>
                <a:solidFill>
                  <a:schemeClr val="lt2"/>
                </a:solidFill>
                <a:effectLst/>
                <a:uLnTx/>
                <a:uFillTx/>
                <a:latin typeface="Alegreya Sans"/>
                <a:ea typeface="Alegreya Sans"/>
                <a:cs typeface="Alegreya Sans"/>
                <a:sym typeface="Alegreya Sans"/>
              </a:rPr>
              <a:t>managing these critical encounters.</a:t>
            </a:r>
          </a:p>
        </p:txBody>
      </p:sp>
      <p:sp>
        <p:nvSpPr>
          <p:cNvPr id="4" name="Text Placeholder 3">
            <a:extLst>
              <a:ext uri="{FF2B5EF4-FFF2-40B4-BE49-F238E27FC236}">
                <a16:creationId xmlns:a16="http://schemas.microsoft.com/office/drawing/2014/main" id="{D30E7113-83D6-019A-1ACA-D0CC23304E0B}"/>
              </a:ext>
            </a:extLst>
          </p:cNvPr>
          <p:cNvSpPr>
            <a:spLocks noGrp="1"/>
          </p:cNvSpPr>
          <p:nvPr>
            <p:ph type="body" idx="3"/>
          </p:nvPr>
        </p:nvSpPr>
        <p:spPr>
          <a:xfrm>
            <a:off x="5602278" y="3669097"/>
            <a:ext cx="3463498" cy="601982"/>
          </a:xfrm>
        </p:spPr>
        <p:txBody>
          <a:bodyPr/>
          <a:lstStyle/>
          <a:p>
            <a:pPr marL="173038" indent="-1588" algn="r"/>
            <a:r>
              <a:rPr lang="en-US" b="1"/>
              <a:t>Dr. Edward Salzberg</a:t>
            </a:r>
            <a:br>
              <a:rPr lang="en-US" b="1"/>
            </a:br>
            <a:r>
              <a:rPr lang="en-US"/>
              <a:t>Clinical ECHO Participant</a:t>
            </a:r>
          </a:p>
        </p:txBody>
      </p:sp>
      <p:pic>
        <p:nvPicPr>
          <p:cNvPr id="7" name="Picture Placeholder 6" descr="People holding hands">
            <a:extLst>
              <a:ext uri="{FF2B5EF4-FFF2-40B4-BE49-F238E27FC236}">
                <a16:creationId xmlns:a16="http://schemas.microsoft.com/office/drawing/2014/main" id="{465FA3AF-8C88-13D7-B638-09B4477F167D}"/>
              </a:ext>
            </a:extLst>
          </p:cNvPr>
          <p:cNvPicPr>
            <a:picLocks noGrp="1" noChangeAspect="1"/>
          </p:cNvPicPr>
          <p:nvPr>
            <p:ph type="pic" idx="2"/>
          </p:nvPr>
        </p:nvPicPr>
        <p:blipFill>
          <a:blip r:embed="rId2"/>
          <a:srcRect l="40684" r="12294"/>
          <a:stretch>
            <a:fillRect/>
          </a:stretch>
        </p:blipFill>
        <p:spPr>
          <a:xfrm>
            <a:off x="-1" y="1"/>
            <a:ext cx="3624442" cy="5143499"/>
          </a:xfrm>
        </p:spPr>
      </p:pic>
      <p:pic>
        <p:nvPicPr>
          <p:cNvPr id="5" name="Picture 4">
            <a:extLst>
              <a:ext uri="{FF2B5EF4-FFF2-40B4-BE49-F238E27FC236}">
                <a16:creationId xmlns:a16="http://schemas.microsoft.com/office/drawing/2014/main" id="{6D3DB99F-2A1E-179D-2F12-34F84D6B564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395451" y="4542118"/>
            <a:ext cx="768550" cy="432484"/>
          </a:xfrm>
          <a:prstGeom prst="rect">
            <a:avLst/>
          </a:prstGeom>
        </p:spPr>
      </p:pic>
    </p:spTree>
    <p:extLst>
      <p:ext uri="{BB962C8B-B14F-4D97-AF65-F5344CB8AC3E}">
        <p14:creationId xmlns:p14="http://schemas.microsoft.com/office/powerpoint/2010/main" val="4632066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5A0FC-5313-42EE-1FC5-0335AC76AB0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D1A0C13-21DE-9341-D317-390CC91A941F}"/>
              </a:ext>
            </a:extLst>
          </p:cNvPr>
          <p:cNvSpPr>
            <a:spLocks noGrp="1"/>
          </p:cNvSpPr>
          <p:nvPr>
            <p:ph type="title" idx="4294967295"/>
          </p:nvPr>
        </p:nvSpPr>
        <p:spPr>
          <a:xfrm>
            <a:off x="777601" y="634864"/>
            <a:ext cx="7030784" cy="362619"/>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173038" marR="0" lvl="0" indent="-1588" algn="l" defTabSz="914400" rtl="0" eaLnBrk="1" fontAlgn="auto" latinLnBrk="0" hangingPunct="1">
              <a:lnSpc>
                <a:spcPct val="100000"/>
              </a:lnSpc>
              <a:spcBef>
                <a:spcPts val="450"/>
              </a:spcBef>
              <a:spcAft>
                <a:spcPts val="0"/>
              </a:spcAft>
              <a:buClr>
                <a:schemeClr val="accent1"/>
              </a:buClr>
              <a:buSzPts val="3200"/>
              <a:buFont typeface="Arial"/>
              <a:buNone/>
              <a:tabLst/>
              <a:defRPr/>
            </a:pPr>
            <a:r>
              <a:rPr kumimoji="0" lang="en-US" sz="3000" b="1" i="0" u="none" strike="noStrike" kern="0" cap="none" spc="0" normalizeH="0" baseline="0" noProof="0">
                <a:ln>
                  <a:noFill/>
                </a:ln>
                <a:solidFill>
                  <a:schemeClr val="accent2"/>
                </a:solidFill>
                <a:effectLst/>
                <a:uLnTx/>
                <a:uFillTx/>
                <a:latin typeface="Alegreya Sans"/>
                <a:ea typeface="Alegreya Sans"/>
                <a:cs typeface="Alegreya Sans"/>
                <a:sym typeface="Alegreya Sans"/>
              </a:rPr>
              <a:t>Lessons Learned</a:t>
            </a:r>
          </a:p>
        </p:txBody>
      </p:sp>
      <p:sp>
        <p:nvSpPr>
          <p:cNvPr id="4" name="Text Placeholder 3">
            <a:extLst>
              <a:ext uri="{FF2B5EF4-FFF2-40B4-BE49-F238E27FC236}">
                <a16:creationId xmlns:a16="http://schemas.microsoft.com/office/drawing/2014/main" id="{02281EB0-3B28-30C7-B2AA-55932736A912}"/>
              </a:ext>
            </a:extLst>
          </p:cNvPr>
          <p:cNvSpPr>
            <a:spLocks noGrp="1"/>
          </p:cNvSpPr>
          <p:nvPr>
            <p:ph type="body" idx="3"/>
          </p:nvPr>
        </p:nvSpPr>
        <p:spPr>
          <a:xfrm>
            <a:off x="210802" y="1677615"/>
            <a:ext cx="8594798" cy="1988344"/>
          </a:xfrm>
        </p:spPr>
        <p:txBody>
          <a:bodyPr/>
          <a:lstStyle/>
          <a:p>
            <a:pPr>
              <a:spcBef>
                <a:spcPts val="600"/>
              </a:spcBef>
            </a:pPr>
            <a:r>
              <a:rPr lang="en-US" sz="2000"/>
              <a:t>Operationalizing clinical best practices means supporting providers in </a:t>
            </a:r>
            <a:r>
              <a:rPr lang="en-US" sz="2000" b="1"/>
              <a:t>translating principles into day-to-day practice </a:t>
            </a:r>
            <a:r>
              <a:rPr lang="en-US" sz="2000"/>
              <a:t>(moving from </a:t>
            </a:r>
            <a:r>
              <a:rPr lang="en-US" sz="2000" b="1"/>
              <a:t>what </a:t>
            </a:r>
            <a:r>
              <a:rPr lang="en-US" sz="2000"/>
              <a:t>to </a:t>
            </a:r>
            <a:r>
              <a:rPr lang="en-US" sz="2000" b="1"/>
              <a:t>how</a:t>
            </a:r>
            <a:r>
              <a:rPr lang="en-US" sz="2000"/>
              <a:t>).</a:t>
            </a:r>
          </a:p>
          <a:p>
            <a:pPr>
              <a:spcBef>
                <a:spcPts val="600"/>
              </a:spcBef>
            </a:pPr>
            <a:r>
              <a:rPr lang="en-US" sz="2000"/>
              <a:t>Training combined with </a:t>
            </a:r>
            <a:r>
              <a:rPr lang="en-US" sz="2000" b="1"/>
              <a:t>technical assistance </a:t>
            </a:r>
            <a:r>
              <a:rPr lang="en-US" sz="2000"/>
              <a:t>can build capacity of learners to identify and support youth at risk for suicide, and advance youth suicide prevention in community settings.</a:t>
            </a:r>
          </a:p>
          <a:p>
            <a:pPr>
              <a:spcBef>
                <a:spcPts val="600"/>
              </a:spcBef>
            </a:pPr>
            <a:r>
              <a:rPr lang="en-US" sz="2000"/>
              <a:t>Being </a:t>
            </a:r>
            <a:r>
              <a:rPr lang="en-US" sz="2000" b="1"/>
              <a:t>adaptable to change</a:t>
            </a:r>
            <a:r>
              <a:rPr lang="en-US" sz="2000"/>
              <a:t> while </a:t>
            </a:r>
            <a:r>
              <a:rPr lang="en-US" sz="2000" b="1"/>
              <a:t>meeting the</a:t>
            </a:r>
            <a:r>
              <a:rPr lang="en-US" sz="2000"/>
              <a:t> </a:t>
            </a:r>
            <a:r>
              <a:rPr lang="en-US" sz="2000" b="1"/>
              <a:t>needs of learners </a:t>
            </a:r>
            <a:r>
              <a:rPr lang="en-US" sz="2000"/>
              <a:t>makes content more relevant and engagement more likely.</a:t>
            </a:r>
          </a:p>
          <a:p>
            <a:pPr>
              <a:spcBef>
                <a:spcPts val="600"/>
              </a:spcBef>
            </a:pPr>
            <a:r>
              <a:rPr lang="en-US" sz="2000"/>
              <a:t>Grounding practices and implementation in </a:t>
            </a:r>
            <a:r>
              <a:rPr lang="en-US" sz="2000" b="1"/>
              <a:t>health equity </a:t>
            </a:r>
            <a:r>
              <a:rPr lang="en-US" sz="2000"/>
              <a:t>ensures diverse patient needs are met.</a:t>
            </a:r>
          </a:p>
        </p:txBody>
      </p:sp>
      <p:pic>
        <p:nvPicPr>
          <p:cNvPr id="6" name="Picture 5">
            <a:extLst>
              <a:ext uri="{FF2B5EF4-FFF2-40B4-BE49-F238E27FC236}">
                <a16:creationId xmlns:a16="http://schemas.microsoft.com/office/drawing/2014/main" id="{D69C50CD-9681-8AB8-599C-1637528EEA1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395451" y="4542118"/>
            <a:ext cx="768550" cy="432484"/>
          </a:xfrm>
          <a:prstGeom prst="rect">
            <a:avLst/>
          </a:prstGeom>
        </p:spPr>
      </p:pic>
    </p:spTree>
    <p:extLst>
      <p:ext uri="{BB962C8B-B14F-4D97-AF65-F5344CB8AC3E}">
        <p14:creationId xmlns:p14="http://schemas.microsoft.com/office/powerpoint/2010/main" val="34632651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80732E-BC66-7900-03D9-FD0B22C6E70D}"/>
              </a:ext>
            </a:extLst>
          </p:cNvPr>
          <p:cNvSpPr>
            <a:spLocks noGrp="1"/>
          </p:cNvSpPr>
          <p:nvPr>
            <p:ph type="title" idx="4294967295"/>
          </p:nvPr>
        </p:nvSpPr>
        <p:spPr>
          <a:xfrm>
            <a:off x="2185298" y="1773493"/>
            <a:ext cx="4773406" cy="493967"/>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342900" marR="0" lvl="0" indent="-171450" algn="ctr" defTabSz="914400" rtl="0" eaLnBrk="1" fontAlgn="auto" latinLnBrk="0" hangingPunct="1">
              <a:lnSpc>
                <a:spcPct val="100000"/>
              </a:lnSpc>
              <a:spcBef>
                <a:spcPts val="450"/>
              </a:spcBef>
              <a:spcAft>
                <a:spcPts val="0"/>
              </a:spcAft>
              <a:buClr>
                <a:schemeClr val="accent1"/>
              </a:buClr>
              <a:buSzPts val="3400"/>
              <a:buFont typeface="Arial"/>
              <a:buNone/>
              <a:tabLst/>
              <a:defRPr/>
            </a:pPr>
            <a:r>
              <a:rPr kumimoji="0" lang="en-US" sz="4200" b="0" i="0" u="none" strike="noStrike" kern="0" cap="none" spc="0" normalizeH="0" baseline="0" noProof="0">
                <a:ln>
                  <a:noFill/>
                </a:ln>
                <a:solidFill>
                  <a:schemeClr val="accent1"/>
                </a:solidFill>
                <a:effectLst/>
                <a:uLnTx/>
                <a:uFillTx/>
                <a:latin typeface="Alegreya Sans"/>
                <a:ea typeface="Alegreya Sans"/>
                <a:cs typeface="Alegreya Sans"/>
                <a:sym typeface="Alegreya Sans"/>
              </a:rPr>
              <a:t>Q&amp;A</a:t>
            </a:r>
          </a:p>
        </p:txBody>
      </p:sp>
      <p:pic>
        <p:nvPicPr>
          <p:cNvPr id="4" name="Picture 3">
            <a:extLst>
              <a:ext uri="{FF2B5EF4-FFF2-40B4-BE49-F238E27FC236}">
                <a16:creationId xmlns:a16="http://schemas.microsoft.com/office/drawing/2014/main" id="{84E97995-A9C2-3AA5-F205-6FBB643A194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395451" y="4542118"/>
            <a:ext cx="768550" cy="432484"/>
          </a:xfrm>
          <a:prstGeom prst="rect">
            <a:avLst/>
          </a:prstGeom>
        </p:spPr>
      </p:pic>
    </p:spTree>
    <p:extLst>
      <p:ext uri="{BB962C8B-B14F-4D97-AF65-F5344CB8AC3E}">
        <p14:creationId xmlns:p14="http://schemas.microsoft.com/office/powerpoint/2010/main" val="27933311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413D43-363B-095D-C855-6F61430CE116}"/>
              </a:ext>
            </a:extLst>
          </p:cNvPr>
          <p:cNvSpPr>
            <a:spLocks noGrp="1"/>
          </p:cNvSpPr>
          <p:nvPr>
            <p:ph type="title" idx="4294967295"/>
          </p:nvPr>
        </p:nvSpPr>
        <p:spPr>
          <a:xfrm>
            <a:off x="4071198" y="999075"/>
            <a:ext cx="4192692" cy="1572676"/>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rmAutofit/>
          </a:bodyPr>
          <a:lstStyle/>
          <a:p>
            <a:pPr marL="342900" marR="0" lvl="0" indent="-171450" algn="l" defTabSz="914400" rtl="0" eaLnBrk="1" fontAlgn="auto" latinLnBrk="0" hangingPunct="1">
              <a:lnSpc>
                <a:spcPct val="90000"/>
              </a:lnSpc>
              <a:spcBef>
                <a:spcPts val="750"/>
              </a:spcBef>
              <a:spcAft>
                <a:spcPts val="0"/>
              </a:spcAft>
              <a:buClr>
                <a:schemeClr val="lt2"/>
              </a:buClr>
              <a:buSzPts val="5400"/>
              <a:buFont typeface="Arial"/>
              <a:buNone/>
              <a:tabLst/>
              <a:defRPr/>
            </a:pPr>
            <a:r>
              <a:rPr kumimoji="0" lang="en-US" sz="4050" b="1" i="0" u="none" strike="noStrike" kern="0" cap="none" spc="0" normalizeH="0" baseline="0" noProof="0">
                <a:ln>
                  <a:noFill/>
                </a:ln>
                <a:solidFill>
                  <a:schemeClr val="lt2"/>
                </a:solidFill>
                <a:effectLst/>
                <a:uLnTx/>
                <a:uFillTx/>
                <a:latin typeface="Alegreya Sans"/>
                <a:ea typeface="Alegreya Sans"/>
                <a:cs typeface="Alegreya Sans"/>
                <a:sym typeface="Alegreya Sans"/>
              </a:rPr>
              <a:t>Thank You!</a:t>
            </a:r>
          </a:p>
        </p:txBody>
      </p:sp>
      <p:pic>
        <p:nvPicPr>
          <p:cNvPr id="6" name="Picture Placeholder 5" descr="picture of group">
            <a:extLst>
              <a:ext uri="{FF2B5EF4-FFF2-40B4-BE49-F238E27FC236}">
                <a16:creationId xmlns:a16="http://schemas.microsoft.com/office/drawing/2014/main" id="{DEAA7265-9524-419C-C15E-DE7BCD4E7811}"/>
              </a:ext>
            </a:extLst>
          </p:cNvPr>
          <p:cNvPicPr>
            <a:picLocks noGrp="1" noChangeAspect="1"/>
          </p:cNvPicPr>
          <p:nvPr>
            <p:ph type="pic" idx="2"/>
          </p:nvPr>
        </p:nvPicPr>
        <p:blipFill>
          <a:blip r:embed="rId2"/>
          <a:srcRect l="3025" r="3025"/>
          <a:stretch>
            <a:fillRect/>
          </a:stretch>
        </p:blipFill>
        <p:spPr/>
      </p:pic>
      <p:pic>
        <p:nvPicPr>
          <p:cNvPr id="4" name="Google Shape;150;p24">
            <a:extLst>
              <a:ext uri="{FF2B5EF4-FFF2-40B4-BE49-F238E27FC236}">
                <a16:creationId xmlns:a16="http://schemas.microsoft.com/office/drawing/2014/main" id="{7B883B48-9547-5C93-A82B-BCFE0E3E8BAD}"/>
              </a:ext>
              <a:ext uri="{C183D7F6-B498-43B3-948B-1728B52AA6E4}">
                <adec:decorative xmlns:adec="http://schemas.microsoft.com/office/drawing/2017/decorative" val="1"/>
              </a:ext>
            </a:extLst>
          </p:cNvPr>
          <p:cNvPicPr preferRelativeResize="0">
            <a:picLocks noChangeAspect="1"/>
          </p:cNvPicPr>
          <p:nvPr/>
        </p:nvPicPr>
        <p:blipFill rotWithShape="1">
          <a:blip r:embed="rId3">
            <a:alphaModFix/>
          </a:blip>
          <a:srcRect/>
          <a:stretch/>
        </p:blipFill>
        <p:spPr>
          <a:xfrm>
            <a:off x="5278373" y="4471759"/>
            <a:ext cx="1208827" cy="529062"/>
          </a:xfrm>
          <a:prstGeom prst="rect">
            <a:avLst/>
          </a:prstGeom>
          <a:noFill/>
          <a:ln>
            <a:noFill/>
          </a:ln>
        </p:spPr>
      </p:pic>
    </p:spTree>
    <p:extLst>
      <p:ext uri="{BB962C8B-B14F-4D97-AF65-F5344CB8AC3E}">
        <p14:creationId xmlns:p14="http://schemas.microsoft.com/office/powerpoint/2010/main" val="16859008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Rounded Corners 63">
            <a:extLst>
              <a:ext uri="{FF2B5EF4-FFF2-40B4-BE49-F238E27FC236}">
                <a16:creationId xmlns:a16="http://schemas.microsoft.com/office/drawing/2014/main" id="{D4EA2D15-99D9-B048-73D5-637F7EF79CF9}"/>
              </a:ext>
              <a:ext uri="{C183D7F6-B498-43B3-948B-1728B52AA6E4}">
                <adec:decorative xmlns:adec="http://schemas.microsoft.com/office/drawing/2017/decorative" val="1"/>
              </a:ext>
            </a:extLst>
          </p:cNvPr>
          <p:cNvSpPr/>
          <p:nvPr/>
        </p:nvSpPr>
        <p:spPr>
          <a:xfrm>
            <a:off x="4872902" y="1142655"/>
            <a:ext cx="3993254" cy="2596197"/>
          </a:xfrm>
          <a:prstGeom prst="roundRect">
            <a:avLst/>
          </a:prstGeom>
          <a:solidFill>
            <a:schemeClr val="accent3">
              <a:lumMod val="75000"/>
            </a:schemeClr>
          </a:solidFill>
          <a:ln>
            <a:solidFill>
              <a:schemeClr val="accent3"/>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sz="1050"/>
          </a:p>
        </p:txBody>
      </p:sp>
      <p:grpSp>
        <p:nvGrpSpPr>
          <p:cNvPr id="2" name="Group 2">
            <a:extLst>
              <a:ext uri="{C183D7F6-B498-43B3-948B-1728B52AA6E4}">
                <adec:decorative xmlns:adec="http://schemas.microsoft.com/office/drawing/2017/decorative" val="1"/>
              </a:ext>
            </a:extLst>
          </p:cNvPr>
          <p:cNvGrpSpPr/>
          <p:nvPr/>
        </p:nvGrpSpPr>
        <p:grpSpPr>
          <a:xfrm>
            <a:off x="2999966" y="3509154"/>
            <a:ext cx="1087683" cy="1145134"/>
            <a:chOff x="0" y="0"/>
            <a:chExt cx="5045297" cy="5311785"/>
          </a:xfrm>
        </p:grpSpPr>
        <p:sp>
          <p:nvSpPr>
            <p:cNvPr id="3" name="Freeform 3"/>
            <p:cNvSpPr/>
            <p:nvPr/>
          </p:nvSpPr>
          <p:spPr>
            <a:xfrm>
              <a:off x="0" y="0"/>
              <a:ext cx="5045297" cy="5311785"/>
            </a:xfrm>
            <a:custGeom>
              <a:avLst/>
              <a:gdLst/>
              <a:ahLst/>
              <a:cxnLst/>
              <a:rect l="l" t="t" r="r" b="b"/>
              <a:pathLst>
                <a:path w="5045297" h="5311785">
                  <a:moveTo>
                    <a:pt x="0" y="0"/>
                  </a:moveTo>
                  <a:lnTo>
                    <a:pt x="5045297" y="0"/>
                  </a:lnTo>
                  <a:lnTo>
                    <a:pt x="5045297" y="5311785"/>
                  </a:lnTo>
                  <a:lnTo>
                    <a:pt x="0" y="5311785"/>
                  </a:lnTo>
                  <a:close/>
                </a:path>
              </a:pathLst>
            </a:custGeom>
            <a:solidFill>
              <a:srgbClr val="FFEBCD"/>
            </a:solidFill>
          </p:spPr>
          <p:txBody>
            <a:bodyPr/>
            <a:lstStyle/>
            <a:p>
              <a:pPr defTabSz="642922"/>
              <a:endParaRPr lang="en-US" sz="1266">
                <a:solidFill>
                  <a:prstClr val="black"/>
                </a:solidFill>
                <a:latin typeface="Alegreya Sans" panose="00000500000000000000" pitchFamily="2" charset="0"/>
              </a:endParaRPr>
            </a:p>
          </p:txBody>
        </p:sp>
        <p:sp>
          <p:nvSpPr>
            <p:cNvPr id="4" name="TextBox 4"/>
            <p:cNvSpPr txBox="1"/>
            <p:nvPr/>
          </p:nvSpPr>
          <p:spPr>
            <a:xfrm>
              <a:off x="0" y="9525"/>
              <a:ext cx="5045297" cy="5302260"/>
            </a:xfrm>
            <a:prstGeom prst="rect">
              <a:avLst/>
            </a:prstGeom>
          </p:spPr>
          <p:txBody>
            <a:bodyPr lIns="24438" tIns="24438" rIns="24438" bIns="24438" rtlCol="0" anchor="ctr"/>
            <a:lstStyle/>
            <a:p>
              <a:pPr algn="ctr" defTabSz="642922">
                <a:lnSpc>
                  <a:spcPts val="740"/>
                </a:lnSpc>
              </a:pPr>
              <a:endParaRPr sz="1266">
                <a:solidFill>
                  <a:prstClr val="black"/>
                </a:solidFill>
                <a:latin typeface="Alegreya Sans" panose="00000500000000000000" pitchFamily="2" charset="0"/>
              </a:endParaRPr>
            </a:p>
          </p:txBody>
        </p:sp>
      </p:grpSp>
      <p:grpSp>
        <p:nvGrpSpPr>
          <p:cNvPr id="5" name="Group 5">
            <a:extLst>
              <a:ext uri="{C183D7F6-B498-43B3-948B-1728B52AA6E4}">
                <adec:decorative xmlns:adec="http://schemas.microsoft.com/office/drawing/2017/decorative" val="1"/>
              </a:ext>
            </a:extLst>
          </p:cNvPr>
          <p:cNvGrpSpPr/>
          <p:nvPr/>
        </p:nvGrpSpPr>
        <p:grpSpPr>
          <a:xfrm>
            <a:off x="340969" y="395355"/>
            <a:ext cx="3666938" cy="453844"/>
            <a:chOff x="0" y="0"/>
            <a:chExt cx="17009354" cy="2105187"/>
          </a:xfrm>
        </p:grpSpPr>
        <p:sp>
          <p:nvSpPr>
            <p:cNvPr id="6" name="Freeform 6"/>
            <p:cNvSpPr/>
            <p:nvPr/>
          </p:nvSpPr>
          <p:spPr>
            <a:xfrm>
              <a:off x="0" y="0"/>
              <a:ext cx="17009354" cy="2105187"/>
            </a:xfrm>
            <a:custGeom>
              <a:avLst/>
              <a:gdLst/>
              <a:ahLst/>
              <a:cxnLst/>
              <a:rect l="l" t="t" r="r" b="b"/>
              <a:pathLst>
                <a:path w="17009354" h="2105187">
                  <a:moveTo>
                    <a:pt x="0" y="0"/>
                  </a:moveTo>
                  <a:lnTo>
                    <a:pt x="17009354" y="0"/>
                  </a:lnTo>
                  <a:lnTo>
                    <a:pt x="17009354" y="2105187"/>
                  </a:lnTo>
                  <a:lnTo>
                    <a:pt x="0" y="2105187"/>
                  </a:lnTo>
                  <a:close/>
                </a:path>
              </a:pathLst>
            </a:custGeom>
            <a:solidFill>
              <a:srgbClr val="E1F0F8">
                <a:alpha val="69804"/>
              </a:srgbClr>
            </a:solidFill>
          </p:spPr>
          <p:txBody>
            <a:bodyPr/>
            <a:lstStyle/>
            <a:p>
              <a:pPr defTabSz="642922"/>
              <a:endParaRPr lang="en-US" sz="1266">
                <a:solidFill>
                  <a:prstClr val="black"/>
                </a:solidFill>
                <a:latin typeface="Alegreya Sans" panose="00000500000000000000" pitchFamily="2" charset="0"/>
              </a:endParaRPr>
            </a:p>
          </p:txBody>
        </p:sp>
        <p:sp>
          <p:nvSpPr>
            <p:cNvPr id="7" name="TextBox 7"/>
            <p:cNvSpPr txBox="1"/>
            <p:nvPr/>
          </p:nvSpPr>
          <p:spPr>
            <a:xfrm>
              <a:off x="0" y="9525"/>
              <a:ext cx="17009354" cy="2095662"/>
            </a:xfrm>
            <a:prstGeom prst="rect">
              <a:avLst/>
            </a:prstGeom>
          </p:spPr>
          <p:txBody>
            <a:bodyPr lIns="24438" tIns="24438" rIns="24438" bIns="24438" rtlCol="0" anchor="ctr"/>
            <a:lstStyle/>
            <a:p>
              <a:pPr algn="ctr" defTabSz="642922">
                <a:lnSpc>
                  <a:spcPts val="740"/>
                </a:lnSpc>
              </a:pPr>
              <a:endParaRPr sz="1266">
                <a:solidFill>
                  <a:prstClr val="black"/>
                </a:solidFill>
                <a:latin typeface="Alegreya Sans" panose="00000500000000000000" pitchFamily="2" charset="0"/>
              </a:endParaRPr>
            </a:p>
          </p:txBody>
        </p:sp>
      </p:grpSp>
      <p:grpSp>
        <p:nvGrpSpPr>
          <p:cNvPr id="8" name="Group 8">
            <a:extLst>
              <a:ext uri="{C183D7F6-B498-43B3-948B-1728B52AA6E4}">
                <adec:decorative xmlns:adec="http://schemas.microsoft.com/office/drawing/2017/decorative" val="1"/>
              </a:ext>
            </a:extLst>
          </p:cNvPr>
          <p:cNvGrpSpPr/>
          <p:nvPr/>
        </p:nvGrpSpPr>
        <p:grpSpPr>
          <a:xfrm>
            <a:off x="2231683" y="1034029"/>
            <a:ext cx="1776224" cy="621619"/>
            <a:chOff x="0" y="0"/>
            <a:chExt cx="8239143" cy="2883422"/>
          </a:xfrm>
        </p:grpSpPr>
        <p:sp>
          <p:nvSpPr>
            <p:cNvPr id="9" name="Freeform 9"/>
            <p:cNvSpPr/>
            <p:nvPr/>
          </p:nvSpPr>
          <p:spPr>
            <a:xfrm>
              <a:off x="0" y="0"/>
              <a:ext cx="8239143" cy="2883422"/>
            </a:xfrm>
            <a:custGeom>
              <a:avLst/>
              <a:gdLst/>
              <a:ahLst/>
              <a:cxnLst/>
              <a:rect l="l" t="t" r="r" b="b"/>
              <a:pathLst>
                <a:path w="8239143" h="2883422">
                  <a:moveTo>
                    <a:pt x="0" y="0"/>
                  </a:moveTo>
                  <a:lnTo>
                    <a:pt x="8239143" y="0"/>
                  </a:lnTo>
                  <a:lnTo>
                    <a:pt x="8239143" y="2883422"/>
                  </a:lnTo>
                  <a:lnTo>
                    <a:pt x="0" y="2883422"/>
                  </a:lnTo>
                  <a:close/>
                </a:path>
              </a:pathLst>
            </a:custGeom>
            <a:solidFill>
              <a:srgbClr val="E1F0F8">
                <a:alpha val="69804"/>
              </a:srgbClr>
            </a:solidFill>
          </p:spPr>
          <p:txBody>
            <a:bodyPr/>
            <a:lstStyle/>
            <a:p>
              <a:pPr defTabSz="642922"/>
              <a:endParaRPr lang="en-US" sz="1266">
                <a:solidFill>
                  <a:prstClr val="black"/>
                </a:solidFill>
                <a:latin typeface="Alegreya Sans" panose="00000500000000000000" pitchFamily="2" charset="0"/>
              </a:endParaRPr>
            </a:p>
          </p:txBody>
        </p:sp>
        <p:sp>
          <p:nvSpPr>
            <p:cNvPr id="10" name="TextBox 10"/>
            <p:cNvSpPr txBox="1"/>
            <p:nvPr/>
          </p:nvSpPr>
          <p:spPr>
            <a:xfrm>
              <a:off x="0" y="9525"/>
              <a:ext cx="8239143" cy="2873897"/>
            </a:xfrm>
            <a:prstGeom prst="rect">
              <a:avLst/>
            </a:prstGeom>
          </p:spPr>
          <p:txBody>
            <a:bodyPr lIns="24438" tIns="24438" rIns="24438" bIns="24438" rtlCol="0" anchor="ctr"/>
            <a:lstStyle/>
            <a:p>
              <a:pPr algn="ctr" defTabSz="642922">
                <a:lnSpc>
                  <a:spcPts val="740"/>
                </a:lnSpc>
              </a:pPr>
              <a:endParaRPr sz="1266">
                <a:solidFill>
                  <a:prstClr val="black"/>
                </a:solidFill>
                <a:latin typeface="Alegreya Sans" panose="00000500000000000000" pitchFamily="2" charset="0"/>
              </a:endParaRPr>
            </a:p>
          </p:txBody>
        </p:sp>
      </p:grpSp>
      <p:grpSp>
        <p:nvGrpSpPr>
          <p:cNvPr id="11" name="Group 11">
            <a:extLst>
              <a:ext uri="{C183D7F6-B498-43B3-948B-1728B52AA6E4}">
                <adec:decorative xmlns:adec="http://schemas.microsoft.com/office/drawing/2017/decorative" val="1"/>
              </a:ext>
            </a:extLst>
          </p:cNvPr>
          <p:cNvGrpSpPr/>
          <p:nvPr/>
        </p:nvGrpSpPr>
        <p:grpSpPr>
          <a:xfrm>
            <a:off x="1903490" y="2380213"/>
            <a:ext cx="2175439" cy="992685"/>
            <a:chOff x="0" y="0"/>
            <a:chExt cx="10090927" cy="4604641"/>
          </a:xfrm>
        </p:grpSpPr>
        <p:sp>
          <p:nvSpPr>
            <p:cNvPr id="12" name="Freeform 12"/>
            <p:cNvSpPr/>
            <p:nvPr/>
          </p:nvSpPr>
          <p:spPr>
            <a:xfrm>
              <a:off x="0" y="0"/>
              <a:ext cx="10090927" cy="4604641"/>
            </a:xfrm>
            <a:custGeom>
              <a:avLst/>
              <a:gdLst/>
              <a:ahLst/>
              <a:cxnLst/>
              <a:rect l="l" t="t" r="r" b="b"/>
              <a:pathLst>
                <a:path w="10090927" h="4604641">
                  <a:moveTo>
                    <a:pt x="0" y="0"/>
                  </a:moveTo>
                  <a:lnTo>
                    <a:pt x="10090927" y="0"/>
                  </a:lnTo>
                  <a:lnTo>
                    <a:pt x="10090927" y="4604641"/>
                  </a:lnTo>
                  <a:lnTo>
                    <a:pt x="0" y="4604641"/>
                  </a:lnTo>
                  <a:close/>
                </a:path>
              </a:pathLst>
            </a:custGeom>
            <a:solidFill>
              <a:srgbClr val="E1F0F8">
                <a:alpha val="69804"/>
              </a:srgbClr>
            </a:solidFill>
          </p:spPr>
          <p:txBody>
            <a:bodyPr/>
            <a:lstStyle/>
            <a:p>
              <a:pPr defTabSz="642922"/>
              <a:endParaRPr lang="en-US" sz="1266">
                <a:solidFill>
                  <a:prstClr val="black"/>
                </a:solidFill>
                <a:latin typeface="Alegreya Sans" panose="00000500000000000000" pitchFamily="2" charset="0"/>
              </a:endParaRPr>
            </a:p>
          </p:txBody>
        </p:sp>
        <p:sp>
          <p:nvSpPr>
            <p:cNvPr id="13" name="TextBox 13"/>
            <p:cNvSpPr txBox="1"/>
            <p:nvPr/>
          </p:nvSpPr>
          <p:spPr>
            <a:xfrm>
              <a:off x="0" y="9525"/>
              <a:ext cx="10090927" cy="4595116"/>
            </a:xfrm>
            <a:prstGeom prst="rect">
              <a:avLst/>
            </a:prstGeom>
          </p:spPr>
          <p:txBody>
            <a:bodyPr lIns="24438" tIns="24438" rIns="24438" bIns="24438" rtlCol="0" anchor="ctr"/>
            <a:lstStyle/>
            <a:p>
              <a:pPr algn="ctr" defTabSz="642922">
                <a:lnSpc>
                  <a:spcPts val="740"/>
                </a:lnSpc>
              </a:pPr>
              <a:endParaRPr sz="1266">
                <a:solidFill>
                  <a:prstClr val="black"/>
                </a:solidFill>
                <a:latin typeface="Alegreya Sans" panose="00000500000000000000" pitchFamily="2" charset="0"/>
              </a:endParaRPr>
            </a:p>
          </p:txBody>
        </p:sp>
      </p:grpSp>
      <p:grpSp>
        <p:nvGrpSpPr>
          <p:cNvPr id="14" name="Group 14">
            <a:extLst>
              <a:ext uri="{C183D7F6-B498-43B3-948B-1728B52AA6E4}">
                <adec:decorative xmlns:adec="http://schemas.microsoft.com/office/drawing/2017/decorative" val="1"/>
              </a:ext>
            </a:extLst>
          </p:cNvPr>
          <p:cNvGrpSpPr/>
          <p:nvPr/>
        </p:nvGrpSpPr>
        <p:grpSpPr>
          <a:xfrm>
            <a:off x="1707422" y="3602002"/>
            <a:ext cx="1215737" cy="1065272"/>
            <a:chOff x="0" y="0"/>
            <a:chExt cx="5639280" cy="4941338"/>
          </a:xfrm>
        </p:grpSpPr>
        <p:sp>
          <p:nvSpPr>
            <p:cNvPr id="15" name="Freeform 15"/>
            <p:cNvSpPr/>
            <p:nvPr/>
          </p:nvSpPr>
          <p:spPr>
            <a:xfrm>
              <a:off x="0" y="0"/>
              <a:ext cx="5639280" cy="4941338"/>
            </a:xfrm>
            <a:custGeom>
              <a:avLst/>
              <a:gdLst/>
              <a:ahLst/>
              <a:cxnLst/>
              <a:rect l="l" t="t" r="r" b="b"/>
              <a:pathLst>
                <a:path w="5639280" h="4941338">
                  <a:moveTo>
                    <a:pt x="0" y="0"/>
                  </a:moveTo>
                  <a:lnTo>
                    <a:pt x="5639280" y="0"/>
                  </a:lnTo>
                  <a:lnTo>
                    <a:pt x="5639280" y="4941338"/>
                  </a:lnTo>
                  <a:lnTo>
                    <a:pt x="0" y="4941338"/>
                  </a:lnTo>
                  <a:close/>
                </a:path>
              </a:pathLst>
            </a:custGeom>
            <a:solidFill>
              <a:srgbClr val="E1F0F8">
                <a:alpha val="69804"/>
              </a:srgbClr>
            </a:solidFill>
          </p:spPr>
          <p:txBody>
            <a:bodyPr/>
            <a:lstStyle/>
            <a:p>
              <a:pPr defTabSz="642922"/>
              <a:endParaRPr lang="en-US" sz="1266">
                <a:solidFill>
                  <a:prstClr val="black"/>
                </a:solidFill>
                <a:latin typeface="Alegreya Sans" panose="00000500000000000000" pitchFamily="2" charset="0"/>
              </a:endParaRPr>
            </a:p>
          </p:txBody>
        </p:sp>
        <p:sp>
          <p:nvSpPr>
            <p:cNvPr id="16" name="TextBox 16"/>
            <p:cNvSpPr txBox="1"/>
            <p:nvPr/>
          </p:nvSpPr>
          <p:spPr>
            <a:xfrm>
              <a:off x="0" y="9525"/>
              <a:ext cx="5639280" cy="4931813"/>
            </a:xfrm>
            <a:prstGeom prst="rect">
              <a:avLst/>
            </a:prstGeom>
          </p:spPr>
          <p:txBody>
            <a:bodyPr lIns="24438" tIns="24438" rIns="24438" bIns="24438" rtlCol="0" anchor="ctr"/>
            <a:lstStyle/>
            <a:p>
              <a:pPr algn="ctr" defTabSz="642922">
                <a:lnSpc>
                  <a:spcPts val="740"/>
                </a:lnSpc>
              </a:pPr>
              <a:endParaRPr sz="1266">
                <a:solidFill>
                  <a:prstClr val="black"/>
                </a:solidFill>
                <a:latin typeface="Alegreya Sans" panose="00000500000000000000" pitchFamily="2" charset="0"/>
              </a:endParaRPr>
            </a:p>
          </p:txBody>
        </p:sp>
      </p:grpSp>
      <p:grpSp>
        <p:nvGrpSpPr>
          <p:cNvPr id="17" name="Group 17">
            <a:extLst>
              <a:ext uri="{C183D7F6-B498-43B3-948B-1728B52AA6E4}">
                <adec:decorative xmlns:adec="http://schemas.microsoft.com/office/drawing/2017/decorative" val="1"/>
              </a:ext>
            </a:extLst>
          </p:cNvPr>
          <p:cNvGrpSpPr/>
          <p:nvPr/>
        </p:nvGrpSpPr>
        <p:grpSpPr>
          <a:xfrm>
            <a:off x="399833" y="1080161"/>
            <a:ext cx="1802304" cy="661641"/>
            <a:chOff x="0" y="0"/>
            <a:chExt cx="8360117" cy="3069068"/>
          </a:xfrm>
        </p:grpSpPr>
        <p:sp>
          <p:nvSpPr>
            <p:cNvPr id="18" name="Freeform 18"/>
            <p:cNvSpPr/>
            <p:nvPr/>
          </p:nvSpPr>
          <p:spPr>
            <a:xfrm>
              <a:off x="0" y="0"/>
              <a:ext cx="8360117" cy="3069068"/>
            </a:xfrm>
            <a:custGeom>
              <a:avLst/>
              <a:gdLst/>
              <a:ahLst/>
              <a:cxnLst/>
              <a:rect l="l" t="t" r="r" b="b"/>
              <a:pathLst>
                <a:path w="8360117" h="3069068">
                  <a:moveTo>
                    <a:pt x="0" y="0"/>
                  </a:moveTo>
                  <a:lnTo>
                    <a:pt x="8360117" y="0"/>
                  </a:lnTo>
                  <a:lnTo>
                    <a:pt x="8360117" y="3069068"/>
                  </a:lnTo>
                  <a:lnTo>
                    <a:pt x="0" y="3069068"/>
                  </a:lnTo>
                  <a:close/>
                </a:path>
              </a:pathLst>
            </a:custGeom>
            <a:solidFill>
              <a:srgbClr val="E1F0F8">
                <a:alpha val="69804"/>
              </a:srgbClr>
            </a:solidFill>
          </p:spPr>
          <p:txBody>
            <a:bodyPr/>
            <a:lstStyle/>
            <a:p>
              <a:pPr defTabSz="642922"/>
              <a:endParaRPr lang="en-US" sz="1266">
                <a:solidFill>
                  <a:prstClr val="black"/>
                </a:solidFill>
                <a:latin typeface="Alegreya Sans" panose="00000500000000000000" pitchFamily="2" charset="0"/>
              </a:endParaRPr>
            </a:p>
          </p:txBody>
        </p:sp>
        <p:sp>
          <p:nvSpPr>
            <p:cNvPr id="19" name="TextBox 19"/>
            <p:cNvSpPr txBox="1"/>
            <p:nvPr/>
          </p:nvSpPr>
          <p:spPr>
            <a:xfrm>
              <a:off x="0" y="9525"/>
              <a:ext cx="8360117" cy="3059543"/>
            </a:xfrm>
            <a:prstGeom prst="rect">
              <a:avLst/>
            </a:prstGeom>
          </p:spPr>
          <p:txBody>
            <a:bodyPr lIns="24438" tIns="24438" rIns="24438" bIns="24438" rtlCol="0" anchor="ctr"/>
            <a:lstStyle/>
            <a:p>
              <a:pPr algn="ctr" defTabSz="642922">
                <a:lnSpc>
                  <a:spcPts val="740"/>
                </a:lnSpc>
              </a:pPr>
              <a:endParaRPr sz="1266">
                <a:solidFill>
                  <a:prstClr val="black"/>
                </a:solidFill>
                <a:latin typeface="Alegreya Sans" panose="00000500000000000000" pitchFamily="2" charset="0"/>
              </a:endParaRPr>
            </a:p>
          </p:txBody>
        </p:sp>
      </p:grpSp>
      <p:grpSp>
        <p:nvGrpSpPr>
          <p:cNvPr id="20" name="Group 20">
            <a:extLst>
              <a:ext uri="{C183D7F6-B498-43B3-948B-1728B52AA6E4}">
                <adec:decorative xmlns:adec="http://schemas.microsoft.com/office/drawing/2017/decorative" val="1"/>
              </a:ext>
            </a:extLst>
          </p:cNvPr>
          <p:cNvGrpSpPr/>
          <p:nvPr/>
        </p:nvGrpSpPr>
        <p:grpSpPr>
          <a:xfrm>
            <a:off x="886040" y="1842782"/>
            <a:ext cx="2726268" cy="374385"/>
            <a:chOff x="0" y="0"/>
            <a:chExt cx="12645989" cy="1736614"/>
          </a:xfrm>
        </p:grpSpPr>
        <p:sp>
          <p:nvSpPr>
            <p:cNvPr id="21" name="Freeform 21"/>
            <p:cNvSpPr/>
            <p:nvPr/>
          </p:nvSpPr>
          <p:spPr>
            <a:xfrm>
              <a:off x="0" y="0"/>
              <a:ext cx="12645989" cy="1736614"/>
            </a:xfrm>
            <a:custGeom>
              <a:avLst/>
              <a:gdLst/>
              <a:ahLst/>
              <a:cxnLst/>
              <a:rect l="l" t="t" r="r" b="b"/>
              <a:pathLst>
                <a:path w="12645989" h="1736614">
                  <a:moveTo>
                    <a:pt x="0" y="0"/>
                  </a:moveTo>
                  <a:lnTo>
                    <a:pt x="12645989" y="0"/>
                  </a:lnTo>
                  <a:lnTo>
                    <a:pt x="12645989" y="1736614"/>
                  </a:lnTo>
                  <a:lnTo>
                    <a:pt x="0" y="1736614"/>
                  </a:lnTo>
                  <a:close/>
                </a:path>
              </a:pathLst>
            </a:custGeom>
            <a:solidFill>
              <a:srgbClr val="FFEBCD"/>
            </a:solidFill>
          </p:spPr>
          <p:txBody>
            <a:bodyPr/>
            <a:lstStyle/>
            <a:p>
              <a:pPr defTabSz="642922"/>
              <a:endParaRPr lang="en-US" sz="1266">
                <a:solidFill>
                  <a:prstClr val="black"/>
                </a:solidFill>
                <a:latin typeface="Alegreya Sans" panose="00000500000000000000" pitchFamily="2" charset="0"/>
              </a:endParaRPr>
            </a:p>
          </p:txBody>
        </p:sp>
        <p:sp>
          <p:nvSpPr>
            <p:cNvPr id="22" name="TextBox 22"/>
            <p:cNvSpPr txBox="1"/>
            <p:nvPr/>
          </p:nvSpPr>
          <p:spPr>
            <a:xfrm>
              <a:off x="0" y="9525"/>
              <a:ext cx="12645989" cy="1727089"/>
            </a:xfrm>
            <a:prstGeom prst="rect">
              <a:avLst/>
            </a:prstGeom>
          </p:spPr>
          <p:txBody>
            <a:bodyPr lIns="24438" tIns="24438" rIns="24438" bIns="24438" rtlCol="0" anchor="ctr"/>
            <a:lstStyle/>
            <a:p>
              <a:pPr algn="ctr" defTabSz="642922">
                <a:lnSpc>
                  <a:spcPts val="740"/>
                </a:lnSpc>
              </a:pPr>
              <a:endParaRPr sz="1266">
                <a:solidFill>
                  <a:prstClr val="black"/>
                </a:solidFill>
                <a:latin typeface="Alegreya Sans" panose="00000500000000000000" pitchFamily="2" charset="0"/>
              </a:endParaRPr>
            </a:p>
          </p:txBody>
        </p:sp>
      </p:grpSp>
      <p:grpSp>
        <p:nvGrpSpPr>
          <p:cNvPr id="23" name="Group 23">
            <a:extLst>
              <a:ext uri="{C183D7F6-B498-43B3-948B-1728B52AA6E4}">
                <adec:decorative xmlns:adec="http://schemas.microsoft.com/office/drawing/2017/decorative" val="1"/>
              </a:ext>
            </a:extLst>
          </p:cNvPr>
          <p:cNvGrpSpPr/>
          <p:nvPr/>
        </p:nvGrpSpPr>
        <p:grpSpPr>
          <a:xfrm>
            <a:off x="367729" y="3504303"/>
            <a:ext cx="1266929" cy="1158911"/>
            <a:chOff x="0" y="0"/>
            <a:chExt cx="5876742" cy="5375693"/>
          </a:xfrm>
        </p:grpSpPr>
        <p:sp>
          <p:nvSpPr>
            <p:cNvPr id="24" name="Freeform 24"/>
            <p:cNvSpPr/>
            <p:nvPr/>
          </p:nvSpPr>
          <p:spPr>
            <a:xfrm>
              <a:off x="0" y="0"/>
              <a:ext cx="5876742" cy="5375693"/>
            </a:xfrm>
            <a:custGeom>
              <a:avLst/>
              <a:gdLst/>
              <a:ahLst/>
              <a:cxnLst/>
              <a:rect l="l" t="t" r="r" b="b"/>
              <a:pathLst>
                <a:path w="5876742" h="5375693">
                  <a:moveTo>
                    <a:pt x="0" y="0"/>
                  </a:moveTo>
                  <a:lnTo>
                    <a:pt x="5876742" y="0"/>
                  </a:lnTo>
                  <a:lnTo>
                    <a:pt x="5876742" y="5375693"/>
                  </a:lnTo>
                  <a:lnTo>
                    <a:pt x="0" y="5375693"/>
                  </a:lnTo>
                  <a:close/>
                </a:path>
              </a:pathLst>
            </a:custGeom>
            <a:solidFill>
              <a:srgbClr val="F9DCDC">
                <a:alpha val="69804"/>
              </a:srgbClr>
            </a:solidFill>
          </p:spPr>
          <p:txBody>
            <a:bodyPr/>
            <a:lstStyle/>
            <a:p>
              <a:pPr defTabSz="642922"/>
              <a:endParaRPr lang="en-US" sz="1266">
                <a:solidFill>
                  <a:prstClr val="black"/>
                </a:solidFill>
                <a:latin typeface="Alegreya Sans" panose="00000500000000000000" pitchFamily="2" charset="0"/>
              </a:endParaRPr>
            </a:p>
          </p:txBody>
        </p:sp>
        <p:sp>
          <p:nvSpPr>
            <p:cNvPr id="25" name="TextBox 25"/>
            <p:cNvSpPr txBox="1"/>
            <p:nvPr/>
          </p:nvSpPr>
          <p:spPr>
            <a:xfrm>
              <a:off x="0" y="9525"/>
              <a:ext cx="5876741" cy="5366168"/>
            </a:xfrm>
            <a:prstGeom prst="rect">
              <a:avLst/>
            </a:prstGeom>
          </p:spPr>
          <p:txBody>
            <a:bodyPr lIns="24438" tIns="24438" rIns="24438" bIns="24438" rtlCol="0" anchor="ctr"/>
            <a:lstStyle/>
            <a:p>
              <a:pPr algn="ctr" defTabSz="642922">
                <a:lnSpc>
                  <a:spcPts val="740"/>
                </a:lnSpc>
              </a:pPr>
              <a:endParaRPr sz="1266">
                <a:solidFill>
                  <a:prstClr val="black"/>
                </a:solidFill>
                <a:latin typeface="Alegreya Sans" panose="00000500000000000000" pitchFamily="2" charset="0"/>
              </a:endParaRPr>
            </a:p>
          </p:txBody>
        </p:sp>
      </p:grpSp>
      <p:sp>
        <p:nvSpPr>
          <p:cNvPr id="65" name="TextBox 65"/>
          <p:cNvSpPr txBox="1">
            <a:spLocks noGrp="1"/>
          </p:cNvSpPr>
          <p:nvPr>
            <p:ph type="title" idx="4294967295"/>
          </p:nvPr>
        </p:nvSpPr>
        <p:spPr>
          <a:xfrm>
            <a:off x="5100982" y="1478542"/>
            <a:ext cx="3643926" cy="18697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642922" rtl="0" eaLnBrk="1" fontAlgn="auto" latinLnBrk="0" hangingPunct="1">
              <a:lnSpc>
                <a:spcPct val="100000"/>
              </a:lnSpc>
              <a:spcBef>
                <a:spcPts val="0"/>
              </a:spcBef>
              <a:spcAft>
                <a:spcPts val="0"/>
              </a:spcAft>
              <a:buClr>
                <a:srgbClr val="000000"/>
              </a:buClr>
              <a:buSzTx/>
              <a:buFont typeface="Arial"/>
              <a:buNone/>
              <a:tabLst/>
              <a:defRPr/>
            </a:pPr>
            <a:r>
              <a:rPr kumimoji="0" lang="en-US" sz="4050" b="1" i="0" u="none" strike="noStrike" kern="0" cap="none" spc="0" normalizeH="0" baseline="0" noProof="0" dirty="0">
                <a:ln>
                  <a:noFill/>
                </a:ln>
                <a:solidFill>
                  <a:schemeClr val="bg1"/>
                </a:solidFill>
                <a:effectLst/>
                <a:uLnTx/>
                <a:uFillTx/>
                <a:latin typeface="Alegreya Sans" panose="00000500000000000000" pitchFamily="2" charset="0"/>
                <a:ea typeface="Garet Bold"/>
                <a:cs typeface="Garet Bold"/>
                <a:sym typeface="Garet Bold"/>
              </a:rPr>
              <a:t>AAP ECHO Publications </a:t>
            </a:r>
          </a:p>
          <a:p>
            <a:pPr marL="0" marR="0" lvl="0" indent="0" algn="ctr" defTabSz="642922" rtl="0" eaLnBrk="1" fontAlgn="auto" latinLnBrk="0" hangingPunct="1">
              <a:lnSpc>
                <a:spcPct val="100000"/>
              </a:lnSpc>
              <a:spcBef>
                <a:spcPts val="0"/>
              </a:spcBef>
              <a:spcAft>
                <a:spcPts val="0"/>
              </a:spcAft>
              <a:buClr>
                <a:srgbClr val="000000"/>
              </a:buClr>
              <a:buSzTx/>
              <a:buFont typeface="Arial"/>
              <a:buNone/>
              <a:tabLst/>
              <a:defRPr/>
            </a:pPr>
            <a:r>
              <a:rPr kumimoji="0" lang="en-US" sz="4050" b="1" i="0" u="none" strike="noStrike" kern="0" cap="none" spc="0" normalizeH="0" baseline="0" noProof="0" dirty="0">
                <a:ln>
                  <a:noFill/>
                </a:ln>
                <a:solidFill>
                  <a:schemeClr val="bg1"/>
                </a:solidFill>
                <a:effectLst/>
                <a:uLnTx/>
                <a:uFillTx/>
                <a:latin typeface="Alegreya Sans" panose="00000500000000000000" pitchFamily="2" charset="0"/>
                <a:ea typeface="Garet Bold"/>
                <a:cs typeface="Garet Bold"/>
                <a:sym typeface="Garet Bold"/>
              </a:rPr>
              <a:t>&amp; Articles</a:t>
            </a:r>
          </a:p>
        </p:txBody>
      </p:sp>
      <p:sp>
        <p:nvSpPr>
          <p:cNvPr id="37" name="TextBox 37"/>
          <p:cNvSpPr txBox="1"/>
          <p:nvPr/>
        </p:nvSpPr>
        <p:spPr>
          <a:xfrm>
            <a:off x="651603" y="289723"/>
            <a:ext cx="3045671" cy="189026"/>
          </a:xfrm>
          <a:prstGeom prst="rect">
            <a:avLst/>
          </a:prstGeom>
        </p:spPr>
        <p:txBody>
          <a:bodyPr wrap="square" lIns="0" tIns="0" rIns="0" bIns="0" rtlCol="0" anchor="t">
            <a:spAutoFit/>
          </a:bodyPr>
          <a:lstStyle/>
          <a:p>
            <a:pPr algn="ctr" defTabSz="642922">
              <a:spcBef>
                <a:spcPts val="150"/>
              </a:spcBef>
              <a:spcAft>
                <a:spcPts val="150"/>
              </a:spcAft>
            </a:pPr>
            <a:r>
              <a:rPr lang="en-US" sz="614" b="1" u="sng">
                <a:latin typeface="Alegreya Sans" panose="00000500000000000000" pitchFamily="2" charset="0"/>
                <a:ea typeface="Montserrat Classic"/>
                <a:cs typeface="Montserrat Classic"/>
                <a:sym typeface="Montserrat Classic"/>
                <a:hlinkClick r:id="rId3" tooltip="https://www.academicpedsjnl.net/article/S1876-2859(19)30330-4/abstract"/>
              </a:rPr>
              <a:t>Impact of Project ECHO on Community ED Providers' Perceptions of Child Abuse Knowledge and Access to Subspecialists for Child Abuse and Neglect</a:t>
            </a:r>
          </a:p>
        </p:txBody>
      </p:sp>
      <p:sp>
        <p:nvSpPr>
          <p:cNvPr id="30" name="TextBox 30"/>
          <p:cNvSpPr txBox="1"/>
          <p:nvPr/>
        </p:nvSpPr>
        <p:spPr>
          <a:xfrm>
            <a:off x="393738" y="528023"/>
            <a:ext cx="3599477" cy="157607"/>
          </a:xfrm>
          <a:prstGeom prst="rect">
            <a:avLst/>
          </a:prstGeom>
        </p:spPr>
        <p:txBody>
          <a:bodyPr wrap="square" lIns="0" tIns="0" rIns="0" bIns="0" rtlCol="0" anchor="t">
            <a:spAutoFit/>
          </a:bodyPr>
          <a:lstStyle/>
          <a:p>
            <a:pPr algn="ctr" defTabSz="642922">
              <a:spcBef>
                <a:spcPts val="150"/>
              </a:spcBef>
              <a:spcAft>
                <a:spcPts val="150"/>
              </a:spcAft>
            </a:pPr>
            <a:r>
              <a:rPr lang="en-US" sz="512">
                <a:latin typeface="Alegreya Sans" panose="00000500000000000000" pitchFamily="2" charset="0"/>
                <a:ea typeface="Canva Sans"/>
                <a:cs typeface="Canva Sans"/>
                <a:sym typeface="Canva Sans"/>
              </a:rPr>
              <a:t>Paper describes how Project ECHO was used to create a virtual community of practice for child maltreatment experts and community emergency department providers across the state who had limited access to consultation.  </a:t>
            </a:r>
          </a:p>
        </p:txBody>
      </p:sp>
      <p:sp>
        <p:nvSpPr>
          <p:cNvPr id="33" name="TextBox 33"/>
          <p:cNvSpPr txBox="1"/>
          <p:nvPr/>
        </p:nvSpPr>
        <p:spPr>
          <a:xfrm>
            <a:off x="369841" y="721654"/>
            <a:ext cx="783019" cy="201787"/>
          </a:xfrm>
          <a:prstGeom prst="rect">
            <a:avLst/>
          </a:prstGeom>
        </p:spPr>
        <p:txBody>
          <a:bodyPr wrap="square" lIns="0" tIns="0" rIns="0" bIns="0" rtlCol="0" anchor="t">
            <a:spAutoFit/>
          </a:bodyPr>
          <a:lstStyle/>
          <a:p>
            <a:pPr algn="ctr" defTabSz="642922">
              <a:lnSpc>
                <a:spcPts val="808"/>
              </a:lnSpc>
            </a:pPr>
            <a:r>
              <a:rPr lang="en-US" sz="578" b="1">
                <a:latin typeface="Alegreya Sans" panose="00000500000000000000" pitchFamily="2" charset="0"/>
                <a:ea typeface="Alegreya Sans Bold"/>
                <a:cs typeface="Alegreya Sans Bold"/>
                <a:sym typeface="Alegreya Sans Bold"/>
              </a:rPr>
              <a:t>November-December 2019</a:t>
            </a:r>
          </a:p>
        </p:txBody>
      </p:sp>
      <p:sp>
        <p:nvSpPr>
          <p:cNvPr id="60" name="TextBox 60"/>
          <p:cNvSpPr txBox="1"/>
          <p:nvPr/>
        </p:nvSpPr>
        <p:spPr>
          <a:xfrm>
            <a:off x="3532463" y="721876"/>
            <a:ext cx="408744" cy="99194"/>
          </a:xfrm>
          <a:prstGeom prst="rect">
            <a:avLst/>
          </a:prstGeom>
        </p:spPr>
        <p:txBody>
          <a:bodyPr wrap="square" lIns="0" tIns="0" rIns="0" bIns="0" rtlCol="0" anchor="t">
            <a:spAutoFit/>
          </a:bodyPr>
          <a:lstStyle/>
          <a:p>
            <a:pPr algn="ctr" defTabSz="642922">
              <a:lnSpc>
                <a:spcPts val="808"/>
              </a:lnSpc>
            </a:pPr>
            <a:r>
              <a:rPr lang="en-US" sz="578" b="1" i="1">
                <a:latin typeface="Alegreya Sans" panose="00000500000000000000" pitchFamily="2" charset="0"/>
                <a:ea typeface="Alegreya Sans Bold Italics"/>
                <a:cs typeface="Alegreya Sans Bold Italics"/>
                <a:sym typeface="Alegreya Sans Bold Italics"/>
              </a:rPr>
              <a:t>Tiyyagura et al</a:t>
            </a:r>
          </a:p>
        </p:txBody>
      </p:sp>
      <p:sp>
        <p:nvSpPr>
          <p:cNvPr id="44" name="TextBox 44"/>
          <p:cNvSpPr txBox="1"/>
          <p:nvPr/>
        </p:nvSpPr>
        <p:spPr>
          <a:xfrm>
            <a:off x="668952" y="915361"/>
            <a:ext cx="1381450" cy="283539"/>
          </a:xfrm>
          <a:prstGeom prst="rect">
            <a:avLst/>
          </a:prstGeom>
        </p:spPr>
        <p:txBody>
          <a:bodyPr wrap="square" lIns="0" tIns="0" rIns="0" bIns="0" rtlCol="0" anchor="t">
            <a:spAutoFit/>
          </a:bodyPr>
          <a:lstStyle/>
          <a:p>
            <a:pPr algn="ctr" defTabSz="642922">
              <a:spcBef>
                <a:spcPts val="150"/>
              </a:spcBef>
              <a:spcAft>
                <a:spcPts val="150"/>
              </a:spcAft>
            </a:pPr>
            <a:r>
              <a:rPr lang="en-US" sz="614" b="1" u="sng">
                <a:latin typeface="Alegreya Sans" panose="00000500000000000000" pitchFamily="2" charset="0"/>
                <a:ea typeface="Alegreya Sans Bold"/>
                <a:cs typeface="Alegreya Sans Bold"/>
                <a:sym typeface="Alegreya Sans Bold"/>
                <a:hlinkClick r:id="rId4" tooltip="https://onlinelibrary.wiley.com/doi/10.1111/epi.16625"/>
              </a:rPr>
              <a:t>Integrating Quality Improvement into the ECHO Model to Improve Care for children and Youth with Epilepsy </a:t>
            </a:r>
          </a:p>
        </p:txBody>
      </p:sp>
      <p:sp>
        <p:nvSpPr>
          <p:cNvPr id="42" name="TextBox 42"/>
          <p:cNvSpPr txBox="1"/>
          <p:nvPr/>
        </p:nvSpPr>
        <p:spPr>
          <a:xfrm>
            <a:off x="514412" y="1273529"/>
            <a:ext cx="1593667" cy="236411"/>
          </a:xfrm>
          <a:prstGeom prst="rect">
            <a:avLst/>
          </a:prstGeom>
        </p:spPr>
        <p:txBody>
          <a:bodyPr wrap="square" lIns="0" tIns="0" rIns="0" bIns="0" rtlCol="0" anchor="t">
            <a:spAutoFit/>
          </a:bodyPr>
          <a:lstStyle/>
          <a:p>
            <a:pPr algn="ctr" defTabSz="642922">
              <a:spcBef>
                <a:spcPts val="150"/>
              </a:spcBef>
              <a:spcAft>
                <a:spcPts val="150"/>
              </a:spcAft>
            </a:pPr>
            <a:r>
              <a:rPr lang="en-US" sz="512">
                <a:latin typeface="Alegreya Sans" panose="00000500000000000000" pitchFamily="2" charset="0"/>
                <a:ea typeface="Canva Sans"/>
                <a:cs typeface="Canva Sans"/>
                <a:sym typeface="Canva Sans"/>
              </a:rPr>
              <a:t>This research paper detailing the application of the ECHO model in integrating quality improvement (QI) strategies into the AAP Care for Children with Epilepsy ECHO programs.</a:t>
            </a:r>
          </a:p>
        </p:txBody>
      </p:sp>
      <p:sp>
        <p:nvSpPr>
          <p:cNvPr id="43" name="TextBox 43"/>
          <p:cNvSpPr txBox="1"/>
          <p:nvPr/>
        </p:nvSpPr>
        <p:spPr>
          <a:xfrm>
            <a:off x="466507" y="1596871"/>
            <a:ext cx="472478" cy="99194"/>
          </a:xfrm>
          <a:prstGeom prst="rect">
            <a:avLst/>
          </a:prstGeom>
        </p:spPr>
        <p:txBody>
          <a:bodyPr wrap="square" lIns="0" tIns="0" rIns="0" bIns="0" rtlCol="0" anchor="t">
            <a:spAutoFit/>
          </a:bodyPr>
          <a:lstStyle/>
          <a:p>
            <a:pPr algn="ctr" defTabSz="642922">
              <a:lnSpc>
                <a:spcPts val="808"/>
              </a:lnSpc>
            </a:pPr>
            <a:r>
              <a:rPr lang="en-US" sz="578" b="1">
                <a:latin typeface="Alegreya Sans" panose="00000500000000000000" pitchFamily="2" charset="0"/>
                <a:ea typeface="Alegreya Sans Bold"/>
                <a:cs typeface="Alegreya Sans Bold"/>
                <a:sym typeface="Alegreya Sans Bold"/>
              </a:rPr>
              <a:t>August 2020</a:t>
            </a:r>
          </a:p>
        </p:txBody>
      </p:sp>
      <p:sp>
        <p:nvSpPr>
          <p:cNvPr id="52" name="TextBox 52"/>
          <p:cNvSpPr txBox="1"/>
          <p:nvPr/>
        </p:nvSpPr>
        <p:spPr>
          <a:xfrm>
            <a:off x="1747727" y="1606443"/>
            <a:ext cx="361578" cy="99194"/>
          </a:xfrm>
          <a:prstGeom prst="rect">
            <a:avLst/>
          </a:prstGeom>
        </p:spPr>
        <p:txBody>
          <a:bodyPr wrap="square" lIns="0" tIns="0" rIns="0" bIns="0" rtlCol="0" anchor="t">
            <a:spAutoFit/>
          </a:bodyPr>
          <a:lstStyle/>
          <a:p>
            <a:pPr algn="ctr" defTabSz="642922">
              <a:lnSpc>
                <a:spcPts val="808"/>
              </a:lnSpc>
            </a:pPr>
            <a:r>
              <a:rPr lang="en-US" sz="578" b="1" i="1">
                <a:latin typeface="Alegreya Sans" panose="00000500000000000000" pitchFamily="2" charset="0"/>
                <a:ea typeface="Alegreya Sans Bold Italics"/>
                <a:cs typeface="Alegreya Sans Bold Italics"/>
                <a:sym typeface="Alegreya Sans Bold Italics"/>
              </a:rPr>
              <a:t>Joshi et al</a:t>
            </a:r>
          </a:p>
        </p:txBody>
      </p:sp>
      <p:sp>
        <p:nvSpPr>
          <p:cNvPr id="36" name="TextBox 36"/>
          <p:cNvSpPr txBox="1"/>
          <p:nvPr/>
        </p:nvSpPr>
        <p:spPr>
          <a:xfrm>
            <a:off x="2262901" y="898515"/>
            <a:ext cx="1604942" cy="225575"/>
          </a:xfrm>
          <a:prstGeom prst="rect">
            <a:avLst/>
          </a:prstGeom>
        </p:spPr>
        <p:txBody>
          <a:bodyPr wrap="square" lIns="0" tIns="0" rIns="0" bIns="0" rtlCol="0" anchor="t">
            <a:spAutoFit/>
          </a:bodyPr>
          <a:lstStyle/>
          <a:p>
            <a:pPr algn="ctr" defTabSz="642922">
              <a:lnSpc>
                <a:spcPts val="859"/>
              </a:lnSpc>
            </a:pPr>
            <a:r>
              <a:rPr lang="en-US" sz="614" b="1" u="sng">
                <a:latin typeface="Alegreya Sans" panose="00000500000000000000" pitchFamily="2" charset="0"/>
                <a:ea typeface="Alegreya Sans Bold"/>
                <a:cs typeface="Alegreya Sans Bold"/>
                <a:sym typeface="Alegreya Sans Bold"/>
                <a:hlinkClick r:id="rId5" tooltip="https://pmc.ncbi.nlm.nih.gov/articles/PMC7781351/"/>
              </a:rPr>
              <a:t>A Quality Improvement Learning Collaborative for Human Papillomavirus Vaccination </a:t>
            </a:r>
          </a:p>
        </p:txBody>
      </p:sp>
      <p:sp>
        <p:nvSpPr>
          <p:cNvPr id="31" name="TextBox 31"/>
          <p:cNvSpPr txBox="1"/>
          <p:nvPr/>
        </p:nvSpPr>
        <p:spPr>
          <a:xfrm>
            <a:off x="2264711" y="1202767"/>
            <a:ext cx="1743197" cy="236411"/>
          </a:xfrm>
          <a:prstGeom prst="rect">
            <a:avLst/>
          </a:prstGeom>
        </p:spPr>
        <p:txBody>
          <a:bodyPr wrap="square" lIns="0" tIns="0" rIns="0" bIns="0" rtlCol="0" anchor="t">
            <a:spAutoFit/>
          </a:bodyPr>
          <a:lstStyle/>
          <a:p>
            <a:pPr algn="ctr" defTabSz="642922">
              <a:spcBef>
                <a:spcPts val="150"/>
              </a:spcBef>
              <a:spcAft>
                <a:spcPts val="150"/>
              </a:spcAft>
            </a:pPr>
            <a:r>
              <a:rPr lang="en-US" sz="512">
                <a:latin typeface="Alegreya Sans" panose="00000500000000000000" pitchFamily="2" charset="0"/>
                <a:ea typeface="Canva Sans"/>
                <a:cs typeface="Canva Sans"/>
                <a:sym typeface="Canva Sans"/>
              </a:rPr>
              <a:t>This manuscript explores the results of how the AAP utilized Project ECHO and quality improvement methods to increase human papillomavirus (HPV) vaccination rates within pediatric practices. </a:t>
            </a:r>
          </a:p>
        </p:txBody>
      </p:sp>
      <p:sp>
        <p:nvSpPr>
          <p:cNvPr id="34" name="TextBox 34"/>
          <p:cNvSpPr txBox="1"/>
          <p:nvPr/>
        </p:nvSpPr>
        <p:spPr>
          <a:xfrm>
            <a:off x="2290799" y="1522840"/>
            <a:ext cx="391353" cy="201787"/>
          </a:xfrm>
          <a:prstGeom prst="rect">
            <a:avLst/>
          </a:prstGeom>
        </p:spPr>
        <p:txBody>
          <a:bodyPr wrap="square" lIns="0" tIns="0" rIns="0" bIns="0" rtlCol="0" anchor="t">
            <a:spAutoFit/>
          </a:bodyPr>
          <a:lstStyle/>
          <a:p>
            <a:pPr algn="ctr" defTabSz="642922">
              <a:lnSpc>
                <a:spcPts val="808"/>
              </a:lnSpc>
            </a:pPr>
            <a:r>
              <a:rPr lang="en-US" sz="578" b="1">
                <a:latin typeface="Alegreya Sans" panose="00000500000000000000" pitchFamily="2" charset="0"/>
                <a:ea typeface="Alegreya Sans Bold"/>
                <a:cs typeface="Alegreya Sans Bold"/>
                <a:sym typeface="Alegreya Sans Bold"/>
              </a:rPr>
              <a:t>October 2020</a:t>
            </a:r>
          </a:p>
        </p:txBody>
      </p:sp>
      <p:sp>
        <p:nvSpPr>
          <p:cNvPr id="61" name="TextBox 61"/>
          <p:cNvSpPr txBox="1"/>
          <p:nvPr/>
        </p:nvSpPr>
        <p:spPr>
          <a:xfrm>
            <a:off x="3366656" y="1534428"/>
            <a:ext cx="574553" cy="99194"/>
          </a:xfrm>
          <a:prstGeom prst="rect">
            <a:avLst/>
          </a:prstGeom>
        </p:spPr>
        <p:txBody>
          <a:bodyPr wrap="square" lIns="0" tIns="0" rIns="0" bIns="0" rtlCol="0" anchor="t">
            <a:spAutoFit/>
          </a:bodyPr>
          <a:lstStyle/>
          <a:p>
            <a:pPr algn="ctr" defTabSz="642922">
              <a:lnSpc>
                <a:spcPts val="808"/>
              </a:lnSpc>
            </a:pPr>
            <a:r>
              <a:rPr lang="en-US" sz="578" b="1" i="1">
                <a:latin typeface="Alegreya Sans" panose="00000500000000000000" pitchFamily="2" charset="0"/>
                <a:ea typeface="Alegreya Sans Bold Italics"/>
                <a:cs typeface="Alegreya Sans Bold Italics"/>
                <a:sym typeface="Alegreya Sans Bold Italics"/>
              </a:rPr>
              <a:t>Oliver et al</a:t>
            </a:r>
          </a:p>
        </p:txBody>
      </p:sp>
      <p:sp>
        <p:nvSpPr>
          <p:cNvPr id="45" name="TextBox 45"/>
          <p:cNvSpPr txBox="1"/>
          <p:nvPr/>
        </p:nvSpPr>
        <p:spPr>
          <a:xfrm>
            <a:off x="856703" y="1775893"/>
            <a:ext cx="2755605" cy="110158"/>
          </a:xfrm>
          <a:prstGeom prst="rect">
            <a:avLst/>
          </a:prstGeom>
        </p:spPr>
        <p:txBody>
          <a:bodyPr wrap="square" lIns="0" tIns="0" rIns="0" bIns="0" rtlCol="0" anchor="t">
            <a:spAutoFit/>
          </a:bodyPr>
          <a:lstStyle/>
          <a:p>
            <a:pPr algn="ctr" defTabSz="642922">
              <a:lnSpc>
                <a:spcPts val="859"/>
              </a:lnSpc>
            </a:pPr>
            <a:r>
              <a:rPr lang="en-US" sz="614" b="1" u="sng">
                <a:latin typeface="Alegreya Sans" panose="00000500000000000000" pitchFamily="2" charset="0"/>
                <a:ea typeface="Alegreya Sans Bold"/>
                <a:cs typeface="Alegreya Sans Bold"/>
                <a:sym typeface="Alegreya Sans Bold"/>
                <a:hlinkClick r:id="rId6" tooltip="https://publications.aap.org/aapnews/news/15677/Project-ECHO-telementoring-program-marks"/>
              </a:rPr>
              <a:t>Project ECHO Telementoring Program Marks Milestones, Looks Toward Future</a:t>
            </a:r>
          </a:p>
        </p:txBody>
      </p:sp>
      <p:sp>
        <p:nvSpPr>
          <p:cNvPr id="48" name="TextBox 48"/>
          <p:cNvSpPr txBox="1"/>
          <p:nvPr/>
        </p:nvSpPr>
        <p:spPr>
          <a:xfrm>
            <a:off x="1001193" y="1923979"/>
            <a:ext cx="2469707" cy="157607"/>
          </a:xfrm>
          <a:prstGeom prst="rect">
            <a:avLst/>
          </a:prstGeom>
        </p:spPr>
        <p:txBody>
          <a:bodyPr wrap="square" lIns="0" tIns="0" rIns="0" bIns="0" rtlCol="0" anchor="t">
            <a:spAutoFit/>
          </a:bodyPr>
          <a:lstStyle/>
          <a:p>
            <a:pPr algn="ctr" defTabSz="642922">
              <a:spcBef>
                <a:spcPts val="150"/>
              </a:spcBef>
              <a:spcAft>
                <a:spcPts val="150"/>
              </a:spcAft>
            </a:pPr>
            <a:r>
              <a:rPr lang="en-US" sz="512">
                <a:latin typeface="Alegreya Sans" panose="00000500000000000000" pitchFamily="2" charset="0"/>
                <a:ea typeface="Canva Sans"/>
                <a:cs typeface="Canva Sans"/>
                <a:sym typeface="Canva Sans"/>
              </a:rPr>
              <a:t>AAP News article that highlights how project ECHO is being used at the AAP to help pediatric provides increase quality of care for children.  </a:t>
            </a:r>
          </a:p>
        </p:txBody>
      </p:sp>
      <p:sp>
        <p:nvSpPr>
          <p:cNvPr id="46" name="TextBox 46"/>
          <p:cNvSpPr txBox="1"/>
          <p:nvPr/>
        </p:nvSpPr>
        <p:spPr>
          <a:xfrm>
            <a:off x="938986" y="2077066"/>
            <a:ext cx="379586" cy="201787"/>
          </a:xfrm>
          <a:prstGeom prst="rect">
            <a:avLst/>
          </a:prstGeom>
        </p:spPr>
        <p:txBody>
          <a:bodyPr wrap="square" lIns="0" tIns="0" rIns="0" bIns="0" rtlCol="0" anchor="t">
            <a:spAutoFit/>
          </a:bodyPr>
          <a:lstStyle/>
          <a:p>
            <a:pPr algn="ctr" defTabSz="642922">
              <a:lnSpc>
                <a:spcPts val="808"/>
              </a:lnSpc>
            </a:pPr>
            <a:r>
              <a:rPr lang="en-US" sz="578" b="1">
                <a:latin typeface="Alegreya Sans" panose="00000500000000000000" pitchFamily="2" charset="0"/>
                <a:ea typeface="Alegreya Sans Bold"/>
                <a:cs typeface="Alegreya Sans Bold"/>
                <a:sym typeface="Alegreya Sans Bold"/>
              </a:rPr>
              <a:t>October 2021</a:t>
            </a:r>
          </a:p>
        </p:txBody>
      </p:sp>
      <p:sp>
        <p:nvSpPr>
          <p:cNvPr id="26" name="Freeform 26">
            <a:extLst>
              <a:ext uri="{C183D7F6-B498-43B3-948B-1728B52AA6E4}">
                <adec:decorative xmlns:adec="http://schemas.microsoft.com/office/drawing/2017/decorative" val="1"/>
              </a:ext>
            </a:extLst>
          </p:cNvPr>
          <p:cNvSpPr/>
          <p:nvPr/>
        </p:nvSpPr>
        <p:spPr>
          <a:xfrm rot="268401">
            <a:off x="3504726" y="1778190"/>
            <a:ext cx="135760" cy="480563"/>
          </a:xfrm>
          <a:custGeom>
            <a:avLst/>
            <a:gdLst/>
            <a:ahLst/>
            <a:cxnLst/>
            <a:rect l="l" t="t" r="r" b="b"/>
            <a:pathLst>
              <a:path w="193080" h="683468">
                <a:moveTo>
                  <a:pt x="0" y="0"/>
                </a:moveTo>
                <a:lnTo>
                  <a:pt x="193080" y="0"/>
                </a:lnTo>
                <a:lnTo>
                  <a:pt x="193080" y="683468"/>
                </a:lnTo>
                <a:lnTo>
                  <a:pt x="0" y="6834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42922"/>
            <a:endParaRPr lang="en-US" sz="1266">
              <a:solidFill>
                <a:prstClr val="black"/>
              </a:solidFill>
              <a:latin typeface="Alegreya Sans" panose="00000500000000000000" pitchFamily="2" charset="0"/>
            </a:endParaRPr>
          </a:p>
        </p:txBody>
      </p:sp>
      <p:grpSp>
        <p:nvGrpSpPr>
          <p:cNvPr id="53" name="Group 53">
            <a:extLst>
              <a:ext uri="{C183D7F6-B498-43B3-948B-1728B52AA6E4}">
                <adec:decorative xmlns:adec="http://schemas.microsoft.com/office/drawing/2017/decorative" val="1"/>
              </a:ext>
            </a:extLst>
          </p:cNvPr>
          <p:cNvGrpSpPr/>
          <p:nvPr/>
        </p:nvGrpSpPr>
        <p:grpSpPr>
          <a:xfrm>
            <a:off x="393736" y="2448029"/>
            <a:ext cx="1416302" cy="838491"/>
            <a:chOff x="0" y="0"/>
            <a:chExt cx="6569615" cy="3889402"/>
          </a:xfrm>
        </p:grpSpPr>
        <p:sp>
          <p:nvSpPr>
            <p:cNvPr id="54" name="Freeform 54"/>
            <p:cNvSpPr/>
            <p:nvPr/>
          </p:nvSpPr>
          <p:spPr>
            <a:xfrm>
              <a:off x="0" y="0"/>
              <a:ext cx="6569615" cy="3889402"/>
            </a:xfrm>
            <a:custGeom>
              <a:avLst/>
              <a:gdLst/>
              <a:ahLst/>
              <a:cxnLst/>
              <a:rect l="l" t="t" r="r" b="b"/>
              <a:pathLst>
                <a:path w="6569615" h="3889402">
                  <a:moveTo>
                    <a:pt x="0" y="0"/>
                  </a:moveTo>
                  <a:lnTo>
                    <a:pt x="6569615" y="0"/>
                  </a:lnTo>
                  <a:lnTo>
                    <a:pt x="6569615" y="3889402"/>
                  </a:lnTo>
                  <a:lnTo>
                    <a:pt x="0" y="3889402"/>
                  </a:lnTo>
                  <a:close/>
                </a:path>
              </a:pathLst>
            </a:custGeom>
            <a:solidFill>
              <a:srgbClr val="E1F0F8">
                <a:alpha val="69804"/>
              </a:srgbClr>
            </a:solidFill>
          </p:spPr>
          <p:txBody>
            <a:bodyPr/>
            <a:lstStyle/>
            <a:p>
              <a:pPr defTabSz="642922"/>
              <a:endParaRPr lang="en-US" sz="1266">
                <a:solidFill>
                  <a:prstClr val="black"/>
                </a:solidFill>
                <a:latin typeface="Alegreya Sans" panose="00000500000000000000" pitchFamily="2" charset="0"/>
              </a:endParaRPr>
            </a:p>
          </p:txBody>
        </p:sp>
        <p:sp>
          <p:nvSpPr>
            <p:cNvPr id="55" name="TextBox 55"/>
            <p:cNvSpPr txBox="1"/>
            <p:nvPr/>
          </p:nvSpPr>
          <p:spPr>
            <a:xfrm>
              <a:off x="0" y="9525"/>
              <a:ext cx="6569615" cy="3879877"/>
            </a:xfrm>
            <a:prstGeom prst="rect">
              <a:avLst/>
            </a:prstGeom>
          </p:spPr>
          <p:txBody>
            <a:bodyPr lIns="24438" tIns="24438" rIns="24438" bIns="24438" rtlCol="0" anchor="ctr"/>
            <a:lstStyle/>
            <a:p>
              <a:pPr algn="ctr" defTabSz="642922">
                <a:lnSpc>
                  <a:spcPts val="740"/>
                </a:lnSpc>
              </a:pPr>
              <a:endParaRPr sz="1266">
                <a:solidFill>
                  <a:prstClr val="black"/>
                </a:solidFill>
                <a:latin typeface="Alegreya Sans" panose="00000500000000000000" pitchFamily="2" charset="0"/>
              </a:endParaRPr>
            </a:p>
          </p:txBody>
        </p:sp>
      </p:grpSp>
      <p:sp>
        <p:nvSpPr>
          <p:cNvPr id="57" name="TextBox 57"/>
          <p:cNvSpPr txBox="1"/>
          <p:nvPr/>
        </p:nvSpPr>
        <p:spPr>
          <a:xfrm>
            <a:off x="418424" y="2257528"/>
            <a:ext cx="1366926" cy="283539"/>
          </a:xfrm>
          <a:prstGeom prst="rect">
            <a:avLst/>
          </a:prstGeom>
        </p:spPr>
        <p:txBody>
          <a:bodyPr wrap="square" lIns="0" tIns="0" rIns="0" bIns="0" rtlCol="0" anchor="t">
            <a:spAutoFit/>
          </a:bodyPr>
          <a:lstStyle/>
          <a:p>
            <a:pPr algn="ctr" defTabSz="642922">
              <a:spcBef>
                <a:spcPts val="150"/>
              </a:spcBef>
              <a:spcAft>
                <a:spcPts val="150"/>
              </a:spcAft>
            </a:pPr>
            <a:r>
              <a:rPr lang="en-US" sz="614" b="1" u="sng">
                <a:latin typeface="Alegreya Sans" panose="00000500000000000000" pitchFamily="2" charset="0"/>
                <a:ea typeface="Alegreya Sans Bold"/>
                <a:cs typeface="Alegreya Sans Bold"/>
                <a:sym typeface="Alegreya Sans Bold"/>
                <a:hlinkClick r:id="rId9" tooltip="https://pubmed.ncbi.nlm.nih.gov/34797247/"/>
              </a:rPr>
              <a:t>The Power of Connections: AAP COVID-19 ECHO Accelerates Responses During a Public Health Emergency</a:t>
            </a:r>
          </a:p>
        </p:txBody>
      </p:sp>
      <p:sp>
        <p:nvSpPr>
          <p:cNvPr id="56" name="TextBox 56"/>
          <p:cNvSpPr txBox="1"/>
          <p:nvPr/>
        </p:nvSpPr>
        <p:spPr>
          <a:xfrm>
            <a:off x="399833" y="2620870"/>
            <a:ext cx="1366325" cy="394019"/>
          </a:xfrm>
          <a:prstGeom prst="rect">
            <a:avLst/>
          </a:prstGeom>
        </p:spPr>
        <p:txBody>
          <a:bodyPr wrap="square" lIns="0" tIns="0" rIns="0" bIns="0" rtlCol="0" anchor="t">
            <a:spAutoFit/>
          </a:bodyPr>
          <a:lstStyle/>
          <a:p>
            <a:pPr algn="ctr" defTabSz="642922">
              <a:spcBef>
                <a:spcPts val="150"/>
              </a:spcBef>
              <a:spcAft>
                <a:spcPts val="150"/>
              </a:spcAft>
            </a:pPr>
            <a:r>
              <a:rPr lang="en-US" sz="512">
                <a:latin typeface="Alegreya Sans" panose="00000500000000000000" pitchFamily="2" charset="0"/>
                <a:ea typeface="Canva Sans"/>
                <a:cs typeface="Canva Sans"/>
                <a:sym typeface="Canva Sans"/>
              </a:rPr>
              <a:t>The research report outlines how the AAP rapidly launched ECHO programs designed to increase child health professionals' knowledge, skills, and self-efficacy during the COVID-19 pandemic and the impact of this work. </a:t>
            </a:r>
          </a:p>
        </p:txBody>
      </p:sp>
      <p:sp>
        <p:nvSpPr>
          <p:cNvPr id="58" name="TextBox 58"/>
          <p:cNvSpPr txBox="1"/>
          <p:nvPr/>
        </p:nvSpPr>
        <p:spPr>
          <a:xfrm>
            <a:off x="340969" y="3149752"/>
            <a:ext cx="811891" cy="99194"/>
          </a:xfrm>
          <a:prstGeom prst="rect">
            <a:avLst/>
          </a:prstGeom>
        </p:spPr>
        <p:txBody>
          <a:bodyPr wrap="square" lIns="0" tIns="0" rIns="0" bIns="0" rtlCol="0" anchor="t">
            <a:spAutoFit/>
          </a:bodyPr>
          <a:lstStyle/>
          <a:p>
            <a:pPr algn="ctr" defTabSz="642922">
              <a:lnSpc>
                <a:spcPts val="808"/>
              </a:lnSpc>
            </a:pPr>
            <a:r>
              <a:rPr lang="en-US" sz="578" b="1">
                <a:latin typeface="Alegreya Sans" panose="00000500000000000000" pitchFamily="2" charset="0"/>
                <a:ea typeface="Alegreya Sans Bold"/>
                <a:cs typeface="Alegreya Sans Bold"/>
                <a:sym typeface="Alegreya Sans Bold"/>
              </a:rPr>
              <a:t>January/February 2022</a:t>
            </a:r>
          </a:p>
        </p:txBody>
      </p:sp>
      <p:sp>
        <p:nvSpPr>
          <p:cNvPr id="59" name="TextBox 59"/>
          <p:cNvSpPr txBox="1"/>
          <p:nvPr/>
        </p:nvSpPr>
        <p:spPr>
          <a:xfrm>
            <a:off x="1359676" y="3140122"/>
            <a:ext cx="418086" cy="99194"/>
          </a:xfrm>
          <a:prstGeom prst="rect">
            <a:avLst/>
          </a:prstGeom>
        </p:spPr>
        <p:txBody>
          <a:bodyPr wrap="square" lIns="0" tIns="0" rIns="0" bIns="0" rtlCol="0" anchor="t">
            <a:spAutoFit/>
          </a:bodyPr>
          <a:lstStyle/>
          <a:p>
            <a:pPr algn="ctr" defTabSz="642922">
              <a:lnSpc>
                <a:spcPts val="808"/>
              </a:lnSpc>
            </a:pPr>
            <a:r>
              <a:rPr lang="en-US" sz="578" b="1" i="1">
                <a:latin typeface="Alegreya Sans" panose="00000500000000000000" pitchFamily="2" charset="0"/>
                <a:ea typeface="Alegreya Sans Bold Italics"/>
                <a:cs typeface="Alegreya Sans Bold Italics"/>
                <a:sym typeface="Alegreya Sans Bold Italics"/>
              </a:rPr>
              <a:t>Bernstein et al</a:t>
            </a:r>
          </a:p>
        </p:txBody>
      </p:sp>
      <p:sp>
        <p:nvSpPr>
          <p:cNvPr id="41" name="TextBox 41"/>
          <p:cNvSpPr txBox="1"/>
          <p:nvPr/>
        </p:nvSpPr>
        <p:spPr>
          <a:xfrm>
            <a:off x="2077484" y="2277565"/>
            <a:ext cx="1895241" cy="189026"/>
          </a:xfrm>
          <a:prstGeom prst="rect">
            <a:avLst/>
          </a:prstGeom>
        </p:spPr>
        <p:txBody>
          <a:bodyPr wrap="square" lIns="0" tIns="0" rIns="0" bIns="0" rtlCol="0" anchor="t">
            <a:spAutoFit/>
          </a:bodyPr>
          <a:lstStyle/>
          <a:p>
            <a:pPr algn="ctr" defTabSz="642922">
              <a:spcBef>
                <a:spcPts val="150"/>
              </a:spcBef>
              <a:spcAft>
                <a:spcPts val="150"/>
              </a:spcAft>
            </a:pPr>
            <a:r>
              <a:rPr lang="en-US" sz="614" b="1" u="sng">
                <a:latin typeface="Alegreya Sans" panose="00000500000000000000" pitchFamily="2" charset="0"/>
                <a:ea typeface="Alegreya Sans Bold"/>
                <a:cs typeface="Alegreya Sans Bold"/>
                <a:sym typeface="Alegreya Sans Bold"/>
                <a:hlinkClick r:id="rId10" tooltip="https://pmc.ncbi.nlm.nih.gov/articles/PMC9528656/"/>
              </a:rPr>
              <a:t>An Innovative Approach to Increase Lead Testing by Pediatricians in Children, United States, 2019–2021</a:t>
            </a:r>
          </a:p>
        </p:txBody>
      </p:sp>
      <p:sp>
        <p:nvSpPr>
          <p:cNvPr id="38" name="TextBox 38"/>
          <p:cNvSpPr txBox="1"/>
          <p:nvPr/>
        </p:nvSpPr>
        <p:spPr>
          <a:xfrm>
            <a:off x="1925848" y="2588815"/>
            <a:ext cx="2067366" cy="472822"/>
          </a:xfrm>
          <a:prstGeom prst="rect">
            <a:avLst/>
          </a:prstGeom>
        </p:spPr>
        <p:txBody>
          <a:bodyPr wrap="square" lIns="0" tIns="0" rIns="0" bIns="0" rtlCol="0" anchor="t">
            <a:spAutoFit/>
          </a:bodyPr>
          <a:lstStyle/>
          <a:p>
            <a:pPr algn="ctr" defTabSz="642922">
              <a:spcBef>
                <a:spcPts val="150"/>
              </a:spcBef>
              <a:spcAft>
                <a:spcPts val="150"/>
              </a:spcAft>
            </a:pPr>
            <a:r>
              <a:rPr lang="en-US" sz="512">
                <a:latin typeface="Alegreya Sans" panose="00000500000000000000" pitchFamily="2" charset="0"/>
                <a:ea typeface="Canva Sans"/>
                <a:cs typeface="Canva Sans"/>
                <a:sym typeface="Canva Sans"/>
              </a:rPr>
              <a:t>This peer-reviewed research article outlines how the AAP used the ECHO model to increase understanding and implementation of federal, state, and local blood lead testing and reporting requirements. The project provided interpretative guidance for the use of the CDC blood lead reference value among pediatricians and their teams and addressed barriers such as lack of awareness and logistical challenges by providing educational resources, testing kits, and support to pediatric practices.</a:t>
            </a:r>
          </a:p>
        </p:txBody>
      </p:sp>
      <p:sp>
        <p:nvSpPr>
          <p:cNvPr id="40" name="TextBox 40"/>
          <p:cNvSpPr txBox="1"/>
          <p:nvPr/>
        </p:nvSpPr>
        <p:spPr>
          <a:xfrm>
            <a:off x="1955849" y="3216652"/>
            <a:ext cx="478973" cy="201787"/>
          </a:xfrm>
          <a:prstGeom prst="rect">
            <a:avLst/>
          </a:prstGeom>
        </p:spPr>
        <p:txBody>
          <a:bodyPr wrap="square" lIns="0" tIns="0" rIns="0" bIns="0" rtlCol="0" anchor="t">
            <a:spAutoFit/>
          </a:bodyPr>
          <a:lstStyle/>
          <a:p>
            <a:pPr algn="ctr" defTabSz="642922">
              <a:lnSpc>
                <a:spcPts val="808"/>
              </a:lnSpc>
            </a:pPr>
            <a:r>
              <a:rPr lang="en-US" sz="578" b="1">
                <a:latin typeface="Alegreya Sans" panose="00000500000000000000" pitchFamily="2" charset="0"/>
                <a:ea typeface="Alegreya Sans Bold"/>
                <a:cs typeface="Alegreya Sans Bold"/>
                <a:sym typeface="Alegreya Sans Bold"/>
              </a:rPr>
              <a:t>September 2022</a:t>
            </a:r>
          </a:p>
        </p:txBody>
      </p:sp>
      <p:sp>
        <p:nvSpPr>
          <p:cNvPr id="62" name="TextBox 62"/>
          <p:cNvSpPr txBox="1"/>
          <p:nvPr/>
        </p:nvSpPr>
        <p:spPr>
          <a:xfrm>
            <a:off x="3549683" y="3216652"/>
            <a:ext cx="514077" cy="99194"/>
          </a:xfrm>
          <a:prstGeom prst="rect">
            <a:avLst/>
          </a:prstGeom>
        </p:spPr>
        <p:txBody>
          <a:bodyPr wrap="square" lIns="0" tIns="0" rIns="0" bIns="0" rtlCol="0" anchor="t">
            <a:spAutoFit/>
          </a:bodyPr>
          <a:lstStyle/>
          <a:p>
            <a:pPr algn="ctr" defTabSz="642922">
              <a:lnSpc>
                <a:spcPts val="808"/>
              </a:lnSpc>
            </a:pPr>
            <a:r>
              <a:rPr lang="en-US" sz="578" b="1" i="1">
                <a:latin typeface="Alegreya Sans" panose="00000500000000000000" pitchFamily="2" charset="0"/>
                <a:ea typeface="Alegreya Sans Bold Italics"/>
                <a:cs typeface="Alegreya Sans Bold Italics"/>
                <a:sym typeface="Alegreya Sans Bold Italics"/>
              </a:rPr>
              <a:t>Calabrese et al</a:t>
            </a:r>
          </a:p>
        </p:txBody>
      </p:sp>
      <p:sp>
        <p:nvSpPr>
          <p:cNvPr id="50" name="TextBox 50"/>
          <p:cNvSpPr txBox="1"/>
          <p:nvPr/>
        </p:nvSpPr>
        <p:spPr>
          <a:xfrm>
            <a:off x="534166" y="3368763"/>
            <a:ext cx="953755" cy="189026"/>
          </a:xfrm>
          <a:prstGeom prst="rect">
            <a:avLst/>
          </a:prstGeom>
        </p:spPr>
        <p:txBody>
          <a:bodyPr wrap="square" lIns="0" tIns="0" rIns="0" bIns="0" rtlCol="0" anchor="t">
            <a:spAutoFit/>
          </a:bodyPr>
          <a:lstStyle/>
          <a:p>
            <a:pPr algn="ctr" defTabSz="642922">
              <a:spcBef>
                <a:spcPts val="150"/>
              </a:spcBef>
              <a:spcAft>
                <a:spcPts val="150"/>
              </a:spcAft>
            </a:pPr>
            <a:r>
              <a:rPr lang="en-US" sz="614" b="1" u="sng">
                <a:latin typeface="Alegreya Sans" panose="00000500000000000000" pitchFamily="2" charset="0"/>
                <a:ea typeface="Alegreya Sans Bold"/>
                <a:cs typeface="Alegreya Sans Bold"/>
                <a:sym typeface="Alegreya Sans Bold"/>
                <a:hlinkClick r:id="rId11" tooltip="https://www.researchgate.net/publication/369550690_PROJECT_ECHO_Implementation_Guidance_from_the_Field_Frequently_Asked_Questions_Study_sites_ECHO_program_topics_and_implementation_fellows"/>
              </a:rPr>
              <a:t>Project ECHO  Implementation Profiles</a:t>
            </a:r>
          </a:p>
        </p:txBody>
      </p:sp>
      <p:sp>
        <p:nvSpPr>
          <p:cNvPr id="49" name="TextBox 49"/>
          <p:cNvSpPr txBox="1"/>
          <p:nvPr/>
        </p:nvSpPr>
        <p:spPr>
          <a:xfrm>
            <a:off x="378953" y="3745775"/>
            <a:ext cx="1197027" cy="630429"/>
          </a:xfrm>
          <a:prstGeom prst="rect">
            <a:avLst/>
          </a:prstGeom>
        </p:spPr>
        <p:txBody>
          <a:bodyPr wrap="square" lIns="0" tIns="0" rIns="0" bIns="0" rtlCol="0" anchor="t">
            <a:spAutoFit/>
          </a:bodyPr>
          <a:lstStyle/>
          <a:p>
            <a:pPr algn="ctr" defTabSz="642922">
              <a:spcBef>
                <a:spcPts val="150"/>
              </a:spcBef>
              <a:spcAft>
                <a:spcPts val="150"/>
              </a:spcAft>
            </a:pPr>
            <a:r>
              <a:rPr lang="en-US" sz="512">
                <a:latin typeface="Alegreya Sans" panose="00000500000000000000" pitchFamily="2" charset="0"/>
                <a:ea typeface="Canva Sans"/>
                <a:cs typeface="Canva Sans"/>
                <a:sym typeface="Canva Sans"/>
              </a:rPr>
              <a:t>This report, funded by the Robert Wood Johnson Foundation and led by Diffusion Associates, explores the implementation and adaptation of Project ECHO.  The AAP ECHO Superhub is a key feature of this reports, summarizing our unique implementation insights, model adoption, funding and leadership structure, and sustainability efforts.  </a:t>
            </a:r>
          </a:p>
        </p:txBody>
      </p:sp>
      <p:sp>
        <p:nvSpPr>
          <p:cNvPr id="51" name="TextBox 51"/>
          <p:cNvSpPr txBox="1"/>
          <p:nvPr/>
        </p:nvSpPr>
        <p:spPr>
          <a:xfrm>
            <a:off x="443012" y="4522820"/>
            <a:ext cx="413691" cy="201787"/>
          </a:xfrm>
          <a:prstGeom prst="rect">
            <a:avLst/>
          </a:prstGeom>
        </p:spPr>
        <p:txBody>
          <a:bodyPr wrap="square" lIns="0" tIns="0" rIns="0" bIns="0" rtlCol="0" anchor="t">
            <a:spAutoFit/>
          </a:bodyPr>
          <a:lstStyle/>
          <a:p>
            <a:pPr algn="ctr" defTabSz="642922">
              <a:lnSpc>
                <a:spcPts val="808"/>
              </a:lnSpc>
            </a:pPr>
            <a:r>
              <a:rPr lang="en-US" sz="578" b="1">
                <a:latin typeface="Alegreya Sans" panose="00000500000000000000" pitchFamily="2" charset="0"/>
                <a:ea typeface="Alegreya Sans Bold"/>
                <a:cs typeface="Alegreya Sans Bold"/>
                <a:sym typeface="Alegreya Sans Bold"/>
              </a:rPr>
              <a:t>February 2023</a:t>
            </a:r>
          </a:p>
        </p:txBody>
      </p:sp>
      <p:sp>
        <p:nvSpPr>
          <p:cNvPr id="39" name="TextBox 39"/>
          <p:cNvSpPr txBox="1"/>
          <p:nvPr/>
        </p:nvSpPr>
        <p:spPr>
          <a:xfrm>
            <a:off x="1801095" y="3461473"/>
            <a:ext cx="1053481" cy="378052"/>
          </a:xfrm>
          <a:prstGeom prst="rect">
            <a:avLst/>
          </a:prstGeom>
        </p:spPr>
        <p:txBody>
          <a:bodyPr wrap="square" lIns="0" tIns="0" rIns="0" bIns="0" rtlCol="0" anchor="t">
            <a:spAutoFit/>
          </a:bodyPr>
          <a:lstStyle/>
          <a:p>
            <a:pPr algn="ctr" defTabSz="642922">
              <a:spcBef>
                <a:spcPts val="150"/>
              </a:spcBef>
              <a:spcAft>
                <a:spcPts val="150"/>
              </a:spcAft>
            </a:pPr>
            <a:r>
              <a:rPr lang="en-US" sz="614" b="1" u="sng">
                <a:latin typeface="Alegreya Sans" panose="00000500000000000000" pitchFamily="2" charset="0"/>
                <a:ea typeface="Alegreya Sans Bold"/>
                <a:cs typeface="Alegreya Sans Bold"/>
                <a:sym typeface="Alegreya Sans Bold"/>
                <a:hlinkClick r:id="rId12" tooltip="https://publications.aap.org/pediatrics/article/153/Supplement%201/e2023063424E/196368/Addressing-Emerging-Needs-Through-the-COVID-19-and?autologincheck=redirected"/>
              </a:rPr>
              <a:t>Addressing Emerging Needs Through the COVID-19 and Children With Medical Complexity ECHO   </a:t>
            </a:r>
          </a:p>
        </p:txBody>
      </p:sp>
      <p:sp>
        <p:nvSpPr>
          <p:cNvPr id="32" name="TextBox 32"/>
          <p:cNvSpPr txBox="1"/>
          <p:nvPr/>
        </p:nvSpPr>
        <p:spPr>
          <a:xfrm>
            <a:off x="1747727" y="3866302"/>
            <a:ext cx="1148439" cy="472822"/>
          </a:xfrm>
          <a:prstGeom prst="rect">
            <a:avLst/>
          </a:prstGeom>
        </p:spPr>
        <p:txBody>
          <a:bodyPr wrap="square" lIns="0" tIns="0" rIns="0" bIns="0" rtlCol="0" anchor="t">
            <a:spAutoFit/>
          </a:bodyPr>
          <a:lstStyle/>
          <a:p>
            <a:pPr algn="ctr" defTabSz="642922">
              <a:spcBef>
                <a:spcPts val="150"/>
              </a:spcBef>
              <a:spcAft>
                <a:spcPts val="150"/>
              </a:spcAft>
            </a:pPr>
            <a:r>
              <a:rPr lang="en-US" sz="512">
                <a:latin typeface="Alegreya Sans" panose="00000500000000000000" pitchFamily="2" charset="0"/>
                <a:ea typeface="Canva Sans"/>
                <a:cs typeface="Canva Sans"/>
                <a:sym typeface="Canva Sans"/>
              </a:rPr>
              <a:t>The research report outlines how the AAP rapidly launched ECHO programs designed to increase child health professionals' knowledge, skills, and self-efficacy during the COVID-19 pandemic and the evaluation results. </a:t>
            </a:r>
          </a:p>
        </p:txBody>
      </p:sp>
      <p:sp>
        <p:nvSpPr>
          <p:cNvPr id="35" name="TextBox 35"/>
          <p:cNvSpPr txBox="1"/>
          <p:nvPr/>
        </p:nvSpPr>
        <p:spPr>
          <a:xfrm>
            <a:off x="1763010" y="4548722"/>
            <a:ext cx="473036" cy="88935"/>
          </a:xfrm>
          <a:prstGeom prst="rect">
            <a:avLst/>
          </a:prstGeom>
        </p:spPr>
        <p:txBody>
          <a:bodyPr wrap="square" lIns="0" tIns="0" rIns="0" bIns="0" rtlCol="0" anchor="t">
            <a:spAutoFit/>
          </a:bodyPr>
          <a:lstStyle/>
          <a:p>
            <a:pPr algn="ctr" defTabSz="642922">
              <a:spcBef>
                <a:spcPts val="150"/>
              </a:spcBef>
              <a:spcAft>
                <a:spcPts val="150"/>
              </a:spcAft>
            </a:pPr>
            <a:r>
              <a:rPr lang="en-US" sz="578" b="1">
                <a:latin typeface="Alegreya Sans" panose="00000500000000000000" pitchFamily="2" charset="0"/>
                <a:ea typeface="Alegreya Sans Bold"/>
                <a:cs typeface="Alegreya Sans Bold"/>
                <a:sym typeface="Alegreya Sans Bold"/>
              </a:rPr>
              <a:t>January 2024</a:t>
            </a:r>
          </a:p>
        </p:txBody>
      </p:sp>
      <p:sp>
        <p:nvSpPr>
          <p:cNvPr id="63" name="TextBox 63"/>
          <p:cNvSpPr txBox="1"/>
          <p:nvPr/>
        </p:nvSpPr>
        <p:spPr>
          <a:xfrm>
            <a:off x="2433493" y="4522820"/>
            <a:ext cx="467095" cy="99194"/>
          </a:xfrm>
          <a:prstGeom prst="rect">
            <a:avLst/>
          </a:prstGeom>
        </p:spPr>
        <p:txBody>
          <a:bodyPr wrap="square" lIns="0" tIns="0" rIns="0" bIns="0" rtlCol="0" anchor="t">
            <a:spAutoFit/>
          </a:bodyPr>
          <a:lstStyle/>
          <a:p>
            <a:pPr algn="ctr" defTabSz="642922">
              <a:lnSpc>
                <a:spcPts val="808"/>
              </a:lnSpc>
            </a:pPr>
            <a:r>
              <a:rPr lang="en-US" sz="578" b="1" i="1">
                <a:latin typeface="Alegreya Sans" panose="00000500000000000000" pitchFamily="2" charset="0"/>
                <a:ea typeface="Alegreya Sans Bold Italics"/>
                <a:cs typeface="Alegreya Sans Bold Italics"/>
                <a:sym typeface="Alegreya Sans Bold Italics"/>
              </a:rPr>
              <a:t>Boothby et al</a:t>
            </a:r>
          </a:p>
        </p:txBody>
      </p:sp>
      <p:sp>
        <p:nvSpPr>
          <p:cNvPr id="27" name="TextBox 27"/>
          <p:cNvSpPr txBox="1"/>
          <p:nvPr/>
        </p:nvSpPr>
        <p:spPr>
          <a:xfrm>
            <a:off x="3048421" y="3397861"/>
            <a:ext cx="887138" cy="340991"/>
          </a:xfrm>
          <a:prstGeom prst="rect">
            <a:avLst/>
          </a:prstGeom>
        </p:spPr>
        <p:txBody>
          <a:bodyPr wrap="square" lIns="0" tIns="0" rIns="0" bIns="0" rtlCol="0" anchor="t">
            <a:spAutoFit/>
          </a:bodyPr>
          <a:lstStyle/>
          <a:p>
            <a:pPr algn="ctr" defTabSz="642922">
              <a:lnSpc>
                <a:spcPts val="859"/>
              </a:lnSpc>
            </a:pPr>
            <a:r>
              <a:rPr lang="en-US" sz="614" b="1" u="sng">
                <a:latin typeface="Alegreya Sans" panose="00000500000000000000" pitchFamily="2" charset="0"/>
                <a:ea typeface="Alegreya Sans Bold"/>
                <a:cs typeface="Alegreya Sans Bold"/>
                <a:sym typeface="Alegreya Sans Bold"/>
                <a:hlinkClick r:id="rId13" tooltip="https://www.ruralhealth.us/blogs/2024/08/leveraging-telehealth-to-provide-equitable-pediatric-mental-health-care"/>
              </a:rPr>
              <a:t>Leveraging telehealth to provide equitable pediatric mental health care</a:t>
            </a:r>
          </a:p>
        </p:txBody>
      </p:sp>
      <p:sp>
        <p:nvSpPr>
          <p:cNvPr id="28" name="TextBox 28"/>
          <p:cNvSpPr txBox="1"/>
          <p:nvPr/>
        </p:nvSpPr>
        <p:spPr>
          <a:xfrm>
            <a:off x="3035381" y="3787808"/>
            <a:ext cx="994164" cy="602922"/>
          </a:xfrm>
          <a:prstGeom prst="rect">
            <a:avLst/>
          </a:prstGeom>
        </p:spPr>
        <p:txBody>
          <a:bodyPr wrap="square" lIns="0" tIns="0" rIns="0" bIns="0" rtlCol="0" anchor="t">
            <a:spAutoFit/>
          </a:bodyPr>
          <a:lstStyle/>
          <a:p>
            <a:pPr algn="ctr" defTabSz="642922">
              <a:spcBef>
                <a:spcPts val="150"/>
              </a:spcBef>
              <a:spcAft>
                <a:spcPts val="150"/>
              </a:spcAft>
            </a:pPr>
            <a:r>
              <a:rPr lang="en-US" sz="512">
                <a:latin typeface="Alegreya Sans" panose="00000500000000000000" pitchFamily="2" charset="0"/>
                <a:ea typeface="Canva Sans"/>
                <a:cs typeface="Canva Sans"/>
                <a:sym typeface="Canva Sans"/>
              </a:rPr>
              <a:t>The article takes a deeper </a:t>
            </a:r>
          </a:p>
          <a:p>
            <a:pPr algn="ctr" defTabSz="642922">
              <a:spcBef>
                <a:spcPts val="150"/>
              </a:spcBef>
              <a:spcAft>
                <a:spcPts val="150"/>
              </a:spcAft>
            </a:pPr>
            <a:r>
              <a:rPr lang="en-US" sz="512">
                <a:latin typeface="Alegreya Sans" panose="00000500000000000000" pitchFamily="2" charset="0"/>
                <a:ea typeface="Canva Sans"/>
                <a:cs typeface="Canva Sans"/>
                <a:sym typeface="Canva Sans"/>
              </a:rPr>
              <a:t>dive into the AAP National Rural Adolescent and Child Health (NRACH) ECHO Training Center and highlights how the center is helping the pediatric community in rural areas using Project ECHO. </a:t>
            </a:r>
          </a:p>
        </p:txBody>
      </p:sp>
      <p:sp>
        <p:nvSpPr>
          <p:cNvPr id="47" name="TextBox 47"/>
          <p:cNvSpPr txBox="1"/>
          <p:nvPr/>
        </p:nvSpPr>
        <p:spPr>
          <a:xfrm>
            <a:off x="3063286" y="4528775"/>
            <a:ext cx="469178" cy="99194"/>
          </a:xfrm>
          <a:prstGeom prst="rect">
            <a:avLst/>
          </a:prstGeom>
        </p:spPr>
        <p:txBody>
          <a:bodyPr wrap="square" lIns="0" tIns="0" rIns="0" bIns="0" rtlCol="0" anchor="t">
            <a:spAutoFit/>
          </a:bodyPr>
          <a:lstStyle/>
          <a:p>
            <a:pPr algn="ctr" defTabSz="642922">
              <a:lnSpc>
                <a:spcPts val="808"/>
              </a:lnSpc>
            </a:pPr>
            <a:r>
              <a:rPr lang="en-US" sz="578" b="1">
                <a:latin typeface="Alegreya Sans" panose="00000500000000000000" pitchFamily="2" charset="0"/>
                <a:ea typeface="Alegreya Sans Bold"/>
                <a:cs typeface="Alegreya Sans Bold"/>
                <a:sym typeface="Alegreya Sans Bold"/>
              </a:rPr>
              <a:t>August 2024</a:t>
            </a:r>
          </a:p>
        </p:txBody>
      </p:sp>
      <p:sp>
        <p:nvSpPr>
          <p:cNvPr id="29" name="Freeform 29">
            <a:extLst>
              <a:ext uri="{C183D7F6-B498-43B3-948B-1728B52AA6E4}">
                <adec:decorative xmlns:adec="http://schemas.microsoft.com/office/drawing/2017/decorative" val="1"/>
              </a:ext>
            </a:extLst>
          </p:cNvPr>
          <p:cNvSpPr/>
          <p:nvPr/>
        </p:nvSpPr>
        <p:spPr>
          <a:xfrm rot="268401">
            <a:off x="3991226" y="3459622"/>
            <a:ext cx="135519" cy="479714"/>
          </a:xfrm>
          <a:custGeom>
            <a:avLst/>
            <a:gdLst/>
            <a:ahLst/>
            <a:cxnLst/>
            <a:rect l="l" t="t" r="r" b="b"/>
            <a:pathLst>
              <a:path w="192738" h="682259">
                <a:moveTo>
                  <a:pt x="0" y="0"/>
                </a:moveTo>
                <a:lnTo>
                  <a:pt x="192738" y="0"/>
                </a:lnTo>
                <a:lnTo>
                  <a:pt x="192738" y="682259"/>
                </a:lnTo>
                <a:lnTo>
                  <a:pt x="0" y="68225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lIns="91440" tIns="45720" rIns="91440" bIns="45720" anchor="t"/>
          <a:lstStyle/>
          <a:p>
            <a:pPr defTabSz="642922"/>
            <a:endParaRPr lang="en-US" sz="1250">
              <a:solidFill>
                <a:prstClr val="black"/>
              </a:solidFill>
              <a:latin typeface="Alegreya Sans"/>
            </a:endParaRPr>
          </a:p>
        </p:txBody>
      </p:sp>
      <p:pic>
        <p:nvPicPr>
          <p:cNvPr id="66" name="Picture 65">
            <a:extLst>
              <a:ext uri="{FF2B5EF4-FFF2-40B4-BE49-F238E27FC236}">
                <a16:creationId xmlns:a16="http://schemas.microsoft.com/office/drawing/2014/main" id="{435996E5-75BD-94DC-D006-7AB3F4524343}"/>
              </a:ext>
              <a:ext uri="{C183D7F6-B498-43B3-948B-1728B52AA6E4}">
                <adec:decorative xmlns:adec="http://schemas.microsoft.com/office/drawing/2017/decorative" val="1"/>
              </a:ext>
            </a:extLst>
          </p:cNvPr>
          <p:cNvPicPr>
            <a:picLocks noChangeAspect="1"/>
          </p:cNvPicPr>
          <p:nvPr/>
        </p:nvPicPr>
        <p:blipFill>
          <a:blip r:embed="rId14"/>
          <a:stretch>
            <a:fillRect/>
          </a:stretch>
        </p:blipFill>
        <p:spPr>
          <a:xfrm>
            <a:off x="6395451" y="4542118"/>
            <a:ext cx="768550" cy="4324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5585B-E66F-E0F6-DFEC-7E2CDB19EF3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A900912-FFAD-932F-EC90-32B5E3917C76}"/>
              </a:ext>
            </a:extLst>
          </p:cNvPr>
          <p:cNvSpPr>
            <a:spLocks noGrp="1"/>
          </p:cNvSpPr>
          <p:nvPr>
            <p:ph type="title" idx="4294967295"/>
          </p:nvPr>
        </p:nvSpPr>
        <p:spPr>
          <a:xfrm>
            <a:off x="2185298" y="223023"/>
            <a:ext cx="4773406" cy="352487"/>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fontScale="90000"/>
          </a:bodyPr>
          <a:lstStyle/>
          <a:p>
            <a:pPr marL="342900" marR="0" lvl="0" indent="-171450" algn="ctr" defTabSz="914400" rtl="0" eaLnBrk="1" fontAlgn="auto" latinLnBrk="0" hangingPunct="1">
              <a:lnSpc>
                <a:spcPct val="100000"/>
              </a:lnSpc>
              <a:spcBef>
                <a:spcPts val="450"/>
              </a:spcBef>
              <a:spcAft>
                <a:spcPts val="0"/>
              </a:spcAft>
              <a:buClr>
                <a:schemeClr val="accent1"/>
              </a:buClr>
              <a:buSzPts val="2400"/>
              <a:buFont typeface="Arial"/>
              <a:buNone/>
              <a:tabLst/>
              <a:defRPr/>
            </a:pPr>
            <a:r>
              <a:rPr kumimoji="0" lang="en-US" sz="1600" b="1" i="0" u="none" strike="noStrike" kern="0" cap="none" spc="0" normalizeH="0" baseline="0" noProof="0">
                <a:ln>
                  <a:noFill/>
                </a:ln>
                <a:solidFill>
                  <a:schemeClr val="accent2"/>
                </a:solidFill>
                <a:effectLst/>
                <a:uLnTx/>
                <a:uFillTx/>
                <a:latin typeface="Alegreya Sans"/>
                <a:ea typeface="Alegreya Sans"/>
                <a:cs typeface="Alegreya Sans"/>
                <a:sym typeface="Alegreya Sans"/>
              </a:rPr>
              <a:t>Curriculum: Primary Care</a:t>
            </a:r>
          </a:p>
        </p:txBody>
      </p:sp>
      <p:pic>
        <p:nvPicPr>
          <p:cNvPr id="4" name="Picture 3">
            <a:extLst>
              <a:ext uri="{FF2B5EF4-FFF2-40B4-BE49-F238E27FC236}">
                <a16:creationId xmlns:a16="http://schemas.microsoft.com/office/drawing/2014/main" id="{22CAAEE1-AB42-391D-3CBC-A0F73743661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395451" y="4542118"/>
            <a:ext cx="768550" cy="432484"/>
          </a:xfrm>
          <a:prstGeom prst="rect">
            <a:avLst/>
          </a:prstGeom>
        </p:spPr>
      </p:pic>
      <p:sp>
        <p:nvSpPr>
          <p:cNvPr id="8" name="Rectangle 1">
            <a:extLst>
              <a:ext uri="{FF2B5EF4-FFF2-40B4-BE49-F238E27FC236}">
                <a16:creationId xmlns:a16="http://schemas.microsoft.com/office/drawing/2014/main" id="{8DD73171-F927-6F3F-8CF4-841C4FF098B4}"/>
              </a:ext>
              <a:ext uri="{C183D7F6-B498-43B3-948B-1728B52AA6E4}">
                <adec:decorative xmlns:adec="http://schemas.microsoft.com/office/drawing/2017/decorative" val="1"/>
              </a:ext>
            </a:extLst>
          </p:cNvPr>
          <p:cNvSpPr>
            <a:spLocks noChangeArrowheads="1"/>
          </p:cNvSpPr>
          <p:nvPr/>
        </p:nvSpPr>
        <p:spPr bwMode="auto">
          <a:xfrm>
            <a:off x="3485738" y="404084"/>
            <a:ext cx="4150635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Alegreya Sans" panose="00000500000000000000" pitchFamily="2" charset="0"/>
            </a:endParaRPr>
          </a:p>
        </p:txBody>
      </p:sp>
      <p:graphicFrame>
        <p:nvGraphicFramePr>
          <p:cNvPr id="16" name="Table 15">
            <a:extLst>
              <a:ext uri="{FF2B5EF4-FFF2-40B4-BE49-F238E27FC236}">
                <a16:creationId xmlns:a16="http://schemas.microsoft.com/office/drawing/2014/main" id="{A22A1F7E-5847-7DCD-1A32-EAE5E53CD174}"/>
              </a:ext>
            </a:extLst>
          </p:cNvPr>
          <p:cNvGraphicFramePr>
            <a:graphicFrameLocks noGrp="1"/>
          </p:cNvGraphicFramePr>
          <p:nvPr>
            <p:extLst>
              <p:ext uri="{D42A27DB-BD31-4B8C-83A1-F6EECF244321}">
                <p14:modId xmlns:p14="http://schemas.microsoft.com/office/powerpoint/2010/main" val="26432599"/>
              </p:ext>
            </p:extLst>
          </p:nvPr>
        </p:nvGraphicFramePr>
        <p:xfrm>
          <a:off x="42333" y="657741"/>
          <a:ext cx="9059333" cy="4333092"/>
        </p:xfrm>
        <a:graphic>
          <a:graphicData uri="http://schemas.openxmlformats.org/drawingml/2006/table">
            <a:tbl>
              <a:tblPr firstRow="1"/>
              <a:tblGrid>
                <a:gridCol w="1583181">
                  <a:extLst>
                    <a:ext uri="{9D8B030D-6E8A-4147-A177-3AD203B41FA5}">
                      <a16:colId xmlns:a16="http://schemas.microsoft.com/office/drawing/2014/main" val="2018743145"/>
                    </a:ext>
                  </a:extLst>
                </a:gridCol>
                <a:gridCol w="7476152">
                  <a:extLst>
                    <a:ext uri="{9D8B030D-6E8A-4147-A177-3AD203B41FA5}">
                      <a16:colId xmlns:a16="http://schemas.microsoft.com/office/drawing/2014/main" val="204450970"/>
                    </a:ext>
                  </a:extLst>
                </a:gridCol>
              </a:tblGrid>
              <a:tr h="59125">
                <a:tc>
                  <a:txBody>
                    <a:bodyPr/>
                    <a:lstStyle/>
                    <a:p>
                      <a:pPr lvl="0" algn="ctr">
                        <a:buNone/>
                      </a:pPr>
                      <a:r>
                        <a:rPr lang="en-US" sz="800" b="1" i="0" u="none" strike="noStrike">
                          <a:solidFill>
                            <a:srgbClr val="000000"/>
                          </a:solidFill>
                          <a:effectLst/>
                          <a:latin typeface="Alegreya Sans"/>
                        </a:rPr>
                        <a:t>Topic</a:t>
                      </a:r>
                      <a:endParaRPr lang="en-US" sz="800" b="1" i="0" u="none" strike="noStrike" dirty="0">
                        <a:solidFill>
                          <a:srgbClr val="000000"/>
                        </a:solidFill>
                        <a:effectLst/>
                        <a:latin typeface="Alegreya Sans"/>
                      </a:endParaRPr>
                    </a:p>
                  </a:txBody>
                  <a:tcPr marL="15650" marR="15650" marT="10434" marB="10434">
                    <a:lnL w="6350">
                      <a:solidFill>
                        <a:srgbClr val="000000"/>
                      </a:solidFill>
                    </a:lnL>
                    <a:lnR w="6350">
                      <a:solidFill>
                        <a:srgbClr val="000000"/>
                      </a:solidFill>
                    </a:lnR>
                    <a:lnT w="6350">
                      <a:solidFill>
                        <a:srgbClr val="000000"/>
                      </a:solidFill>
                    </a:lnT>
                    <a:lnB w="6350">
                      <a:solidFill>
                        <a:srgbClr val="000000"/>
                      </a:solidFill>
                    </a:lnB>
                    <a:solidFill>
                      <a:srgbClr val="E2EFD9"/>
                    </a:solidFill>
                  </a:tcPr>
                </a:tc>
                <a:tc>
                  <a:txBody>
                    <a:bodyPr/>
                    <a:lstStyle/>
                    <a:p>
                      <a:pPr lvl="0" algn="ctr">
                        <a:buNone/>
                      </a:pPr>
                      <a:r>
                        <a:rPr lang="en-US" sz="800" b="1" i="0" u="none" strike="noStrike" dirty="0">
                          <a:solidFill>
                            <a:srgbClr val="000000"/>
                          </a:solidFill>
                          <a:effectLst/>
                          <a:latin typeface="Alegreya Sans"/>
                        </a:rPr>
                        <a:t>Learning Obje</a:t>
                      </a:r>
                      <a:r>
                        <a:rPr lang="en-US" sz="800" b="1" i="0" u="none" strike="noStrike">
                          <a:solidFill>
                            <a:srgbClr val="000000"/>
                          </a:solidFill>
                          <a:effectLst/>
                          <a:latin typeface="Alegreya Sans"/>
                        </a:rPr>
                        <a:t>ctives</a:t>
                      </a:r>
                      <a:endParaRPr lang="en-US" sz="800" b="1" i="0" u="none" strike="noStrike" dirty="0">
                        <a:solidFill>
                          <a:srgbClr val="000000"/>
                        </a:solidFill>
                        <a:effectLst/>
                        <a:latin typeface="Alegreya Sans"/>
                      </a:endParaRPr>
                    </a:p>
                  </a:txBody>
                  <a:tcPr marL="15650" marR="15650" marT="10434" marB="10434">
                    <a:lnL w="6350">
                      <a:solidFill>
                        <a:srgbClr val="000000"/>
                      </a:solidFill>
                    </a:lnL>
                    <a:lnR w="6350">
                      <a:solidFill>
                        <a:srgbClr val="000000"/>
                      </a:solidFill>
                    </a:lnR>
                    <a:lnT w="6350">
                      <a:solidFill>
                        <a:srgbClr val="000000"/>
                      </a:solidFill>
                    </a:lnT>
                    <a:lnB w="6350">
                      <a:solidFill>
                        <a:srgbClr val="000000"/>
                      </a:solidFill>
                    </a:lnB>
                    <a:solidFill>
                      <a:srgbClr val="E2EFD9"/>
                    </a:solidFill>
                  </a:tcPr>
                </a:tc>
                <a:extLst>
                  <a:ext uri="{0D108BD9-81ED-4DB2-BD59-A6C34878D82A}">
                    <a16:rowId xmlns:a16="http://schemas.microsoft.com/office/drawing/2014/main" val="1485205973"/>
                  </a:ext>
                </a:extLst>
              </a:tr>
              <a:tr h="399964">
                <a:tc>
                  <a:txBody>
                    <a:bodyPr/>
                    <a:lstStyle/>
                    <a:p>
                      <a:pPr rtl="0" fontAlgn="t">
                        <a:buNone/>
                      </a:pPr>
                      <a:r>
                        <a:rPr lang="en-US" sz="800" b="0" i="0" u="none" strike="noStrike">
                          <a:solidFill>
                            <a:srgbClr val="000000"/>
                          </a:solidFill>
                          <a:effectLst/>
                          <a:latin typeface="Alegreya Sans" panose="00000500000000000000" pitchFamily="2" charset="0"/>
                        </a:rPr>
                        <a:t>Addressing Suicide Prevention in Pediatric Practice</a:t>
                      </a:r>
                      <a:endParaRPr lang="en-US" sz="700">
                        <a:effectLst/>
                        <a:latin typeface="Alegreya Sans" panose="00000500000000000000" pitchFamily="2" charset="0"/>
                      </a:endParaRPr>
                    </a:p>
                  </a:txBody>
                  <a:tcPr marL="15651" marR="15651" marT="10434" marB="10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lnT>
                    <a:lnB w="6350" cap="flat" cmpd="sng" algn="ctr">
                      <a:solidFill>
                        <a:srgbClr val="000000"/>
                      </a:solidFill>
                      <a:prstDash val="solid"/>
                      <a:round/>
                      <a:headEnd type="none" w="med" len="med"/>
                      <a:tailEnd type="none" w="med" len="med"/>
                    </a:lnB>
                    <a:noFill/>
                  </a:tcPr>
                </a:tc>
                <a:tc>
                  <a:txBody>
                    <a:bodyPr/>
                    <a:lstStyle/>
                    <a:p>
                      <a:pPr rtl="0" fontAlgn="base">
                        <a:buFont typeface="Arial" panose="020B0604020202020204" pitchFamily="34" charset="0"/>
                        <a:buChar char="•"/>
                      </a:pPr>
                      <a:r>
                        <a:rPr lang="en-US" sz="800" b="0" i="0" u="none" strike="noStrike">
                          <a:solidFill>
                            <a:srgbClr val="000000"/>
                          </a:solidFill>
                          <a:effectLst/>
                          <a:latin typeface="Alegreya Sans" panose="00000500000000000000" pitchFamily="2" charset="0"/>
                        </a:rPr>
                        <a:t>Understand the importance of integrating suicide prevention protocols in pediatric primary care settings </a:t>
                      </a:r>
                    </a:p>
                    <a:p>
                      <a:pPr rtl="0" fontAlgn="base">
                        <a:buFont typeface="Arial" panose="020B0604020202020204" pitchFamily="34" charset="0"/>
                        <a:buChar char="•"/>
                      </a:pPr>
                      <a:r>
                        <a:rPr lang="en-US" sz="800" b="0" i="0" u="none" strike="noStrike">
                          <a:solidFill>
                            <a:srgbClr val="000000"/>
                          </a:solidFill>
                          <a:effectLst/>
                          <a:latin typeface="Alegreya Sans" panose="00000500000000000000" pitchFamily="2" charset="0"/>
                        </a:rPr>
                        <a:t>Learn epidemiology and inequities related to suicide risk among youth</a:t>
                      </a:r>
                    </a:p>
                    <a:p>
                      <a:pPr rtl="0" fontAlgn="base">
                        <a:buFont typeface="Arial" panose="020B0604020202020204" pitchFamily="34" charset="0"/>
                        <a:buChar char="•"/>
                      </a:pPr>
                      <a:r>
                        <a:rPr lang="en-US" sz="800" b="0" i="0" u="none" strike="noStrike">
                          <a:solidFill>
                            <a:srgbClr val="000000"/>
                          </a:solidFill>
                          <a:effectLst/>
                          <a:latin typeface="Alegreya Sans" panose="00000500000000000000" pitchFamily="2" charset="0"/>
                        </a:rPr>
                        <a:t>Understand clinical pathways to detect and manage youth suicide risk</a:t>
                      </a:r>
                    </a:p>
                    <a:p>
                      <a:pPr rtl="0" fontAlgn="base">
                        <a:buFont typeface="Arial" panose="020B0604020202020204" pitchFamily="34" charset="0"/>
                        <a:buChar char="•"/>
                      </a:pPr>
                      <a:r>
                        <a:rPr lang="en-US" sz="800" b="0" i="0" u="none" strike="noStrike">
                          <a:solidFill>
                            <a:srgbClr val="000000"/>
                          </a:solidFill>
                          <a:effectLst/>
                          <a:latin typeface="Alegreya Sans" panose="00000500000000000000" pitchFamily="2" charset="0"/>
                        </a:rPr>
                        <a:t>Providing culturally responsive care, including the power of connection and healing</a:t>
                      </a:r>
                      <a:endParaRPr lang="en-US" sz="700">
                        <a:effectLst/>
                        <a:latin typeface="Alegreya Sans" panose="00000500000000000000" pitchFamily="2" charset="0"/>
                      </a:endParaRPr>
                    </a:p>
                  </a:txBody>
                  <a:tcPr marL="15651" marR="15651" marT="10434" marB="10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14973063"/>
                  </a:ext>
                </a:extLst>
              </a:tr>
              <a:tr h="476478">
                <a:tc>
                  <a:txBody>
                    <a:bodyPr/>
                    <a:lstStyle/>
                    <a:p>
                      <a:pPr rtl="0" fontAlgn="t">
                        <a:buNone/>
                      </a:pPr>
                      <a:r>
                        <a:rPr lang="en-US" sz="800" b="0" i="0" u="none" strike="noStrike">
                          <a:solidFill>
                            <a:srgbClr val="000000"/>
                          </a:solidFill>
                          <a:effectLst/>
                          <a:latin typeface="Alegreya Sans" panose="00000500000000000000" pitchFamily="2" charset="0"/>
                        </a:rPr>
                        <a:t>Screening for Youth Suicide Risk in Practice</a:t>
                      </a:r>
                      <a:endParaRPr lang="en-US" sz="700">
                        <a:effectLst/>
                        <a:latin typeface="Alegreya Sans" panose="00000500000000000000" pitchFamily="2" charset="0"/>
                      </a:endParaRPr>
                    </a:p>
                  </a:txBody>
                  <a:tcPr marL="15651" marR="15651" marT="10434" marB="10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rtl="0" fontAlgn="base">
                        <a:buFont typeface="Arial" panose="020B0604020202020204" pitchFamily="34" charset="0"/>
                        <a:buChar char="•"/>
                      </a:pPr>
                      <a:r>
                        <a:rPr lang="en-US" sz="800" b="0" i="0" u="none" strike="noStrike">
                          <a:solidFill>
                            <a:srgbClr val="000000"/>
                          </a:solidFill>
                          <a:effectLst/>
                          <a:latin typeface="Alegreya Sans" panose="00000500000000000000" pitchFamily="2" charset="0"/>
                        </a:rPr>
                        <a:t>Understand AAP recommendations for youth suicide prevention in pediatric practice</a:t>
                      </a:r>
                    </a:p>
                    <a:p>
                      <a:pPr rtl="0" fontAlgn="base">
                        <a:buFont typeface="Arial" panose="020B0604020202020204" pitchFamily="34" charset="0"/>
                        <a:buChar char="•"/>
                      </a:pPr>
                      <a:r>
                        <a:rPr lang="en-US" sz="800" b="0" i="0" u="none" strike="noStrike" dirty="0">
                          <a:solidFill>
                            <a:srgbClr val="000000"/>
                          </a:solidFill>
                          <a:effectLst/>
                          <a:latin typeface="Alegreya Sans"/>
                        </a:rPr>
                        <a:t>Identify validated screening tools</a:t>
                      </a:r>
                    </a:p>
                    <a:p>
                      <a:pPr rtl="0" fontAlgn="base">
                        <a:buFont typeface="Arial" panose="020B0604020202020204" pitchFamily="34" charset="0"/>
                        <a:buChar char="•"/>
                      </a:pPr>
                      <a:r>
                        <a:rPr lang="en-US" sz="800" b="0" i="0" u="none" strike="noStrike">
                          <a:solidFill>
                            <a:srgbClr val="000000"/>
                          </a:solidFill>
                          <a:effectLst/>
                          <a:latin typeface="Alegreya Sans" panose="00000500000000000000" pitchFamily="2" charset="0"/>
                        </a:rPr>
                        <a:t>Learn how to talk to patients and families about suicide risk in a culturally responsive, family-centered way, including providing trauma informed care, addressing confidentiality, and addressing language, stigma, and myths </a:t>
                      </a:r>
                    </a:p>
                    <a:p>
                      <a:pPr rtl="0" fontAlgn="base">
                        <a:buFont typeface="Arial" panose="020B0604020202020204" pitchFamily="34" charset="0"/>
                        <a:buChar char="•"/>
                      </a:pPr>
                      <a:r>
                        <a:rPr lang="en-US" sz="800" b="0" i="0" u="none" strike="noStrike">
                          <a:solidFill>
                            <a:srgbClr val="000000"/>
                          </a:solidFill>
                          <a:effectLst/>
                          <a:latin typeface="Alegreya Sans" panose="00000500000000000000" pitchFamily="2" charset="0"/>
                        </a:rPr>
                        <a:t>Understand the difference between suicide risk screening and assessment</a:t>
                      </a:r>
                      <a:endParaRPr lang="en-US" sz="700">
                        <a:effectLst/>
                        <a:latin typeface="Alegreya Sans" panose="00000500000000000000" pitchFamily="2" charset="0"/>
                      </a:endParaRPr>
                    </a:p>
                  </a:txBody>
                  <a:tcPr marL="15651" marR="15651" marT="10434" marB="10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24285130"/>
                  </a:ext>
                </a:extLst>
              </a:tr>
              <a:tr h="399964">
                <a:tc>
                  <a:txBody>
                    <a:bodyPr/>
                    <a:lstStyle/>
                    <a:p>
                      <a:pPr rtl="0" fontAlgn="t">
                        <a:buNone/>
                      </a:pPr>
                      <a:r>
                        <a:rPr lang="en-US" sz="800" b="0" i="0" u="none" strike="noStrike">
                          <a:solidFill>
                            <a:srgbClr val="000000"/>
                          </a:solidFill>
                          <a:effectLst/>
                          <a:latin typeface="Alegreya Sans" panose="00000500000000000000" pitchFamily="2" charset="0"/>
                        </a:rPr>
                        <a:t>Conducting a Brief Suicide Safety Assessment (BSSA)</a:t>
                      </a:r>
                      <a:endParaRPr lang="en-US" sz="700">
                        <a:effectLst/>
                        <a:latin typeface="Alegreya Sans" panose="00000500000000000000" pitchFamily="2" charset="0"/>
                      </a:endParaRPr>
                    </a:p>
                  </a:txBody>
                  <a:tcPr marL="15651" marR="15651" marT="10434" marB="10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rtl="0" fontAlgn="base">
                        <a:buFont typeface="Arial" panose="020B0604020202020204" pitchFamily="34" charset="0"/>
                        <a:buChar char="•"/>
                      </a:pPr>
                      <a:r>
                        <a:rPr lang="en-US" sz="800" b="0" i="0" u="none" strike="noStrike" dirty="0">
                          <a:solidFill>
                            <a:srgbClr val="000000"/>
                          </a:solidFill>
                          <a:effectLst/>
                          <a:latin typeface="Alegreya Sans"/>
                        </a:rPr>
                        <a:t>Learn why it</a:t>
                      </a:r>
                      <a:r>
                        <a:rPr lang="en-US" sz="800" b="0" i="0" u="none" strike="noStrike" dirty="0">
                          <a:solidFill>
                            <a:srgbClr val="1B1F27"/>
                          </a:solidFill>
                          <a:effectLst/>
                          <a:latin typeface="Alegreya Sans"/>
                        </a:rPr>
                        <a:t> is important to determine level of suicide risk</a:t>
                      </a:r>
                    </a:p>
                    <a:p>
                      <a:pPr rtl="0" fontAlgn="base">
                        <a:buFont typeface="Arial" panose="020B0604020202020204" pitchFamily="34" charset="0"/>
                        <a:buChar char="•"/>
                      </a:pPr>
                      <a:r>
                        <a:rPr lang="en-US" sz="800" b="0" i="0" u="none" strike="noStrike">
                          <a:solidFill>
                            <a:srgbClr val="1B1F27"/>
                          </a:solidFill>
                          <a:effectLst/>
                          <a:latin typeface="Alegreya Sans" panose="00000500000000000000" pitchFamily="2" charset="0"/>
                        </a:rPr>
                        <a:t>Understanding how the BSSA further triages the results of a validated screening tool</a:t>
                      </a:r>
                    </a:p>
                    <a:p>
                      <a:pPr rtl="0" fontAlgn="base">
                        <a:buFont typeface="Arial" panose="020B0604020202020204" pitchFamily="34" charset="0"/>
                        <a:buChar char="•"/>
                      </a:pPr>
                      <a:r>
                        <a:rPr lang="en-US" sz="800" b="0" i="0" u="none" strike="noStrike">
                          <a:solidFill>
                            <a:srgbClr val="1B1F27"/>
                          </a:solidFill>
                          <a:effectLst/>
                          <a:latin typeface="Alegreya Sans" panose="00000500000000000000" pitchFamily="2" charset="0"/>
                        </a:rPr>
                        <a:t>Learn how to respond to a BSSA result </a:t>
                      </a:r>
                      <a:r>
                        <a:rPr lang="en-US" sz="800" b="0" i="0" u="none" strike="noStrike">
                          <a:solidFill>
                            <a:srgbClr val="000000"/>
                          </a:solidFill>
                          <a:effectLst/>
                          <a:latin typeface="Alegreya Sans" panose="00000500000000000000" pitchFamily="2" charset="0"/>
                        </a:rPr>
                        <a:t>in a culturally responsive, family-centered way </a:t>
                      </a:r>
                      <a:endParaRPr lang="en-US" sz="800" b="0" i="0" u="none" strike="noStrike">
                        <a:solidFill>
                          <a:srgbClr val="1B1F27"/>
                        </a:solidFill>
                        <a:effectLst/>
                        <a:latin typeface="Alegreya Sans" panose="00000500000000000000" pitchFamily="2" charset="0"/>
                      </a:endParaRPr>
                    </a:p>
                    <a:p>
                      <a:pPr rtl="0" fontAlgn="base">
                        <a:buFont typeface="Arial" panose="020B0604020202020204" pitchFamily="34" charset="0"/>
                        <a:buChar char="•"/>
                      </a:pPr>
                      <a:r>
                        <a:rPr lang="en-US" sz="800" b="0" i="0" u="none" strike="noStrike">
                          <a:solidFill>
                            <a:srgbClr val="000000"/>
                          </a:solidFill>
                          <a:effectLst/>
                          <a:latin typeface="Alegreya Sans" panose="00000500000000000000" pitchFamily="2" charset="0"/>
                        </a:rPr>
                        <a:t>Learn about </a:t>
                      </a:r>
                      <a:r>
                        <a:rPr lang="en-US" sz="800" b="0" i="0" u="none" strike="noStrike">
                          <a:solidFill>
                            <a:srgbClr val="1B1F27"/>
                          </a:solidFill>
                          <a:effectLst/>
                          <a:latin typeface="Alegreya Sans" panose="00000500000000000000" pitchFamily="2" charset="0"/>
                        </a:rPr>
                        <a:t>tools that can be used to assess risk of suicidal ideation or behaviors in patients</a:t>
                      </a:r>
                      <a:endParaRPr lang="en-US" sz="700">
                        <a:effectLst/>
                        <a:latin typeface="Alegreya Sans" panose="00000500000000000000" pitchFamily="2" charset="0"/>
                      </a:endParaRPr>
                    </a:p>
                  </a:txBody>
                  <a:tcPr marL="15651" marR="15651" marT="10434" marB="10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30354355"/>
                  </a:ext>
                </a:extLst>
              </a:tr>
              <a:tr h="399964">
                <a:tc>
                  <a:txBody>
                    <a:bodyPr/>
                    <a:lstStyle/>
                    <a:p>
                      <a:pPr rtl="0" fontAlgn="t">
                        <a:buNone/>
                      </a:pPr>
                      <a:r>
                        <a:rPr lang="en-US" sz="800" b="0" i="0" u="none" strike="noStrike">
                          <a:solidFill>
                            <a:srgbClr val="000000"/>
                          </a:solidFill>
                          <a:effectLst/>
                          <a:latin typeface="Alegreya Sans" panose="00000500000000000000" pitchFamily="2" charset="0"/>
                        </a:rPr>
                        <a:t>Brief Interventions That Can Make a Difference</a:t>
                      </a:r>
                      <a:endParaRPr lang="en-US" sz="700">
                        <a:effectLst/>
                        <a:latin typeface="Alegreya Sans" panose="00000500000000000000" pitchFamily="2" charset="0"/>
                      </a:endParaRPr>
                    </a:p>
                  </a:txBody>
                  <a:tcPr marL="15651" marR="15651" marT="10434" marB="10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rtl="0" fontAlgn="base">
                        <a:buFont typeface="Arial" panose="020B0604020202020204" pitchFamily="34" charset="0"/>
                        <a:buChar char="•"/>
                      </a:pPr>
                      <a:r>
                        <a:rPr lang="en-US" sz="800" b="0" i="0" u="none" strike="noStrike">
                          <a:solidFill>
                            <a:srgbClr val="000000"/>
                          </a:solidFill>
                          <a:effectLst/>
                          <a:latin typeface="Alegreya Sans" panose="00000500000000000000" pitchFamily="2" charset="0"/>
                        </a:rPr>
                        <a:t>Learn how to talk to patients and families about safety planning and lethal means safety counseling</a:t>
                      </a:r>
                    </a:p>
                    <a:p>
                      <a:pPr rtl="0" fontAlgn="base">
                        <a:buFont typeface="Arial" panose="020B0604020202020204" pitchFamily="34" charset="0"/>
                        <a:buChar char="•"/>
                      </a:pPr>
                      <a:r>
                        <a:rPr lang="en-US" sz="800" b="0" i="0" u="none" strike="noStrike">
                          <a:solidFill>
                            <a:srgbClr val="000000"/>
                          </a:solidFill>
                          <a:effectLst/>
                          <a:latin typeface="Alegreya Sans" panose="00000500000000000000" pitchFamily="2" charset="0"/>
                        </a:rPr>
                        <a:t>Understand how to connect families with support and resources</a:t>
                      </a:r>
                    </a:p>
                    <a:p>
                      <a:pPr rtl="0" fontAlgn="base">
                        <a:buFont typeface="Arial" panose="020B0604020202020204" pitchFamily="34" charset="0"/>
                        <a:buChar char="•"/>
                      </a:pPr>
                      <a:r>
                        <a:rPr lang="en-US" sz="800" b="0" i="0" u="none" strike="noStrike">
                          <a:solidFill>
                            <a:srgbClr val="000000"/>
                          </a:solidFill>
                          <a:effectLst/>
                          <a:latin typeface="Alegreya Sans" panose="00000500000000000000" pitchFamily="2" charset="0"/>
                        </a:rPr>
                        <a:t>Learn about a “Caring Contact” brief intervention and how to feasibility implement in clinical care</a:t>
                      </a:r>
                    </a:p>
                    <a:p>
                      <a:pPr rtl="0" fontAlgn="base">
                        <a:buFont typeface="Arial" panose="020B0604020202020204" pitchFamily="34" charset="0"/>
                        <a:buChar char="•"/>
                      </a:pPr>
                      <a:r>
                        <a:rPr lang="en-US" sz="800" b="0" i="0" u="none" strike="noStrike">
                          <a:solidFill>
                            <a:srgbClr val="1B1F27"/>
                          </a:solidFill>
                          <a:effectLst/>
                          <a:latin typeface="Alegreya Sans" panose="00000500000000000000" pitchFamily="2" charset="0"/>
                        </a:rPr>
                        <a:t>Understand when and how to access more urgent care for a young person at risk for suicide</a:t>
                      </a:r>
                      <a:endParaRPr lang="en-US" sz="700">
                        <a:effectLst/>
                        <a:latin typeface="Alegreya Sans" panose="00000500000000000000" pitchFamily="2" charset="0"/>
                      </a:endParaRPr>
                    </a:p>
                  </a:txBody>
                  <a:tcPr marL="15651" marR="15651" marT="10434" marB="10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6360564"/>
                  </a:ext>
                </a:extLst>
              </a:tr>
              <a:tr h="438221">
                <a:tc>
                  <a:txBody>
                    <a:bodyPr/>
                    <a:lstStyle/>
                    <a:p>
                      <a:pPr rtl="0" fontAlgn="t">
                        <a:buNone/>
                      </a:pPr>
                      <a:r>
                        <a:rPr lang="en-US" sz="800" b="0" i="0" u="none" strike="noStrike">
                          <a:solidFill>
                            <a:srgbClr val="000000"/>
                          </a:solidFill>
                          <a:effectLst/>
                          <a:latin typeface="Alegreya Sans" panose="00000500000000000000" pitchFamily="2" charset="0"/>
                        </a:rPr>
                        <a:t>Providing Appropriate Care for Youth at Risk</a:t>
                      </a:r>
                      <a:endParaRPr lang="en-US" sz="700">
                        <a:effectLst/>
                        <a:latin typeface="Alegreya Sans" panose="00000500000000000000" pitchFamily="2" charset="0"/>
                      </a:endParaRPr>
                    </a:p>
                  </a:txBody>
                  <a:tcPr marL="15651" marR="15651" marT="10434" marB="10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rtl="0" fontAlgn="base">
                        <a:buFont typeface="Arial" panose="020B0604020202020204" pitchFamily="34" charset="0"/>
                        <a:buChar char="•"/>
                      </a:pPr>
                      <a:r>
                        <a:rPr lang="en-US" sz="800" b="0" i="0" u="none" strike="noStrike">
                          <a:solidFill>
                            <a:srgbClr val="000000"/>
                          </a:solidFill>
                          <a:effectLst/>
                          <a:latin typeface="Alegreya Sans" panose="00000500000000000000" pitchFamily="2" charset="0"/>
                        </a:rPr>
                        <a:t>Learn how to care for youth who are at imminent risk for suicide in a culturally responsive, family-centered way</a:t>
                      </a:r>
                    </a:p>
                    <a:p>
                      <a:pPr rtl="0" fontAlgn="base">
                        <a:buFont typeface="Arial" panose="020B0604020202020204" pitchFamily="34" charset="0"/>
                        <a:buChar char="•"/>
                      </a:pPr>
                      <a:r>
                        <a:rPr lang="en-US" sz="800" b="0" i="0" u="none" strike="noStrike">
                          <a:solidFill>
                            <a:srgbClr val="000000"/>
                          </a:solidFill>
                          <a:effectLst/>
                          <a:latin typeface="Alegreya Sans" panose="00000500000000000000" pitchFamily="2" charset="0"/>
                        </a:rPr>
                        <a:t>Learn how to care for youth who need further mental health evaluation in a culturally responsive, family-centered way</a:t>
                      </a:r>
                    </a:p>
                    <a:p>
                      <a:pPr rtl="0" fontAlgn="base">
                        <a:buFont typeface="Arial" panose="020B0604020202020204" pitchFamily="34" charset="0"/>
                        <a:buChar char="•"/>
                      </a:pPr>
                      <a:r>
                        <a:rPr lang="en-US" sz="800" b="0" i="0" u="none" strike="noStrike" dirty="0">
                          <a:solidFill>
                            <a:srgbClr val="000000"/>
                          </a:solidFill>
                          <a:effectLst/>
                          <a:latin typeface="Alegreya Sans"/>
                        </a:rPr>
                        <a:t>Learn how to care for youth who are at low risk of suicide in a culturally responsive, family-centered way</a:t>
                      </a:r>
                    </a:p>
                    <a:p>
                      <a:pPr rtl="0" fontAlgn="base">
                        <a:buFont typeface="Arial" panose="020B0604020202020204" pitchFamily="34" charset="0"/>
                        <a:buChar char="•"/>
                      </a:pPr>
                      <a:r>
                        <a:rPr lang="en-US" sz="800" b="0" i="0" u="none" strike="noStrike" dirty="0">
                          <a:solidFill>
                            <a:srgbClr val="000000"/>
                          </a:solidFill>
                          <a:effectLst/>
                          <a:latin typeface="Alegreya Sans"/>
                        </a:rPr>
                        <a:t>Learn how to facilitate a trusting and open clinical discussion and relationship with a youth patient</a:t>
                      </a:r>
                      <a:endParaRPr lang="en-US" sz="700" dirty="0">
                        <a:effectLst/>
                        <a:latin typeface="Alegreya Sans"/>
                      </a:endParaRPr>
                    </a:p>
                  </a:txBody>
                  <a:tcPr marL="15651" marR="15651" marT="10434" marB="10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71333386"/>
                  </a:ext>
                </a:extLst>
              </a:tr>
              <a:tr h="323449">
                <a:tc>
                  <a:txBody>
                    <a:bodyPr/>
                    <a:lstStyle/>
                    <a:p>
                      <a:pPr rtl="0" fontAlgn="t">
                        <a:buNone/>
                      </a:pPr>
                      <a:r>
                        <a:rPr lang="en-US" sz="800" b="0" i="0" u="none" strike="noStrike" dirty="0">
                          <a:solidFill>
                            <a:srgbClr val="000000"/>
                          </a:solidFill>
                          <a:effectLst/>
                          <a:latin typeface="Alegreya Sans"/>
                        </a:rPr>
                        <a:t>Resources and Support</a:t>
                      </a:r>
                      <a:endParaRPr lang="en-US" sz="700" dirty="0">
                        <a:effectLst/>
                        <a:latin typeface="Alegreya Sans"/>
                      </a:endParaRPr>
                    </a:p>
                  </a:txBody>
                  <a:tcPr marL="15651" marR="15651" marT="10434" marB="10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rtl="0" fontAlgn="base">
                        <a:buFont typeface="Arial" panose="020B0604020202020204" pitchFamily="34" charset="0"/>
                        <a:buChar char="•"/>
                      </a:pPr>
                      <a:r>
                        <a:rPr lang="en-US" sz="800" b="0" i="0" u="none" strike="noStrike" dirty="0">
                          <a:solidFill>
                            <a:srgbClr val="000000"/>
                          </a:solidFill>
                          <a:effectLst/>
                          <a:latin typeface="Alegreya Sans"/>
                        </a:rPr>
                        <a:t>Learn how to identify mental health resources in your community</a:t>
                      </a:r>
                    </a:p>
                    <a:p>
                      <a:pPr rtl="0" fontAlgn="base">
                        <a:buFont typeface="Arial" panose="020B0604020202020204" pitchFamily="34" charset="0"/>
                        <a:buChar char="•"/>
                      </a:pPr>
                      <a:r>
                        <a:rPr lang="en-US" sz="800" b="0" i="0" u="none" strike="noStrike">
                          <a:solidFill>
                            <a:srgbClr val="000000"/>
                          </a:solidFill>
                          <a:effectLst/>
                          <a:latin typeface="Alegreya Sans" panose="00000500000000000000" pitchFamily="2" charset="0"/>
                        </a:rPr>
                        <a:t>Understand alternatives to emergency care</a:t>
                      </a:r>
                    </a:p>
                    <a:p>
                      <a:pPr rtl="0" fontAlgn="base">
                        <a:buFont typeface="Arial" panose="020B0604020202020204" pitchFamily="34" charset="0"/>
                        <a:buChar char="•"/>
                      </a:pPr>
                      <a:r>
                        <a:rPr lang="en-US" sz="800" b="0" i="0" u="none" strike="noStrike">
                          <a:solidFill>
                            <a:srgbClr val="000000"/>
                          </a:solidFill>
                          <a:effectLst/>
                          <a:latin typeface="Alegreya Sans" panose="00000500000000000000" pitchFamily="2" charset="0"/>
                        </a:rPr>
                        <a:t>Learn about partnering with pediatric mental health care access (PMHCA) programs </a:t>
                      </a:r>
                    </a:p>
                    <a:p>
                      <a:pPr rtl="0" fontAlgn="base">
                        <a:buFont typeface="Arial" panose="020B0604020202020204" pitchFamily="34" charset="0"/>
                        <a:buChar char="•"/>
                      </a:pPr>
                      <a:r>
                        <a:rPr lang="en-US" sz="800" b="0" i="0" u="none" strike="noStrike">
                          <a:solidFill>
                            <a:srgbClr val="000000"/>
                          </a:solidFill>
                          <a:effectLst/>
                          <a:latin typeface="Alegreya Sans" panose="00000500000000000000" pitchFamily="2" charset="0"/>
                        </a:rPr>
                        <a:t>Learn how to engage diverse community partners</a:t>
                      </a:r>
                      <a:endParaRPr lang="en-US" sz="700">
                        <a:effectLst/>
                        <a:latin typeface="Alegreya Sans" panose="00000500000000000000" pitchFamily="2" charset="0"/>
                      </a:endParaRPr>
                    </a:p>
                  </a:txBody>
                  <a:tcPr marL="15651" marR="15651" marT="10434" marB="10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03981193"/>
                  </a:ext>
                </a:extLst>
              </a:tr>
              <a:tr h="438221">
                <a:tc>
                  <a:txBody>
                    <a:bodyPr/>
                    <a:lstStyle/>
                    <a:p>
                      <a:pPr rtl="0" fontAlgn="t">
                        <a:buNone/>
                      </a:pPr>
                      <a:r>
                        <a:rPr lang="en-US" sz="800" b="0" i="0" u="none" strike="noStrike">
                          <a:solidFill>
                            <a:srgbClr val="000000"/>
                          </a:solidFill>
                          <a:effectLst/>
                          <a:latin typeface="Alegreya Sans" panose="00000500000000000000" pitchFamily="2" charset="0"/>
                        </a:rPr>
                        <a:t>Addressing Common Implementation Barriers </a:t>
                      </a:r>
                      <a:endParaRPr lang="en-US" sz="700">
                        <a:effectLst/>
                        <a:latin typeface="Alegreya Sans" panose="00000500000000000000" pitchFamily="2" charset="0"/>
                      </a:endParaRPr>
                    </a:p>
                  </a:txBody>
                  <a:tcPr marL="15651" marR="15651" marT="10434" marB="10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rtl="0" fontAlgn="base">
                        <a:buFont typeface="Arial" panose="020B0604020202020204" pitchFamily="34" charset="0"/>
                        <a:buChar char="•"/>
                      </a:pPr>
                      <a:r>
                        <a:rPr lang="en-US" sz="800" b="0" i="0" u="none" strike="noStrike">
                          <a:solidFill>
                            <a:srgbClr val="000000"/>
                          </a:solidFill>
                          <a:effectLst/>
                          <a:latin typeface="Alegreya Sans" panose="00000500000000000000" pitchFamily="2" charset="0"/>
                        </a:rPr>
                        <a:t>Learn how to navigate time and resource limitations</a:t>
                      </a:r>
                    </a:p>
                    <a:p>
                      <a:pPr rtl="0" fontAlgn="base">
                        <a:buFont typeface="Arial" panose="020B0604020202020204" pitchFamily="34" charset="0"/>
                        <a:buChar char="•"/>
                      </a:pPr>
                      <a:r>
                        <a:rPr lang="en-US" sz="800" b="0" i="0" u="none" strike="noStrike">
                          <a:solidFill>
                            <a:srgbClr val="000000"/>
                          </a:solidFill>
                          <a:effectLst/>
                          <a:latin typeface="Alegreya Sans" panose="00000500000000000000" pitchFamily="2" charset="0"/>
                        </a:rPr>
                        <a:t>Supporting families in connecting to resources in a culturally responsive, family centered way</a:t>
                      </a:r>
                    </a:p>
                    <a:p>
                      <a:pPr rtl="0" fontAlgn="base">
                        <a:buFont typeface="Arial" panose="020B0604020202020204" pitchFamily="34" charset="0"/>
                        <a:buChar char="•"/>
                      </a:pPr>
                      <a:r>
                        <a:rPr lang="en-US" sz="800" b="0" i="0" u="none" strike="noStrike">
                          <a:solidFill>
                            <a:srgbClr val="000000"/>
                          </a:solidFill>
                          <a:effectLst/>
                          <a:latin typeface="Alegreya Sans" panose="00000500000000000000" pitchFamily="2" charset="0"/>
                        </a:rPr>
                        <a:t>Learn self-care strategies to support the mental health of primary care clinicians supporting youth in primary care settings</a:t>
                      </a:r>
                    </a:p>
                    <a:p>
                      <a:pPr rtl="0" fontAlgn="base">
                        <a:buFont typeface="Arial" panose="020B0604020202020204" pitchFamily="34" charset="0"/>
                        <a:buChar char="•"/>
                      </a:pPr>
                      <a:r>
                        <a:rPr lang="en-US" sz="800" b="0" i="0" u="none" strike="noStrike" dirty="0">
                          <a:solidFill>
                            <a:srgbClr val="000000"/>
                          </a:solidFill>
                          <a:effectLst/>
                          <a:latin typeface="Alegreya Sans"/>
                        </a:rPr>
                        <a:t>Learn strategies to help overcome potential roadblocks, including integration of telemedicine and utilization of EHR tools and functionalities</a:t>
                      </a:r>
                      <a:endParaRPr lang="en-US" sz="700" dirty="0">
                        <a:effectLst/>
                        <a:latin typeface="Alegreya Sans"/>
                      </a:endParaRPr>
                    </a:p>
                  </a:txBody>
                  <a:tcPr marL="15651" marR="15651" marT="10434" marB="10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76082564"/>
                  </a:ext>
                </a:extLst>
              </a:tr>
              <a:tr h="326927">
                <a:tc>
                  <a:txBody>
                    <a:bodyPr/>
                    <a:lstStyle/>
                    <a:p>
                      <a:pPr rtl="0" fontAlgn="t">
                        <a:buNone/>
                      </a:pPr>
                      <a:r>
                        <a:rPr lang="en-US" sz="800" b="0" i="0" u="none" strike="noStrike">
                          <a:solidFill>
                            <a:srgbClr val="000000"/>
                          </a:solidFill>
                          <a:effectLst/>
                          <a:latin typeface="Alegreya Sans" panose="00000500000000000000" pitchFamily="2" charset="0"/>
                        </a:rPr>
                        <a:t>Preparing Your Practice for a Suicide Prevention Protocol</a:t>
                      </a:r>
                      <a:endParaRPr lang="en-US" sz="700">
                        <a:effectLst/>
                        <a:latin typeface="Alegreya Sans" panose="00000500000000000000" pitchFamily="2" charset="0"/>
                      </a:endParaRPr>
                    </a:p>
                  </a:txBody>
                  <a:tcPr marL="15651" marR="15651" marT="10434" marB="10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rtl="0" fontAlgn="base">
                        <a:buFont typeface="Arial" panose="020B0604020202020204" pitchFamily="34" charset="0"/>
                        <a:buChar char="•"/>
                      </a:pPr>
                      <a:r>
                        <a:rPr lang="en-US" sz="800" b="0" i="0" u="none" strike="noStrike" dirty="0">
                          <a:solidFill>
                            <a:srgbClr val="000000"/>
                          </a:solidFill>
                          <a:effectLst/>
                          <a:latin typeface="Alegreya Sans"/>
                        </a:rPr>
                        <a:t>Understand how to prepare your health system for a suicide prevention program</a:t>
                      </a:r>
                    </a:p>
                    <a:p>
                      <a:pPr rtl="0" fontAlgn="base">
                        <a:buFont typeface="Arial" panose="020B0604020202020204" pitchFamily="34" charset="0"/>
                        <a:buChar char="•"/>
                      </a:pPr>
                      <a:r>
                        <a:rPr lang="en-US" sz="800" b="0" i="0" u="none" strike="noStrike" dirty="0">
                          <a:solidFill>
                            <a:srgbClr val="000000"/>
                          </a:solidFill>
                          <a:effectLst/>
                          <a:latin typeface="Alegreya Sans" panose="00000500000000000000" pitchFamily="2" charset="0"/>
                        </a:rPr>
                        <a:t>Understand how to implement strategies learned through a QI process</a:t>
                      </a:r>
                    </a:p>
                    <a:p>
                      <a:pPr rtl="0" fontAlgn="base">
                        <a:buFont typeface="Arial" panose="020B0604020202020204" pitchFamily="34" charset="0"/>
                        <a:buChar char="•"/>
                      </a:pPr>
                      <a:r>
                        <a:rPr lang="en-US" sz="800" b="0" i="0" u="none" strike="noStrike" dirty="0">
                          <a:solidFill>
                            <a:srgbClr val="000000"/>
                          </a:solidFill>
                          <a:effectLst/>
                          <a:latin typeface="Alegreya Sans"/>
                        </a:rPr>
                        <a:t>Identify strategies to sustain suicide prevention efforts </a:t>
                      </a:r>
                    </a:p>
                    <a:p>
                      <a:pPr rtl="0" fontAlgn="base">
                        <a:buFont typeface="Arial" panose="020B0604020202020204" pitchFamily="34" charset="0"/>
                        <a:buChar char="•"/>
                      </a:pPr>
                      <a:r>
                        <a:rPr lang="en-US" sz="800" b="0" i="0" u="none" strike="noStrike" dirty="0">
                          <a:solidFill>
                            <a:srgbClr val="000000"/>
                          </a:solidFill>
                          <a:effectLst/>
                          <a:latin typeface="Alegreya Sans" panose="00000500000000000000" pitchFamily="2" charset="0"/>
                        </a:rPr>
                        <a:t>Considerations for clinicians who have lost a patient to suicide</a:t>
                      </a:r>
                    </a:p>
                  </a:txBody>
                  <a:tcPr marL="15651" marR="15651" marT="10434" marB="1043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55210861"/>
                  </a:ext>
                </a:extLst>
              </a:tr>
            </a:tbl>
          </a:graphicData>
        </a:graphic>
      </p:graphicFrame>
      <p:sp>
        <p:nvSpPr>
          <p:cNvPr id="17" name="Rectangle 2">
            <a:extLst>
              <a:ext uri="{FF2B5EF4-FFF2-40B4-BE49-F238E27FC236}">
                <a16:creationId xmlns:a16="http://schemas.microsoft.com/office/drawing/2014/main" id="{C00E0C9A-4432-9FAA-DAFB-171500A47C95}"/>
              </a:ext>
              <a:ext uri="{C183D7F6-B498-43B3-948B-1728B52AA6E4}">
                <adec:decorative xmlns:adec="http://schemas.microsoft.com/office/drawing/2017/decorative" val="1"/>
              </a:ext>
            </a:extLst>
          </p:cNvPr>
          <p:cNvSpPr>
            <a:spLocks noChangeArrowheads="1"/>
          </p:cNvSpPr>
          <p:nvPr/>
        </p:nvSpPr>
        <p:spPr bwMode="auto">
          <a:xfrm>
            <a:off x="-37993438" y="725877"/>
            <a:ext cx="9249812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495018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B240A-A687-71C0-E4C8-C9F02298966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1FE0CB3-B2D7-BF49-B5C0-38B4721465CB}"/>
              </a:ext>
            </a:extLst>
          </p:cNvPr>
          <p:cNvSpPr>
            <a:spLocks noGrp="1"/>
          </p:cNvSpPr>
          <p:nvPr>
            <p:ph type="title" idx="4294967295"/>
          </p:nvPr>
        </p:nvSpPr>
        <p:spPr>
          <a:xfrm>
            <a:off x="2185298" y="223023"/>
            <a:ext cx="4773406" cy="352487"/>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fontScale="90000"/>
          </a:bodyPr>
          <a:lstStyle/>
          <a:p>
            <a:pPr marL="342900" marR="0" lvl="0" indent="-171450" algn="ctr" defTabSz="914400" rtl="0" eaLnBrk="1" fontAlgn="auto" latinLnBrk="0" hangingPunct="1">
              <a:lnSpc>
                <a:spcPct val="100000"/>
              </a:lnSpc>
              <a:spcBef>
                <a:spcPts val="450"/>
              </a:spcBef>
              <a:spcAft>
                <a:spcPts val="0"/>
              </a:spcAft>
              <a:buClr>
                <a:schemeClr val="accent1"/>
              </a:buClr>
              <a:buSzPts val="2400"/>
              <a:buFont typeface="Arial"/>
              <a:buNone/>
              <a:tabLst/>
              <a:defRPr/>
            </a:pPr>
            <a:r>
              <a:rPr kumimoji="0" lang="en-US" sz="1600" b="1" i="0" u="none" strike="noStrike" kern="0" cap="none" spc="0" normalizeH="0" baseline="0" noProof="0">
                <a:ln>
                  <a:noFill/>
                </a:ln>
                <a:solidFill>
                  <a:schemeClr val="accent2"/>
                </a:solidFill>
                <a:effectLst/>
                <a:uLnTx/>
                <a:uFillTx/>
                <a:latin typeface="Alegreya Sans"/>
                <a:ea typeface="Alegreya Sans"/>
                <a:cs typeface="Alegreya Sans"/>
                <a:sym typeface="Alegreya Sans"/>
              </a:rPr>
              <a:t>Curriculum: Emergency Medicine</a:t>
            </a:r>
          </a:p>
        </p:txBody>
      </p:sp>
      <p:pic>
        <p:nvPicPr>
          <p:cNvPr id="4" name="Picture 3">
            <a:extLst>
              <a:ext uri="{FF2B5EF4-FFF2-40B4-BE49-F238E27FC236}">
                <a16:creationId xmlns:a16="http://schemas.microsoft.com/office/drawing/2014/main" id="{A25B64E3-AFF3-606D-D365-8C799E06E54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395451" y="4542118"/>
            <a:ext cx="768550" cy="432484"/>
          </a:xfrm>
          <a:prstGeom prst="rect">
            <a:avLst/>
          </a:prstGeom>
        </p:spPr>
      </p:pic>
      <p:sp>
        <p:nvSpPr>
          <p:cNvPr id="8" name="Rectangle 1">
            <a:extLst>
              <a:ext uri="{FF2B5EF4-FFF2-40B4-BE49-F238E27FC236}">
                <a16:creationId xmlns:a16="http://schemas.microsoft.com/office/drawing/2014/main" id="{94F60858-F07A-0C87-A213-9BA17B1315DB}"/>
              </a:ext>
              <a:ext uri="{C183D7F6-B498-43B3-948B-1728B52AA6E4}">
                <adec:decorative xmlns:adec="http://schemas.microsoft.com/office/drawing/2017/decorative" val="1"/>
              </a:ext>
            </a:extLst>
          </p:cNvPr>
          <p:cNvSpPr>
            <a:spLocks noChangeArrowheads="1"/>
          </p:cNvSpPr>
          <p:nvPr/>
        </p:nvSpPr>
        <p:spPr bwMode="auto">
          <a:xfrm>
            <a:off x="3485738" y="404084"/>
            <a:ext cx="4150635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Alegreya Sans" panose="00000500000000000000" pitchFamily="2" charset="0"/>
            </a:endParaRPr>
          </a:p>
        </p:txBody>
      </p:sp>
      <p:graphicFrame>
        <p:nvGraphicFramePr>
          <p:cNvPr id="3" name="Table 2">
            <a:extLst>
              <a:ext uri="{FF2B5EF4-FFF2-40B4-BE49-F238E27FC236}">
                <a16:creationId xmlns:a16="http://schemas.microsoft.com/office/drawing/2014/main" id="{4B74D63C-116D-B4A6-0FB0-D7390FAF0AC1}"/>
              </a:ext>
            </a:extLst>
          </p:cNvPr>
          <p:cNvGraphicFramePr>
            <a:graphicFrameLocks noGrp="1"/>
          </p:cNvGraphicFramePr>
          <p:nvPr>
            <p:extLst>
              <p:ext uri="{D42A27DB-BD31-4B8C-83A1-F6EECF244321}">
                <p14:modId xmlns:p14="http://schemas.microsoft.com/office/powerpoint/2010/main" val="3552548788"/>
              </p:ext>
            </p:extLst>
          </p:nvPr>
        </p:nvGraphicFramePr>
        <p:xfrm>
          <a:off x="131233" y="648742"/>
          <a:ext cx="8881533" cy="4352430"/>
        </p:xfrm>
        <a:graphic>
          <a:graphicData uri="http://schemas.openxmlformats.org/drawingml/2006/table">
            <a:tbl>
              <a:tblPr firstRow="1"/>
              <a:tblGrid>
                <a:gridCol w="1552116">
                  <a:extLst>
                    <a:ext uri="{9D8B030D-6E8A-4147-A177-3AD203B41FA5}">
                      <a16:colId xmlns:a16="http://schemas.microsoft.com/office/drawing/2014/main" val="1796946208"/>
                    </a:ext>
                  </a:extLst>
                </a:gridCol>
                <a:gridCol w="7329417">
                  <a:extLst>
                    <a:ext uri="{9D8B030D-6E8A-4147-A177-3AD203B41FA5}">
                      <a16:colId xmlns:a16="http://schemas.microsoft.com/office/drawing/2014/main" val="544742029"/>
                    </a:ext>
                  </a:extLst>
                </a:gridCol>
              </a:tblGrid>
              <a:tr h="65278">
                <a:tc>
                  <a:txBody>
                    <a:bodyPr/>
                    <a:lstStyle/>
                    <a:p>
                      <a:pPr lvl="0" algn="ctr">
                        <a:buNone/>
                      </a:pPr>
                      <a:r>
                        <a:rPr lang="en-US" sz="700" b="1" i="0" u="none" strike="noStrike">
                          <a:solidFill>
                            <a:srgbClr val="000000"/>
                          </a:solidFill>
                          <a:effectLst/>
                          <a:latin typeface="Alegreya Sans"/>
                        </a:rPr>
                        <a:t>Topic</a:t>
                      </a:r>
                      <a:endParaRPr lang="en-US" sz="700" b="1" i="0" u="none" strike="noStrike" dirty="0">
                        <a:solidFill>
                          <a:srgbClr val="000000"/>
                        </a:solidFill>
                        <a:effectLst/>
                        <a:latin typeface="Alegreya Sans"/>
                      </a:endParaRPr>
                    </a:p>
                  </a:txBody>
                  <a:tcPr marL="16207" marR="16207" marT="10805" marB="10805">
                    <a:lnL w="6350">
                      <a:solidFill>
                        <a:srgbClr val="000000"/>
                      </a:solidFill>
                    </a:lnL>
                    <a:lnR w="6350">
                      <a:solidFill>
                        <a:srgbClr val="000000"/>
                      </a:solidFill>
                    </a:lnR>
                    <a:lnT w="6350">
                      <a:solidFill>
                        <a:srgbClr val="000000"/>
                      </a:solidFill>
                    </a:lnT>
                    <a:lnB w="6350">
                      <a:solidFill>
                        <a:srgbClr val="000000"/>
                      </a:solidFill>
                    </a:lnB>
                    <a:solidFill>
                      <a:srgbClr val="E2EFD9"/>
                    </a:solidFill>
                  </a:tcPr>
                </a:tc>
                <a:tc>
                  <a:txBody>
                    <a:bodyPr/>
                    <a:lstStyle/>
                    <a:p>
                      <a:pPr lvl="0" algn="ctr">
                        <a:buNone/>
                      </a:pPr>
                      <a:r>
                        <a:rPr lang="en-US" sz="700" b="1" i="0" u="none" strike="noStrike">
                          <a:solidFill>
                            <a:srgbClr val="000000"/>
                          </a:solidFill>
                          <a:effectLst/>
                          <a:latin typeface="Alegreya Sans"/>
                        </a:rPr>
                        <a:t>Learning Objectives</a:t>
                      </a:r>
                      <a:endParaRPr lang="en-US" sz="700" b="1" i="0" u="none" strike="noStrike" dirty="0">
                        <a:solidFill>
                          <a:srgbClr val="000000"/>
                        </a:solidFill>
                        <a:effectLst/>
                        <a:latin typeface="Alegreya Sans"/>
                      </a:endParaRPr>
                    </a:p>
                  </a:txBody>
                  <a:tcPr marL="16207" marR="16207" marT="10805" marB="10805">
                    <a:lnL w="6350">
                      <a:solidFill>
                        <a:srgbClr val="000000"/>
                      </a:solidFill>
                    </a:lnL>
                    <a:lnR w="6350">
                      <a:solidFill>
                        <a:srgbClr val="000000"/>
                      </a:solidFill>
                    </a:lnR>
                    <a:lnT w="6350">
                      <a:solidFill>
                        <a:srgbClr val="000000"/>
                      </a:solidFill>
                    </a:lnT>
                    <a:lnB w="6350">
                      <a:solidFill>
                        <a:srgbClr val="000000"/>
                      </a:solidFill>
                    </a:lnB>
                    <a:solidFill>
                      <a:srgbClr val="E2EFD9"/>
                    </a:solidFill>
                  </a:tcPr>
                </a:tc>
                <a:extLst>
                  <a:ext uri="{0D108BD9-81ED-4DB2-BD59-A6C34878D82A}">
                    <a16:rowId xmlns:a16="http://schemas.microsoft.com/office/drawing/2014/main" val="2162029017"/>
                  </a:ext>
                </a:extLst>
              </a:tr>
              <a:tr h="497023">
                <a:tc>
                  <a:txBody>
                    <a:bodyPr/>
                    <a:lstStyle/>
                    <a:p>
                      <a:pPr rtl="0" fontAlgn="t">
                        <a:buNone/>
                      </a:pPr>
                      <a:r>
                        <a:rPr lang="en-US" sz="800" b="0" i="0" u="none" strike="noStrike">
                          <a:solidFill>
                            <a:srgbClr val="000000"/>
                          </a:solidFill>
                          <a:effectLst/>
                          <a:latin typeface="Alegreya Sans" panose="00000500000000000000" pitchFamily="2" charset="0"/>
                        </a:rPr>
                        <a:t>Addressing Suicide Prevention in Emergency Department Settings </a:t>
                      </a:r>
                      <a:endParaRPr lang="en-US" sz="700">
                        <a:effectLst/>
                        <a:latin typeface="Alegreya Sans" panose="00000500000000000000" pitchFamily="2" charset="0"/>
                      </a:endParaRPr>
                    </a:p>
                  </a:txBody>
                  <a:tcPr marL="16207" marR="16207" marT="10805" marB="1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lnT>
                    <a:lnB w="6350" cap="flat" cmpd="sng" algn="ctr">
                      <a:solidFill>
                        <a:srgbClr val="000000"/>
                      </a:solidFill>
                      <a:prstDash val="solid"/>
                      <a:round/>
                      <a:headEnd type="none" w="med" len="med"/>
                      <a:tailEnd type="none" w="med" len="med"/>
                    </a:lnB>
                    <a:noFill/>
                  </a:tcPr>
                </a:tc>
                <a:tc>
                  <a:txBody>
                    <a:bodyPr/>
                    <a:lstStyle/>
                    <a:p>
                      <a:pPr rtl="0" fontAlgn="base">
                        <a:buFont typeface="Arial" panose="020B0604020202020204" pitchFamily="34" charset="0"/>
                        <a:buChar char="•"/>
                      </a:pPr>
                      <a:r>
                        <a:rPr lang="en-US" sz="800" b="0" i="0" u="none" strike="noStrike">
                          <a:solidFill>
                            <a:srgbClr val="000000"/>
                          </a:solidFill>
                          <a:effectLst/>
                          <a:latin typeface="Alegreya Sans" panose="00000500000000000000" pitchFamily="2" charset="0"/>
                        </a:rPr>
                        <a:t>Understand the importance of integrating suicide prevention protocols in emergency department settings  </a:t>
                      </a:r>
                    </a:p>
                    <a:p>
                      <a:pPr rtl="0" fontAlgn="base">
                        <a:buFont typeface="Arial" panose="020B0604020202020204" pitchFamily="34" charset="0"/>
                        <a:buChar char="•"/>
                      </a:pPr>
                      <a:r>
                        <a:rPr lang="en-US" sz="800" b="0" i="0" u="none" strike="noStrike">
                          <a:solidFill>
                            <a:srgbClr val="000000"/>
                          </a:solidFill>
                          <a:effectLst/>
                          <a:latin typeface="Alegreya Sans" panose="00000500000000000000" pitchFamily="2" charset="0"/>
                        </a:rPr>
                        <a:t>Learn epidemiology and inequities related to suicide risk among youth  </a:t>
                      </a:r>
                    </a:p>
                    <a:p>
                      <a:pPr rtl="0" fontAlgn="base">
                        <a:buFont typeface="Arial" panose="020B0604020202020204" pitchFamily="34" charset="0"/>
                        <a:buChar char="•"/>
                      </a:pPr>
                      <a:r>
                        <a:rPr lang="en-US" sz="800" b="0" i="0" u="none" strike="noStrike">
                          <a:solidFill>
                            <a:srgbClr val="000000"/>
                          </a:solidFill>
                          <a:effectLst/>
                          <a:latin typeface="Alegreya Sans" panose="00000500000000000000" pitchFamily="2" charset="0"/>
                        </a:rPr>
                        <a:t>Discuss why universal screening in an emergency department is a critical step in suicide prevention </a:t>
                      </a:r>
                    </a:p>
                    <a:p>
                      <a:pPr rtl="0" fontAlgn="base">
                        <a:buFont typeface="Arial" panose="020B0604020202020204" pitchFamily="34" charset="0"/>
                        <a:buChar char="•"/>
                      </a:pPr>
                      <a:r>
                        <a:rPr lang="en-US" sz="800" b="0" i="0" u="none" strike="noStrike">
                          <a:solidFill>
                            <a:srgbClr val="000000"/>
                          </a:solidFill>
                          <a:effectLst/>
                          <a:latin typeface="Alegreya Sans" panose="00000500000000000000" pitchFamily="2" charset="0"/>
                        </a:rPr>
                        <a:t>Understand clinical pathways to detect and manage youth suicide risk without overburdening the busy emergency department milieu </a:t>
                      </a:r>
                    </a:p>
                    <a:p>
                      <a:pPr rtl="0" fontAlgn="base">
                        <a:spcAft>
                          <a:spcPts val="1200"/>
                        </a:spcAft>
                        <a:buFont typeface="Arial" panose="020B0604020202020204" pitchFamily="34" charset="0"/>
                        <a:buChar char="•"/>
                      </a:pPr>
                      <a:r>
                        <a:rPr lang="en-US" sz="800" b="0" i="0" u="none" strike="noStrike" dirty="0">
                          <a:solidFill>
                            <a:srgbClr val="000000"/>
                          </a:solidFill>
                          <a:effectLst/>
                          <a:latin typeface="Alegreya Sans"/>
                        </a:rPr>
                        <a:t>Identify ways to provide culturally responsive care, including understanding the role of connection and healing  </a:t>
                      </a:r>
                    </a:p>
                  </a:txBody>
                  <a:tcPr marL="16207" marR="16207" marT="10805" marB="1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18463385"/>
                  </a:ext>
                </a:extLst>
              </a:tr>
              <a:tr h="497023">
                <a:tc>
                  <a:txBody>
                    <a:bodyPr/>
                    <a:lstStyle/>
                    <a:p>
                      <a:pPr rtl="0" fontAlgn="t">
                        <a:spcAft>
                          <a:spcPts val="800"/>
                        </a:spcAft>
                        <a:buNone/>
                      </a:pPr>
                      <a:r>
                        <a:rPr lang="en-US" sz="800" b="0" i="0" u="none" strike="noStrike">
                          <a:solidFill>
                            <a:srgbClr val="000000"/>
                          </a:solidFill>
                          <a:effectLst/>
                          <a:latin typeface="Alegreya Sans" panose="00000500000000000000" pitchFamily="2" charset="0"/>
                        </a:rPr>
                        <a:t>Screening for Youth Suicide Risk in Emergency Department Settings </a:t>
                      </a:r>
                      <a:endParaRPr lang="en-US" sz="700">
                        <a:effectLst/>
                        <a:latin typeface="Alegreya Sans" panose="00000500000000000000" pitchFamily="2" charset="0"/>
                      </a:endParaRPr>
                    </a:p>
                    <a:p>
                      <a:pPr fontAlgn="t">
                        <a:buNone/>
                      </a:pPr>
                      <a:br>
                        <a:rPr lang="en-US" sz="700" dirty="0">
                          <a:effectLst/>
                          <a:latin typeface="Alegreya Sans"/>
                        </a:rPr>
                      </a:br>
                      <a:endParaRPr lang="en-US" sz="700" dirty="0">
                        <a:effectLst/>
                        <a:latin typeface="Alegreya Sans"/>
                      </a:endParaRPr>
                    </a:p>
                  </a:txBody>
                  <a:tcPr marL="16207" marR="16207" marT="10805" marB="1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rtl="0" fontAlgn="base">
                        <a:buFont typeface="Arial" panose="020B0604020202020204" pitchFamily="34" charset="0"/>
                        <a:buChar char="•"/>
                      </a:pPr>
                      <a:r>
                        <a:rPr lang="en-US" sz="800" b="0" i="0" u="none" strike="noStrike">
                          <a:solidFill>
                            <a:srgbClr val="000000"/>
                          </a:solidFill>
                          <a:effectLst/>
                          <a:latin typeface="Alegreya Sans" panose="00000500000000000000" pitchFamily="2" charset="0"/>
                        </a:rPr>
                        <a:t>Understand AAP recommendations for suicide screening </a:t>
                      </a:r>
                    </a:p>
                    <a:p>
                      <a:pPr rtl="0" fontAlgn="base">
                        <a:buFont typeface="Arial" panose="020B0604020202020204" pitchFamily="34" charset="0"/>
                        <a:buChar char="•"/>
                      </a:pPr>
                      <a:r>
                        <a:rPr lang="en-US" sz="800" b="0" i="0" u="none" strike="noStrike" dirty="0">
                          <a:solidFill>
                            <a:srgbClr val="000000"/>
                          </a:solidFill>
                          <a:effectLst/>
                          <a:latin typeface="Alegreya Sans"/>
                        </a:rPr>
                        <a:t>Identify validated suicide screening tools that can be used in  emergency department settings </a:t>
                      </a:r>
                    </a:p>
                    <a:p>
                      <a:pPr rtl="0" fontAlgn="base">
                        <a:buFont typeface="Arial" panose="020B0604020202020204" pitchFamily="34" charset="0"/>
                        <a:buChar char="•"/>
                      </a:pPr>
                      <a:r>
                        <a:rPr lang="en-US" sz="800" b="0" i="0" u="none" strike="noStrike">
                          <a:solidFill>
                            <a:srgbClr val="000000"/>
                          </a:solidFill>
                          <a:effectLst/>
                          <a:latin typeface="Alegreya Sans" panose="00000500000000000000" pitchFamily="2" charset="0"/>
                        </a:rPr>
                        <a:t>Learn how to talk to patients and families about suicide risk in a culturally responsive, family centered way, including trauma informed care and ACEs, confidentiality, and language, stigma, and myths   </a:t>
                      </a:r>
                    </a:p>
                    <a:p>
                      <a:pPr rtl="0" fontAlgn="base">
                        <a:buFont typeface="Arial" panose="020B0604020202020204" pitchFamily="34" charset="0"/>
                        <a:buChar char="•"/>
                      </a:pPr>
                      <a:r>
                        <a:rPr lang="en-US" sz="800" b="0" i="0" u="none" strike="noStrike">
                          <a:solidFill>
                            <a:srgbClr val="000000"/>
                          </a:solidFill>
                          <a:effectLst/>
                          <a:latin typeface="Alegreya Sans" panose="00000500000000000000" pitchFamily="2" charset="0"/>
                        </a:rPr>
                        <a:t>Understand the difference between screening and assessment  </a:t>
                      </a:r>
                    </a:p>
                    <a:p>
                      <a:pPr rtl="0" fontAlgn="base">
                        <a:spcAft>
                          <a:spcPts val="1200"/>
                        </a:spcAft>
                        <a:buFont typeface="Arial" panose="020B0604020202020204" pitchFamily="34" charset="0"/>
                        <a:buChar char="•"/>
                      </a:pPr>
                      <a:r>
                        <a:rPr lang="en-US" sz="800" b="0" i="0" u="none" strike="noStrike">
                          <a:solidFill>
                            <a:srgbClr val="000000"/>
                          </a:solidFill>
                          <a:effectLst/>
                          <a:latin typeface="Alegreya Sans" panose="00000500000000000000" pitchFamily="2" charset="0"/>
                        </a:rPr>
                        <a:t>Describe suicide prevention ​education​​ ​and training for all emergency department staff </a:t>
                      </a:r>
                    </a:p>
                  </a:txBody>
                  <a:tcPr marL="16207" marR="16207" marT="10805" marB="1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64864987"/>
                  </a:ext>
                </a:extLst>
              </a:tr>
              <a:tr h="358961">
                <a:tc>
                  <a:txBody>
                    <a:bodyPr/>
                    <a:lstStyle/>
                    <a:p>
                      <a:pPr rtl="0" fontAlgn="t">
                        <a:spcAft>
                          <a:spcPts val="800"/>
                        </a:spcAft>
                        <a:buNone/>
                      </a:pPr>
                      <a:r>
                        <a:rPr lang="en-US" sz="800" b="0" i="0" u="none" strike="noStrike">
                          <a:solidFill>
                            <a:srgbClr val="000000"/>
                          </a:solidFill>
                          <a:effectLst/>
                          <a:latin typeface="Alegreya Sans" panose="00000500000000000000" pitchFamily="2" charset="0"/>
                        </a:rPr>
                        <a:t>Conducting a Brief Suicide Safety Assessment (BSSA) </a:t>
                      </a:r>
                      <a:endParaRPr lang="en-US" sz="700">
                        <a:effectLst/>
                        <a:latin typeface="Alegreya Sans" panose="00000500000000000000" pitchFamily="2" charset="0"/>
                      </a:endParaRPr>
                    </a:p>
                    <a:p>
                      <a:pPr fontAlgn="t">
                        <a:buNone/>
                      </a:pPr>
                      <a:br>
                        <a:rPr lang="en-US" sz="700" dirty="0">
                          <a:effectLst/>
                          <a:latin typeface="Alegreya Sans"/>
                        </a:rPr>
                      </a:br>
                      <a:endParaRPr lang="en-US" sz="700" dirty="0">
                        <a:effectLst/>
                        <a:latin typeface="Alegreya Sans"/>
                      </a:endParaRPr>
                    </a:p>
                  </a:txBody>
                  <a:tcPr marL="16207" marR="16207" marT="10805" marB="1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rtl="0" fontAlgn="base">
                        <a:buFont typeface="Arial" panose="020B0604020202020204" pitchFamily="34" charset="0"/>
                        <a:buChar char="•"/>
                      </a:pPr>
                      <a:r>
                        <a:rPr lang="en-US" sz="800" b="0" i="0" u="none" strike="noStrike" dirty="0">
                          <a:solidFill>
                            <a:srgbClr val="000000"/>
                          </a:solidFill>
                          <a:effectLst/>
                          <a:latin typeface="Alegreya Sans"/>
                        </a:rPr>
                        <a:t>Learn why it</a:t>
                      </a:r>
                      <a:r>
                        <a:rPr lang="en-US" sz="800" b="0" i="0" u="none" strike="noStrike" dirty="0">
                          <a:solidFill>
                            <a:srgbClr val="1B1F27"/>
                          </a:solidFill>
                          <a:effectLst/>
                          <a:latin typeface="Alegreya Sans"/>
                        </a:rPr>
                        <a:t> is important to determine level of suicide risk  </a:t>
                      </a:r>
                      <a:endParaRPr lang="en-US" sz="800" b="0" i="0" u="none" strike="noStrike" dirty="0">
                        <a:solidFill>
                          <a:srgbClr val="000000"/>
                        </a:solidFill>
                        <a:effectLst/>
                        <a:latin typeface="Alegreya Sans"/>
                      </a:endParaRPr>
                    </a:p>
                    <a:p>
                      <a:pPr rtl="0" fontAlgn="base">
                        <a:buFont typeface="Arial" panose="020B0604020202020204" pitchFamily="34" charset="0"/>
                        <a:buChar char="•"/>
                      </a:pPr>
                      <a:r>
                        <a:rPr lang="en-US" sz="800" b="0" i="0" u="none" strike="noStrike">
                          <a:solidFill>
                            <a:srgbClr val="1B1F27"/>
                          </a:solidFill>
                          <a:effectLst/>
                          <a:latin typeface="Alegreya Sans" panose="00000500000000000000" pitchFamily="2" charset="0"/>
                        </a:rPr>
                        <a:t>Understanding how the BSSA further triages the results of a validated screening tool  </a:t>
                      </a:r>
                      <a:endParaRPr lang="en-US" sz="800" b="0" i="0" u="none" strike="noStrike">
                        <a:solidFill>
                          <a:srgbClr val="000000"/>
                        </a:solidFill>
                        <a:effectLst/>
                        <a:latin typeface="Alegreya Sans" panose="00000500000000000000" pitchFamily="2" charset="0"/>
                      </a:endParaRPr>
                    </a:p>
                    <a:p>
                      <a:pPr rtl="0" fontAlgn="base">
                        <a:buFont typeface="Arial" panose="020B0604020202020204" pitchFamily="34" charset="0"/>
                        <a:buChar char="•"/>
                      </a:pPr>
                      <a:r>
                        <a:rPr lang="en-US" sz="800" b="0" i="0" u="none" strike="noStrike">
                          <a:solidFill>
                            <a:srgbClr val="1B1F27"/>
                          </a:solidFill>
                          <a:effectLst/>
                          <a:latin typeface="Alegreya Sans" panose="00000500000000000000" pitchFamily="2" charset="0"/>
                        </a:rPr>
                        <a:t>Learn how to respond to a BSSA result </a:t>
                      </a:r>
                      <a:r>
                        <a:rPr lang="en-US" sz="800" b="0" i="0" u="none" strike="noStrike">
                          <a:solidFill>
                            <a:srgbClr val="000000"/>
                          </a:solidFill>
                          <a:effectLst/>
                          <a:latin typeface="Alegreya Sans" panose="00000500000000000000" pitchFamily="2" charset="0"/>
                        </a:rPr>
                        <a:t>in a culturally responsive, family centered way   </a:t>
                      </a:r>
                    </a:p>
                    <a:p>
                      <a:pPr rtl="0" fontAlgn="base">
                        <a:spcAft>
                          <a:spcPts val="1200"/>
                        </a:spcAft>
                        <a:buFont typeface="Arial" panose="020B0604020202020204" pitchFamily="34" charset="0"/>
                        <a:buChar char="•"/>
                      </a:pPr>
                      <a:r>
                        <a:rPr lang="en-US" sz="800" b="0" i="0" u="none" strike="noStrike">
                          <a:solidFill>
                            <a:srgbClr val="000000"/>
                          </a:solidFill>
                          <a:effectLst/>
                          <a:latin typeface="Alegreya Sans" panose="00000500000000000000" pitchFamily="2" charset="0"/>
                        </a:rPr>
                        <a:t>Learn about </a:t>
                      </a:r>
                      <a:r>
                        <a:rPr lang="en-US" sz="800" b="0" i="0" u="none" strike="noStrike">
                          <a:solidFill>
                            <a:srgbClr val="1B1F27"/>
                          </a:solidFill>
                          <a:effectLst/>
                          <a:latin typeface="Alegreya Sans" panose="00000500000000000000" pitchFamily="2" charset="0"/>
                        </a:rPr>
                        <a:t>tools that can be used to assess risk of suicidal ideation or behaviors in patients  </a:t>
                      </a:r>
                      <a:endParaRPr lang="en-US" sz="800" b="0" i="0" u="none" strike="noStrike">
                        <a:solidFill>
                          <a:srgbClr val="000000"/>
                        </a:solidFill>
                        <a:effectLst/>
                        <a:latin typeface="Alegreya Sans" panose="00000500000000000000" pitchFamily="2" charset="0"/>
                      </a:endParaRPr>
                    </a:p>
                  </a:txBody>
                  <a:tcPr marL="16207" marR="16207" marT="10805" marB="1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69010007"/>
                  </a:ext>
                </a:extLst>
              </a:tr>
              <a:tr h="615876">
                <a:tc>
                  <a:txBody>
                    <a:bodyPr/>
                    <a:lstStyle/>
                    <a:p>
                      <a:pPr rtl="0" fontAlgn="t">
                        <a:buNone/>
                      </a:pPr>
                      <a:r>
                        <a:rPr lang="en-US" sz="800" b="0" i="0" u="none" strike="noStrike">
                          <a:solidFill>
                            <a:srgbClr val="000000"/>
                          </a:solidFill>
                          <a:effectLst/>
                          <a:latin typeface="Alegreya Sans" panose="00000500000000000000" pitchFamily="2" charset="0"/>
                        </a:rPr>
                        <a:t>Providing Appropriate Care​ in the Emergency Department Setting ​ for Youth at Risk ​for Suicide​ </a:t>
                      </a:r>
                      <a:endParaRPr lang="en-US" sz="700">
                        <a:effectLst/>
                        <a:latin typeface="Alegreya Sans" panose="00000500000000000000" pitchFamily="2" charset="0"/>
                      </a:endParaRPr>
                    </a:p>
                  </a:txBody>
                  <a:tcPr marL="16207" marR="16207" marT="10805" marB="1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rtl="0" fontAlgn="base">
                        <a:buFont typeface="Arial" panose="020B0604020202020204" pitchFamily="34" charset="0"/>
                        <a:buChar char="•"/>
                      </a:pPr>
                      <a:r>
                        <a:rPr lang="en-US" sz="800" b="0" i="0" u="none" strike="noStrike">
                          <a:solidFill>
                            <a:srgbClr val="000000"/>
                          </a:solidFill>
                          <a:effectLst/>
                          <a:latin typeface="Alegreya Sans" panose="00000500000000000000" pitchFamily="2" charset="0"/>
                        </a:rPr>
                        <a:t>Learn how to care for youth who are at imminent risk for suicide in a safe and culturally responsive, family centered way  </a:t>
                      </a:r>
                    </a:p>
                    <a:p>
                      <a:pPr rtl="0" fontAlgn="base">
                        <a:buFont typeface="Arial" panose="020B0604020202020204" pitchFamily="34" charset="0"/>
                        <a:buChar char="•"/>
                      </a:pPr>
                      <a:r>
                        <a:rPr lang="en-US" sz="800" b="0" i="0" u="none" strike="noStrike" dirty="0">
                          <a:solidFill>
                            <a:srgbClr val="000000"/>
                          </a:solidFill>
                          <a:effectLst/>
                          <a:latin typeface="Alegreya Sans"/>
                        </a:rPr>
                        <a:t>Identify ways to care for youth boarding in emergency departments awaiting further treatment, such as inpatient psychiatric care or transportation to a mental health facility </a:t>
                      </a:r>
                    </a:p>
                    <a:p>
                      <a:pPr rtl="0" fontAlgn="base">
                        <a:buFont typeface="Arial" panose="020B0604020202020204" pitchFamily="34" charset="0"/>
                        <a:buChar char="•"/>
                      </a:pPr>
                      <a:r>
                        <a:rPr lang="en-US" sz="800" b="0" i="0" u="none" strike="noStrike">
                          <a:solidFill>
                            <a:srgbClr val="000000"/>
                          </a:solidFill>
                          <a:effectLst/>
                          <a:latin typeface="Alegreya Sans" panose="00000500000000000000" pitchFamily="2" charset="0"/>
                        </a:rPr>
                        <a:t>Learn how to care for youth who need further mental health evaluation in a culturally responsive, family centered way  </a:t>
                      </a:r>
                    </a:p>
                    <a:p>
                      <a:pPr rtl="0" fontAlgn="base">
                        <a:buFont typeface="Arial" panose="020B0604020202020204" pitchFamily="34" charset="0"/>
                        <a:buChar char="•"/>
                      </a:pPr>
                      <a:r>
                        <a:rPr lang="en-US" sz="800" b="0" i="0" u="none" strike="noStrike" dirty="0">
                          <a:solidFill>
                            <a:srgbClr val="000000"/>
                          </a:solidFill>
                          <a:effectLst/>
                          <a:latin typeface="Alegreya Sans"/>
                        </a:rPr>
                        <a:t>Learn how to facilitate a trusting and open clinical discussion and relationship with a youth patient  </a:t>
                      </a:r>
                    </a:p>
                    <a:p>
                      <a:pPr rtl="0" fontAlgn="base">
                        <a:spcAft>
                          <a:spcPts val="1200"/>
                        </a:spcAft>
                        <a:buFont typeface="Arial" panose="020B0604020202020204" pitchFamily="34" charset="0"/>
                        <a:buChar char="•"/>
                      </a:pPr>
                      <a:r>
                        <a:rPr lang="en-US" sz="800" b="0" i="0" u="none" strike="noStrike">
                          <a:solidFill>
                            <a:srgbClr val="000000"/>
                          </a:solidFill>
                          <a:effectLst/>
                          <a:latin typeface="Alegreya Sans" panose="00000500000000000000" pitchFamily="2" charset="0"/>
                        </a:rPr>
                        <a:t>​Learn how to navigate the number of mental health cases in emergency department settings  and wait time limitations​ </a:t>
                      </a:r>
                    </a:p>
                  </a:txBody>
                  <a:tcPr marL="16207" marR="16207" marT="10805" marB="1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65522636"/>
                  </a:ext>
                </a:extLst>
              </a:tr>
              <a:tr h="615876">
                <a:tc>
                  <a:txBody>
                    <a:bodyPr/>
                    <a:lstStyle/>
                    <a:p>
                      <a:pPr rtl="0" fontAlgn="t">
                        <a:buNone/>
                      </a:pPr>
                      <a:r>
                        <a:rPr lang="en-US" sz="800" b="0" i="0" u="none" strike="noStrike">
                          <a:solidFill>
                            <a:srgbClr val="000000"/>
                          </a:solidFill>
                          <a:effectLst/>
                          <a:latin typeface="Alegreya Sans" panose="00000500000000000000" pitchFamily="2" charset="0"/>
                        </a:rPr>
                        <a:t>Planning a Safe Discharge from the Emergency Department</a:t>
                      </a:r>
                      <a:endParaRPr lang="en-US" sz="700">
                        <a:effectLst/>
                        <a:latin typeface="Alegreya Sans" panose="00000500000000000000" pitchFamily="2" charset="0"/>
                      </a:endParaRPr>
                    </a:p>
                    <a:p>
                      <a:pPr fontAlgn="t">
                        <a:buNone/>
                      </a:pPr>
                      <a:br>
                        <a:rPr lang="en-US" sz="700" dirty="0">
                          <a:effectLst/>
                          <a:latin typeface="Alegreya Sans"/>
                        </a:rPr>
                      </a:br>
                      <a:br>
                        <a:rPr lang="en-US" sz="700" dirty="0">
                          <a:effectLst/>
                          <a:latin typeface="Alegreya Sans"/>
                        </a:rPr>
                      </a:br>
                      <a:endParaRPr lang="en-US" sz="700" dirty="0">
                        <a:effectLst/>
                        <a:latin typeface="Alegreya Sans"/>
                      </a:endParaRPr>
                    </a:p>
                  </a:txBody>
                  <a:tcPr marL="16207" marR="16207" marT="10805" marB="1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rtl="0" fontAlgn="base">
                        <a:buFont typeface="Arial" panose="020B0604020202020204" pitchFamily="34" charset="0"/>
                        <a:buChar char="•"/>
                      </a:pPr>
                      <a:r>
                        <a:rPr lang="en-US" sz="800" b="0" i="0" u="none" strike="noStrike">
                          <a:solidFill>
                            <a:srgbClr val="000000"/>
                          </a:solidFill>
                          <a:effectLst/>
                          <a:latin typeface="Alegreya Sans" panose="00000500000000000000" pitchFamily="2" charset="0"/>
                        </a:rPr>
                        <a:t>Learn how to talk to patients and families about safety planning and lethal means safety counseling  </a:t>
                      </a:r>
                    </a:p>
                    <a:p>
                      <a:pPr rtl="0" fontAlgn="base">
                        <a:buFont typeface="Arial" panose="020B0604020202020204" pitchFamily="34" charset="0"/>
                        <a:buChar char="•"/>
                      </a:pPr>
                      <a:r>
                        <a:rPr lang="en-US" sz="800" b="0" i="0" u="none" strike="noStrike">
                          <a:solidFill>
                            <a:srgbClr val="000000"/>
                          </a:solidFill>
                          <a:effectLst/>
                          <a:latin typeface="Alegreya Sans" panose="00000500000000000000" pitchFamily="2" charset="0"/>
                        </a:rPr>
                        <a:t>Understand how to connect families with support and resources, including access to community and crisis resources such as 9-8-8 </a:t>
                      </a:r>
                    </a:p>
                    <a:p>
                      <a:pPr rtl="0" fontAlgn="base">
                        <a:buFont typeface="Arial" panose="020B0604020202020204" pitchFamily="34" charset="0"/>
                        <a:buChar char="•"/>
                      </a:pPr>
                      <a:r>
                        <a:rPr lang="en-US" sz="800" b="0" i="0" u="none" strike="noStrike">
                          <a:solidFill>
                            <a:srgbClr val="000000"/>
                          </a:solidFill>
                          <a:effectLst/>
                          <a:latin typeface="Alegreya Sans" panose="00000500000000000000" pitchFamily="2" charset="0"/>
                        </a:rPr>
                        <a:t>Learn about a “Caring Contact” brief intervention and how to feasibility implement in clinical care  </a:t>
                      </a:r>
                    </a:p>
                    <a:p>
                      <a:pPr rtl="0" fontAlgn="base">
                        <a:buFont typeface="Arial" panose="020B0604020202020204" pitchFamily="34" charset="0"/>
                        <a:buChar char="•"/>
                      </a:pPr>
                      <a:r>
                        <a:rPr lang="en-US" sz="800" b="0" i="0" u="none" strike="noStrike" dirty="0">
                          <a:solidFill>
                            <a:srgbClr val="000000"/>
                          </a:solidFill>
                          <a:effectLst/>
                          <a:latin typeface="Alegreya Sans"/>
                        </a:rPr>
                        <a:t>Learn how to identify mental health resources in your community  </a:t>
                      </a:r>
                    </a:p>
                    <a:p>
                      <a:pPr rtl="0" fontAlgn="base">
                        <a:buFont typeface="Arial" panose="020B0604020202020204" pitchFamily="34" charset="0"/>
                        <a:buChar char="•"/>
                      </a:pPr>
                      <a:r>
                        <a:rPr lang="en-US" sz="800" b="0" i="0" u="none" strike="noStrike">
                          <a:solidFill>
                            <a:srgbClr val="000000"/>
                          </a:solidFill>
                          <a:effectLst/>
                          <a:latin typeface="Alegreya Sans" panose="00000500000000000000" pitchFamily="2" charset="0"/>
                        </a:rPr>
                        <a:t>Understand referral options for inpatient and outpatient care  </a:t>
                      </a:r>
                    </a:p>
                    <a:p>
                      <a:pPr rtl="0" fontAlgn="base">
                        <a:buFont typeface="Arial" panose="020B0604020202020204" pitchFamily="34" charset="0"/>
                        <a:buChar char="•"/>
                      </a:pPr>
                      <a:r>
                        <a:rPr lang="en-US" sz="800" b="0" i="0" u="none" strike="noStrike">
                          <a:solidFill>
                            <a:srgbClr val="000000"/>
                          </a:solidFill>
                          <a:effectLst/>
                          <a:latin typeface="Alegreya Sans" panose="00000500000000000000" pitchFamily="2" charset="0"/>
                        </a:rPr>
                        <a:t>Learn about partnering with pediatric mental health care access programs   </a:t>
                      </a:r>
                    </a:p>
                    <a:p>
                      <a:pPr rtl="0" fontAlgn="base">
                        <a:spcAft>
                          <a:spcPts val="1200"/>
                        </a:spcAft>
                        <a:buFont typeface="Arial" panose="020B0604020202020204" pitchFamily="34" charset="0"/>
                        <a:buChar char="•"/>
                      </a:pPr>
                      <a:r>
                        <a:rPr lang="en-US" sz="800" b="0" i="0" u="none" strike="noStrike" dirty="0">
                          <a:solidFill>
                            <a:srgbClr val="000000"/>
                          </a:solidFill>
                          <a:effectLst/>
                          <a:latin typeface="Alegreya Sans"/>
                        </a:rPr>
                        <a:t>Learn how to engage diverse community partners as is feasible   </a:t>
                      </a:r>
                    </a:p>
                  </a:txBody>
                  <a:tcPr marL="16207" marR="16207" marT="10805" marB="1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67337705"/>
                  </a:ext>
                </a:extLst>
              </a:tr>
              <a:tr h="612274">
                <a:tc>
                  <a:txBody>
                    <a:bodyPr/>
                    <a:lstStyle/>
                    <a:p>
                      <a:pPr rtl="0" fontAlgn="t">
                        <a:buNone/>
                      </a:pPr>
                      <a:r>
                        <a:rPr lang="en-US" sz="800" b="0" i="0" u="none" strike="noStrike">
                          <a:solidFill>
                            <a:srgbClr val="000000"/>
                          </a:solidFill>
                          <a:effectLst/>
                          <a:latin typeface="Alegreya Sans" panose="00000500000000000000" pitchFamily="2" charset="0"/>
                        </a:rPr>
                        <a:t>Preparing Your Emergency Department Setting for a Suicide Prevention Protocol  </a:t>
                      </a:r>
                      <a:endParaRPr lang="en-US" sz="700">
                        <a:effectLst/>
                        <a:latin typeface="Alegreya Sans" panose="00000500000000000000" pitchFamily="2" charset="0"/>
                      </a:endParaRPr>
                    </a:p>
                    <a:p>
                      <a:pPr rtl="0" fontAlgn="t">
                        <a:buNone/>
                      </a:pPr>
                      <a:endParaRPr lang="en-US" sz="700" dirty="0">
                        <a:effectLst/>
                        <a:latin typeface="Alegreya Sans"/>
                      </a:endParaRPr>
                    </a:p>
                    <a:p>
                      <a:pPr fontAlgn="t">
                        <a:buNone/>
                      </a:pPr>
                      <a:br>
                        <a:rPr lang="en-US" sz="700" dirty="0">
                          <a:effectLst/>
                          <a:latin typeface="Alegreya Sans"/>
                        </a:rPr>
                      </a:br>
                      <a:endParaRPr lang="en-US" sz="700" dirty="0">
                        <a:effectLst/>
                        <a:latin typeface="Alegreya Sans"/>
                      </a:endParaRPr>
                    </a:p>
                  </a:txBody>
                  <a:tcPr marL="16207" marR="16207" marT="10805" marB="1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rtl="0" fontAlgn="base">
                        <a:buFont typeface="Arial" panose="020B0604020202020204" pitchFamily="34" charset="0"/>
                        <a:buChar char="•"/>
                      </a:pPr>
                      <a:r>
                        <a:rPr lang="en-US" sz="800" b="0" i="0" u="none" strike="noStrike" dirty="0">
                          <a:solidFill>
                            <a:srgbClr val="000000"/>
                          </a:solidFill>
                          <a:effectLst/>
                          <a:latin typeface="Alegreya Sans" panose="00000500000000000000" pitchFamily="2" charset="0"/>
                        </a:rPr>
                        <a:t>​​Understand how to prepare your health system for a suicide prevention program, including integration of a clinical pathway for suicide prevention  </a:t>
                      </a:r>
                    </a:p>
                    <a:p>
                      <a:pPr rtl="0" fontAlgn="base">
                        <a:buFont typeface="Arial" panose="020B0604020202020204" pitchFamily="34" charset="0"/>
                        <a:buChar char="•"/>
                      </a:pPr>
                      <a:r>
                        <a:rPr lang="en-US" sz="800" b="0" i="0" u="none" strike="noStrike" dirty="0">
                          <a:solidFill>
                            <a:srgbClr val="000000"/>
                          </a:solidFill>
                          <a:effectLst/>
                          <a:latin typeface="Alegreya Sans" panose="00000500000000000000" pitchFamily="2" charset="0"/>
                        </a:rPr>
                        <a:t>​​​Develop strategies to care for increasing numbers of patients with mental and behavioral health emergencies while​​ considering limited resources and overall patient flow in the emergency department​​ </a:t>
                      </a:r>
                    </a:p>
                    <a:p>
                      <a:pPr rtl="0" fontAlgn="base">
                        <a:buFont typeface="Arial" panose="020B0604020202020204" pitchFamily="34" charset="0"/>
                        <a:buChar char="•"/>
                      </a:pPr>
                      <a:r>
                        <a:rPr lang="en-US" sz="800" b="0" i="0" u="none" strike="noStrike" dirty="0">
                          <a:solidFill>
                            <a:srgbClr val="000000"/>
                          </a:solidFill>
                          <a:effectLst/>
                          <a:latin typeface="Alegreya Sans" panose="00000500000000000000" pitchFamily="2" charset="0"/>
                        </a:rPr>
                        <a:t>Understand how to implement strategies learned and sustain efforts </a:t>
                      </a:r>
                    </a:p>
                    <a:p>
                      <a:pPr rtl="0" fontAlgn="base">
                        <a:buFont typeface="Arial" panose="020B0604020202020204" pitchFamily="34" charset="0"/>
                        <a:buChar char="•"/>
                      </a:pPr>
                      <a:r>
                        <a:rPr lang="en-US" sz="800" b="0" i="0" u="none" strike="noStrike" dirty="0">
                          <a:solidFill>
                            <a:srgbClr val="000000"/>
                          </a:solidFill>
                          <a:effectLst/>
                          <a:latin typeface="Alegreya Sans" panose="00000500000000000000" pitchFamily="2" charset="0"/>
                        </a:rPr>
                        <a:t>Considerations for clinicians who have lost a patient to suicide  </a:t>
                      </a:r>
                    </a:p>
                    <a:p>
                      <a:pPr rtl="0" fontAlgn="base">
                        <a:spcAft>
                          <a:spcPts val="2300"/>
                        </a:spcAft>
                        <a:buFont typeface="Arial" panose="020B0604020202020204" pitchFamily="34" charset="0"/>
                        <a:buChar char="•"/>
                      </a:pPr>
                      <a:r>
                        <a:rPr lang="en-US" sz="800" b="0" i="0" u="none" strike="noStrike" dirty="0">
                          <a:solidFill>
                            <a:srgbClr val="000000"/>
                          </a:solidFill>
                          <a:effectLst/>
                          <a:latin typeface="Alegreya Sans"/>
                        </a:rPr>
                        <a:t>Learn strategies to help overcome potential roadblocks, including utilization of EHR tools and functionalities </a:t>
                      </a:r>
                    </a:p>
                  </a:txBody>
                  <a:tcPr marL="16207" marR="16207" marT="10805" marB="1080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9917008"/>
                  </a:ext>
                </a:extLst>
              </a:tr>
            </a:tbl>
          </a:graphicData>
        </a:graphic>
      </p:graphicFrame>
      <p:sp>
        <p:nvSpPr>
          <p:cNvPr id="5" name="Rectangle 1">
            <a:extLst>
              <a:ext uri="{FF2B5EF4-FFF2-40B4-BE49-F238E27FC236}">
                <a16:creationId xmlns:a16="http://schemas.microsoft.com/office/drawing/2014/main" id="{31E9FB2B-B56A-6265-2B77-930B5869F5CA}"/>
              </a:ext>
              <a:ext uri="{C183D7F6-B498-43B3-948B-1728B52AA6E4}">
                <adec:decorative xmlns:adec="http://schemas.microsoft.com/office/drawing/2017/decorative" val="1"/>
              </a:ext>
            </a:extLst>
          </p:cNvPr>
          <p:cNvSpPr>
            <a:spLocks noChangeArrowheads="1"/>
          </p:cNvSpPr>
          <p:nvPr/>
        </p:nvSpPr>
        <p:spPr bwMode="auto">
          <a:xfrm>
            <a:off x="-34561356" y="933450"/>
            <a:ext cx="8756883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243081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9AB15-F7BC-7663-C37A-22480428E06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2FC3F42-403B-4AAD-44F4-164EB1D97C9E}"/>
              </a:ext>
            </a:extLst>
          </p:cNvPr>
          <p:cNvSpPr>
            <a:spLocks noGrp="1"/>
          </p:cNvSpPr>
          <p:nvPr>
            <p:ph type="title" idx="4294967295"/>
          </p:nvPr>
        </p:nvSpPr>
        <p:spPr>
          <a:xfrm>
            <a:off x="2185298" y="223023"/>
            <a:ext cx="4773406" cy="352487"/>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fontScale="90000"/>
          </a:bodyPr>
          <a:lstStyle/>
          <a:p>
            <a:pPr marL="342900" marR="0" lvl="0" indent="-171450" algn="ctr" defTabSz="914400" rtl="0" eaLnBrk="1" fontAlgn="auto" latinLnBrk="0" hangingPunct="1">
              <a:lnSpc>
                <a:spcPct val="100000"/>
              </a:lnSpc>
              <a:spcBef>
                <a:spcPts val="450"/>
              </a:spcBef>
              <a:spcAft>
                <a:spcPts val="0"/>
              </a:spcAft>
              <a:buClr>
                <a:schemeClr val="accent1"/>
              </a:buClr>
              <a:buSzPts val="2400"/>
              <a:buFont typeface="Arial"/>
              <a:buNone/>
              <a:tabLst/>
              <a:defRPr/>
            </a:pPr>
            <a:r>
              <a:rPr kumimoji="0" lang="en-US" sz="1600" b="1" i="0" u="none" strike="noStrike" kern="0" cap="none" spc="0" normalizeH="0" baseline="0" noProof="0">
                <a:ln>
                  <a:noFill/>
                </a:ln>
                <a:solidFill>
                  <a:schemeClr val="accent2"/>
                </a:solidFill>
                <a:effectLst/>
                <a:uLnTx/>
                <a:uFillTx/>
                <a:latin typeface="Alegreya Sans"/>
                <a:ea typeface="Alegreya Sans"/>
                <a:cs typeface="Alegreya Sans"/>
                <a:sym typeface="Alegreya Sans"/>
              </a:rPr>
              <a:t>Curriculum: School-based Health Care</a:t>
            </a:r>
          </a:p>
        </p:txBody>
      </p:sp>
      <p:pic>
        <p:nvPicPr>
          <p:cNvPr id="4" name="Picture 3">
            <a:extLst>
              <a:ext uri="{FF2B5EF4-FFF2-40B4-BE49-F238E27FC236}">
                <a16:creationId xmlns:a16="http://schemas.microsoft.com/office/drawing/2014/main" id="{FFF60D3E-0F21-B25A-161D-38EB75CECD1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395451" y="4542118"/>
            <a:ext cx="768550" cy="432484"/>
          </a:xfrm>
          <a:prstGeom prst="rect">
            <a:avLst/>
          </a:prstGeom>
        </p:spPr>
      </p:pic>
      <p:sp>
        <p:nvSpPr>
          <p:cNvPr id="8" name="Rectangle 1">
            <a:extLst>
              <a:ext uri="{FF2B5EF4-FFF2-40B4-BE49-F238E27FC236}">
                <a16:creationId xmlns:a16="http://schemas.microsoft.com/office/drawing/2014/main" id="{EE0FF2C3-FFF2-BB30-D905-C0643E58B1F8}"/>
              </a:ext>
              <a:ext uri="{C183D7F6-B498-43B3-948B-1728B52AA6E4}">
                <adec:decorative xmlns:adec="http://schemas.microsoft.com/office/drawing/2017/decorative" val="1"/>
              </a:ext>
            </a:extLst>
          </p:cNvPr>
          <p:cNvSpPr>
            <a:spLocks noChangeArrowheads="1"/>
          </p:cNvSpPr>
          <p:nvPr/>
        </p:nvSpPr>
        <p:spPr bwMode="auto">
          <a:xfrm>
            <a:off x="3485738" y="404084"/>
            <a:ext cx="4150635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Alegreya Sans" panose="00000500000000000000" pitchFamily="2" charset="0"/>
            </a:endParaRPr>
          </a:p>
        </p:txBody>
      </p:sp>
      <p:graphicFrame>
        <p:nvGraphicFramePr>
          <p:cNvPr id="3" name="Table 2">
            <a:extLst>
              <a:ext uri="{FF2B5EF4-FFF2-40B4-BE49-F238E27FC236}">
                <a16:creationId xmlns:a16="http://schemas.microsoft.com/office/drawing/2014/main" id="{1D3F5994-F3ED-50F5-8F04-12C386024F5A}"/>
              </a:ext>
            </a:extLst>
          </p:cNvPr>
          <p:cNvGraphicFramePr>
            <a:graphicFrameLocks noGrp="1"/>
          </p:cNvGraphicFramePr>
          <p:nvPr>
            <p:extLst>
              <p:ext uri="{D42A27DB-BD31-4B8C-83A1-F6EECF244321}">
                <p14:modId xmlns:p14="http://schemas.microsoft.com/office/powerpoint/2010/main" val="1117043782"/>
              </p:ext>
            </p:extLst>
          </p:nvPr>
        </p:nvGraphicFramePr>
        <p:xfrm>
          <a:off x="262467" y="910500"/>
          <a:ext cx="8432799" cy="4064102"/>
        </p:xfrm>
        <a:graphic>
          <a:graphicData uri="http://schemas.openxmlformats.org/drawingml/2006/table">
            <a:tbl>
              <a:tblPr firstRow="1"/>
              <a:tblGrid>
                <a:gridCol w="1473694">
                  <a:extLst>
                    <a:ext uri="{9D8B030D-6E8A-4147-A177-3AD203B41FA5}">
                      <a16:colId xmlns:a16="http://schemas.microsoft.com/office/drawing/2014/main" val="2100416012"/>
                    </a:ext>
                  </a:extLst>
                </a:gridCol>
                <a:gridCol w="6959105">
                  <a:extLst>
                    <a:ext uri="{9D8B030D-6E8A-4147-A177-3AD203B41FA5}">
                      <a16:colId xmlns:a16="http://schemas.microsoft.com/office/drawing/2014/main" val="2026832618"/>
                    </a:ext>
                  </a:extLst>
                </a:gridCol>
              </a:tblGrid>
              <a:tr h="93012">
                <a:tc>
                  <a:txBody>
                    <a:bodyPr/>
                    <a:lstStyle/>
                    <a:p>
                      <a:pPr lvl="0" algn="ctr">
                        <a:buNone/>
                      </a:pPr>
                      <a:r>
                        <a:rPr lang="en-US" sz="900" b="1" i="0" u="none" strike="noStrike">
                          <a:solidFill>
                            <a:srgbClr val="000000"/>
                          </a:solidFill>
                          <a:effectLst/>
                          <a:latin typeface="Alegreya Sans"/>
                        </a:rPr>
                        <a:t>Topic</a:t>
                      </a:r>
                      <a:endParaRPr lang="en-US" sz="900" b="1" i="0" u="none" strike="noStrike" dirty="0">
                        <a:solidFill>
                          <a:srgbClr val="000000"/>
                        </a:solidFill>
                        <a:effectLst/>
                        <a:latin typeface="Alegreya Sans"/>
                      </a:endParaRPr>
                    </a:p>
                  </a:txBody>
                  <a:tcPr marL="20483" marR="20483" marT="13656" marB="13656">
                    <a:lnL w="6350">
                      <a:solidFill>
                        <a:srgbClr val="000000"/>
                      </a:solidFill>
                    </a:lnL>
                    <a:lnR w="6350">
                      <a:solidFill>
                        <a:srgbClr val="000000"/>
                      </a:solidFill>
                    </a:lnR>
                    <a:lnT w="6350">
                      <a:solidFill>
                        <a:srgbClr val="000000"/>
                      </a:solidFill>
                    </a:lnT>
                    <a:lnB w="6350">
                      <a:solidFill>
                        <a:srgbClr val="000000"/>
                      </a:solidFill>
                    </a:lnB>
                    <a:solidFill>
                      <a:srgbClr val="E2EFD9"/>
                    </a:solidFill>
                  </a:tcPr>
                </a:tc>
                <a:tc>
                  <a:txBody>
                    <a:bodyPr/>
                    <a:lstStyle/>
                    <a:p>
                      <a:pPr lvl="0" algn="ctr">
                        <a:buNone/>
                      </a:pPr>
                      <a:r>
                        <a:rPr lang="en-US" sz="900" b="1" i="0" u="none" strike="noStrike">
                          <a:solidFill>
                            <a:srgbClr val="000000"/>
                          </a:solidFill>
                          <a:effectLst/>
                          <a:latin typeface="Alegreya Sans"/>
                        </a:rPr>
                        <a:t>Learning Objectives</a:t>
                      </a:r>
                      <a:endParaRPr lang="en-US" sz="900" b="1" i="0" u="none" strike="noStrike" dirty="0">
                        <a:solidFill>
                          <a:srgbClr val="000000"/>
                        </a:solidFill>
                        <a:effectLst/>
                        <a:latin typeface="Alegreya Sans"/>
                      </a:endParaRPr>
                    </a:p>
                  </a:txBody>
                  <a:tcPr marL="20483" marR="20483" marT="13656" marB="13656">
                    <a:lnL w="6350">
                      <a:solidFill>
                        <a:srgbClr val="000000"/>
                      </a:solidFill>
                    </a:lnL>
                    <a:lnR w="6350">
                      <a:solidFill>
                        <a:srgbClr val="000000"/>
                      </a:solidFill>
                    </a:lnR>
                    <a:lnT w="6350">
                      <a:solidFill>
                        <a:srgbClr val="000000"/>
                      </a:solidFill>
                    </a:lnT>
                    <a:lnB w="6350">
                      <a:solidFill>
                        <a:srgbClr val="000000"/>
                      </a:solidFill>
                    </a:lnB>
                    <a:solidFill>
                      <a:srgbClr val="E2EFD9"/>
                    </a:solidFill>
                  </a:tcPr>
                </a:tc>
                <a:extLst>
                  <a:ext uri="{0D108BD9-81ED-4DB2-BD59-A6C34878D82A}">
                    <a16:rowId xmlns:a16="http://schemas.microsoft.com/office/drawing/2014/main" val="1680609800"/>
                  </a:ext>
                </a:extLst>
              </a:tr>
              <a:tr h="457030">
                <a:tc>
                  <a:txBody>
                    <a:bodyPr/>
                    <a:lstStyle/>
                    <a:p>
                      <a:pPr rtl="0" fontAlgn="t">
                        <a:buNone/>
                      </a:pPr>
                      <a:r>
                        <a:rPr lang="en-US" sz="900" b="0" i="0" u="none" strike="noStrike">
                          <a:solidFill>
                            <a:srgbClr val="000000"/>
                          </a:solidFill>
                          <a:effectLst/>
                          <a:latin typeface="Alegreya Sans" panose="00000500000000000000" pitchFamily="2" charset="0"/>
                        </a:rPr>
                        <a:t>Addressing Suicide Prevention in School-Based Settings</a:t>
                      </a:r>
                      <a:endParaRPr lang="en-US" sz="900">
                        <a:effectLst/>
                        <a:latin typeface="Alegreya Sans" panose="00000500000000000000" pitchFamily="2" charset="0"/>
                      </a:endParaRPr>
                    </a:p>
                  </a:txBody>
                  <a:tcPr marL="20484" marR="20484" marT="13656" marB="13656">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lnT>
                    <a:lnB w="6350" cap="flat" cmpd="sng" algn="ctr">
                      <a:solidFill>
                        <a:srgbClr val="000000"/>
                      </a:solidFill>
                      <a:prstDash val="solid"/>
                      <a:round/>
                      <a:headEnd type="none" w="med" len="med"/>
                      <a:tailEnd type="none" w="med" len="med"/>
                    </a:lnB>
                    <a:noFill/>
                  </a:tcPr>
                </a:tc>
                <a:tc>
                  <a:txBody>
                    <a:bodyPr/>
                    <a:lstStyle/>
                    <a:p>
                      <a:pPr rtl="0" fontAlgn="base">
                        <a:buFont typeface="Arial" panose="020B0604020202020204" pitchFamily="34" charset="0"/>
                        <a:buChar char="•"/>
                      </a:pPr>
                      <a:r>
                        <a:rPr lang="en-US" sz="900" b="0" i="0" u="none" strike="noStrike">
                          <a:solidFill>
                            <a:srgbClr val="000000"/>
                          </a:solidFill>
                          <a:effectLst/>
                          <a:latin typeface="Alegreya Sans" panose="00000500000000000000" pitchFamily="2" charset="0"/>
                        </a:rPr>
                        <a:t>Understand the importance of integrating suicide prevention protocols in school-based settings </a:t>
                      </a:r>
                    </a:p>
                    <a:p>
                      <a:pPr rtl="0" fontAlgn="base">
                        <a:buFont typeface="Arial" panose="020B0604020202020204" pitchFamily="34" charset="0"/>
                        <a:buChar char="•"/>
                      </a:pPr>
                      <a:r>
                        <a:rPr lang="en-US" sz="900" b="0" i="0" u="none" strike="noStrike">
                          <a:solidFill>
                            <a:srgbClr val="000000"/>
                          </a:solidFill>
                          <a:effectLst/>
                          <a:latin typeface="Alegreya Sans" panose="00000500000000000000" pitchFamily="2" charset="0"/>
                        </a:rPr>
                        <a:t>Learn epidemiology and inequities related to suicide risk among youth, including risk factors and protective factors </a:t>
                      </a:r>
                    </a:p>
                    <a:p>
                      <a:pPr rtl="0" fontAlgn="base">
                        <a:spcAft>
                          <a:spcPts val="1200"/>
                        </a:spcAft>
                        <a:buFont typeface="Arial" panose="020B0604020202020204" pitchFamily="34" charset="0"/>
                        <a:buChar char="•"/>
                      </a:pPr>
                      <a:r>
                        <a:rPr lang="en-US" sz="900" b="0" i="0" u="none" strike="noStrike">
                          <a:solidFill>
                            <a:srgbClr val="000000"/>
                          </a:solidFill>
                          <a:effectLst/>
                          <a:latin typeface="Alegreya Sans" panose="00000500000000000000" pitchFamily="2" charset="0"/>
                        </a:rPr>
                        <a:t>Describe the multi-tiered system of supports (MTSS) approach to address youth suicide prevention </a:t>
                      </a:r>
                    </a:p>
                  </a:txBody>
                  <a:tcPr marL="20484" marR="20484" marT="13656" marB="13656">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86433702"/>
                  </a:ext>
                </a:extLst>
              </a:tr>
              <a:tr h="595283">
                <a:tc>
                  <a:txBody>
                    <a:bodyPr/>
                    <a:lstStyle/>
                    <a:p>
                      <a:pPr rtl="0" fontAlgn="t">
                        <a:spcAft>
                          <a:spcPts val="800"/>
                        </a:spcAft>
                        <a:buNone/>
                      </a:pPr>
                      <a:r>
                        <a:rPr lang="en-US" sz="900" b="0" i="0" u="none" strike="noStrike">
                          <a:solidFill>
                            <a:srgbClr val="000000"/>
                          </a:solidFill>
                          <a:effectLst/>
                          <a:latin typeface="Alegreya Sans" panose="00000500000000000000" pitchFamily="2" charset="0"/>
                        </a:rPr>
                        <a:t>Comprehensive Suicide Prevention in Schools: Intervention Component </a:t>
                      </a:r>
                      <a:endParaRPr lang="en-US" sz="900">
                        <a:effectLst/>
                        <a:latin typeface="Alegreya Sans" panose="00000500000000000000" pitchFamily="2" charset="0"/>
                      </a:endParaRPr>
                    </a:p>
                  </a:txBody>
                  <a:tcPr marL="20484" marR="20484" marT="13656" marB="13656">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rtl="0" fontAlgn="base">
                        <a:buFont typeface="Arial" panose="020B0604020202020204" pitchFamily="34" charset="0"/>
                        <a:buChar char="•"/>
                      </a:pPr>
                      <a:r>
                        <a:rPr lang="en-US" sz="900" b="0" i="0" u="none" strike="noStrike">
                          <a:solidFill>
                            <a:srgbClr val="000000"/>
                          </a:solidFill>
                          <a:effectLst/>
                          <a:latin typeface="Alegreya Sans" panose="00000500000000000000" pitchFamily="2" charset="0"/>
                        </a:rPr>
                        <a:t>Understand AAP recommendations for youth suicide prevention in pediatric practice</a:t>
                      </a:r>
                    </a:p>
                    <a:p>
                      <a:pPr rtl="0" fontAlgn="base">
                        <a:buFont typeface="Arial" panose="020B0604020202020204" pitchFamily="34" charset="0"/>
                        <a:buChar char="•"/>
                      </a:pPr>
                      <a:r>
                        <a:rPr lang="en-US" sz="900" b="0" i="0" u="none" strike="noStrike" dirty="0">
                          <a:solidFill>
                            <a:srgbClr val="000000"/>
                          </a:solidFill>
                          <a:effectLst/>
                          <a:latin typeface="Alegreya Sans"/>
                        </a:rPr>
                        <a:t>Identify validated screening tools</a:t>
                      </a:r>
                    </a:p>
                    <a:p>
                      <a:pPr rtl="0" fontAlgn="base">
                        <a:buFont typeface="Arial" panose="020B0604020202020204" pitchFamily="34" charset="0"/>
                        <a:buChar char="•"/>
                      </a:pPr>
                      <a:r>
                        <a:rPr lang="en-US" sz="900" b="0" i="0" u="none" strike="noStrike">
                          <a:solidFill>
                            <a:srgbClr val="000000"/>
                          </a:solidFill>
                          <a:effectLst/>
                          <a:latin typeface="Alegreya Sans" panose="00000500000000000000" pitchFamily="2" charset="0"/>
                        </a:rPr>
                        <a:t>Learn how to talk to patients and families about suicide risk in a culturally responsive, family-centered way, including providing trauma informed care, addressing confidentiality, and addressing language, stigma, and myths </a:t>
                      </a:r>
                    </a:p>
                    <a:p>
                      <a:pPr rtl="0" fontAlgn="base">
                        <a:buFont typeface="Arial" panose="020B0604020202020204" pitchFamily="34" charset="0"/>
                        <a:buChar char="•"/>
                      </a:pPr>
                      <a:r>
                        <a:rPr lang="en-US" sz="900" b="0" i="0" u="none" strike="noStrike">
                          <a:solidFill>
                            <a:srgbClr val="000000"/>
                          </a:solidFill>
                          <a:effectLst/>
                          <a:latin typeface="Alegreya Sans" panose="00000500000000000000" pitchFamily="2" charset="0"/>
                        </a:rPr>
                        <a:t>Understand the difference between suicide risk screening and assessment</a:t>
                      </a:r>
                    </a:p>
                  </a:txBody>
                  <a:tcPr marL="20484" marR="20484" marT="13656" marB="13656">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76603468"/>
                  </a:ext>
                </a:extLst>
              </a:tr>
              <a:tr h="703050">
                <a:tc>
                  <a:txBody>
                    <a:bodyPr/>
                    <a:lstStyle/>
                    <a:p>
                      <a:pPr rtl="0" fontAlgn="t">
                        <a:buNone/>
                      </a:pPr>
                      <a:r>
                        <a:rPr lang="en-US" sz="900" b="0" i="0" u="none" strike="noStrike">
                          <a:solidFill>
                            <a:srgbClr val="000000"/>
                          </a:solidFill>
                          <a:effectLst/>
                          <a:latin typeface="Alegreya Sans" panose="00000500000000000000" pitchFamily="2" charset="0"/>
                        </a:rPr>
                        <a:t>Comprehensive Suicide Prevention in Schools: Prevention Component </a:t>
                      </a:r>
                      <a:endParaRPr lang="en-US" sz="900">
                        <a:effectLst/>
                        <a:latin typeface="Alegreya Sans" panose="00000500000000000000" pitchFamily="2" charset="0"/>
                      </a:endParaRPr>
                    </a:p>
                    <a:p>
                      <a:pPr fontAlgn="t">
                        <a:buNone/>
                      </a:pPr>
                      <a:br>
                        <a:rPr lang="en-US" sz="900" dirty="0">
                          <a:effectLst/>
                          <a:latin typeface="Alegreya Sans"/>
                        </a:rPr>
                      </a:br>
                      <a:endParaRPr lang="en-US" sz="900" dirty="0">
                        <a:effectLst/>
                        <a:latin typeface="Alegreya Sans"/>
                      </a:endParaRPr>
                    </a:p>
                  </a:txBody>
                  <a:tcPr marL="20484" marR="20484" marT="13656" marB="13656">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rtl="0" fontAlgn="base">
                        <a:buFont typeface="Arial" panose="020B0604020202020204" pitchFamily="34" charset="0"/>
                        <a:buChar char="•"/>
                      </a:pPr>
                      <a:r>
                        <a:rPr lang="en-US" sz="900" b="0" i="0" u="none" strike="noStrike" dirty="0">
                          <a:solidFill>
                            <a:srgbClr val="000000"/>
                          </a:solidFill>
                          <a:effectLst/>
                          <a:latin typeface="Alegreya Sans"/>
                        </a:rPr>
                        <a:t>Learn why it</a:t>
                      </a:r>
                      <a:r>
                        <a:rPr lang="en-US" sz="900" b="0" i="0" u="none" strike="noStrike" dirty="0">
                          <a:solidFill>
                            <a:srgbClr val="1B1F27"/>
                          </a:solidFill>
                          <a:effectLst/>
                          <a:latin typeface="Alegreya Sans"/>
                        </a:rPr>
                        <a:t> is important to determine level of suicide risk</a:t>
                      </a:r>
                    </a:p>
                    <a:p>
                      <a:pPr rtl="0" fontAlgn="base">
                        <a:buFont typeface="Arial" panose="020B0604020202020204" pitchFamily="34" charset="0"/>
                        <a:buChar char="•"/>
                      </a:pPr>
                      <a:r>
                        <a:rPr lang="en-US" sz="900" b="0" i="0" u="none" strike="noStrike">
                          <a:solidFill>
                            <a:srgbClr val="1B1F27"/>
                          </a:solidFill>
                          <a:effectLst/>
                          <a:latin typeface="Alegreya Sans" panose="00000500000000000000" pitchFamily="2" charset="0"/>
                        </a:rPr>
                        <a:t>Understanding how the BSSA further triages the results of a validated screening tool</a:t>
                      </a:r>
                    </a:p>
                    <a:p>
                      <a:pPr rtl="0" fontAlgn="base">
                        <a:buFont typeface="Arial" panose="020B0604020202020204" pitchFamily="34" charset="0"/>
                        <a:buChar char="•"/>
                      </a:pPr>
                      <a:r>
                        <a:rPr lang="en-US" sz="900" b="0" i="0" u="none" strike="noStrike">
                          <a:solidFill>
                            <a:srgbClr val="1B1F27"/>
                          </a:solidFill>
                          <a:effectLst/>
                          <a:latin typeface="Alegreya Sans" panose="00000500000000000000" pitchFamily="2" charset="0"/>
                        </a:rPr>
                        <a:t>Learn how to respond to a BSSA result </a:t>
                      </a:r>
                      <a:r>
                        <a:rPr lang="en-US" sz="900" b="0" i="0" u="none" strike="noStrike">
                          <a:solidFill>
                            <a:srgbClr val="000000"/>
                          </a:solidFill>
                          <a:effectLst/>
                          <a:latin typeface="Alegreya Sans" panose="00000500000000000000" pitchFamily="2" charset="0"/>
                        </a:rPr>
                        <a:t>in a culturally responsive, family-centered way </a:t>
                      </a:r>
                      <a:endParaRPr lang="en-US" sz="900" b="0" i="0" u="none" strike="noStrike">
                        <a:solidFill>
                          <a:srgbClr val="1B1F27"/>
                        </a:solidFill>
                        <a:effectLst/>
                        <a:latin typeface="Alegreya Sans" panose="00000500000000000000" pitchFamily="2" charset="0"/>
                      </a:endParaRPr>
                    </a:p>
                    <a:p>
                      <a:pPr rtl="0" fontAlgn="base">
                        <a:buFont typeface="Arial" panose="020B0604020202020204" pitchFamily="34" charset="0"/>
                        <a:buChar char="•"/>
                      </a:pPr>
                      <a:r>
                        <a:rPr lang="en-US" sz="900" b="0" i="0" u="none" strike="noStrike">
                          <a:solidFill>
                            <a:srgbClr val="000000"/>
                          </a:solidFill>
                          <a:effectLst/>
                          <a:latin typeface="Alegreya Sans" panose="00000500000000000000" pitchFamily="2" charset="0"/>
                        </a:rPr>
                        <a:t>Learn about </a:t>
                      </a:r>
                      <a:r>
                        <a:rPr lang="en-US" sz="900" b="0" i="0" u="none" strike="noStrike">
                          <a:solidFill>
                            <a:srgbClr val="1B1F27"/>
                          </a:solidFill>
                          <a:effectLst/>
                          <a:latin typeface="Alegreya Sans" panose="00000500000000000000" pitchFamily="2" charset="0"/>
                        </a:rPr>
                        <a:t>tools that can be used to assess risk of suicidal ideation or behaviors in patients</a:t>
                      </a:r>
                      <a:endParaRPr lang="en-US" sz="900" b="0" i="0" u="none" strike="noStrike">
                        <a:solidFill>
                          <a:srgbClr val="000000"/>
                        </a:solidFill>
                        <a:effectLst/>
                        <a:latin typeface="Alegreya Sans" panose="00000500000000000000" pitchFamily="2" charset="0"/>
                      </a:endParaRPr>
                    </a:p>
                  </a:txBody>
                  <a:tcPr marL="20484" marR="20484" marT="13656" marB="13656">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13718751"/>
                  </a:ext>
                </a:extLst>
              </a:tr>
              <a:tr h="482385">
                <a:tc>
                  <a:txBody>
                    <a:bodyPr/>
                    <a:lstStyle/>
                    <a:p>
                      <a:pPr rtl="0" fontAlgn="t">
                        <a:spcAft>
                          <a:spcPts val="800"/>
                        </a:spcAft>
                        <a:buNone/>
                      </a:pPr>
                      <a:r>
                        <a:rPr lang="en-US" sz="900" b="0" i="0" u="none" strike="noStrike">
                          <a:solidFill>
                            <a:srgbClr val="000000"/>
                          </a:solidFill>
                          <a:effectLst/>
                          <a:latin typeface="Alegreya Sans" panose="00000500000000000000" pitchFamily="2" charset="0"/>
                        </a:rPr>
                        <a:t>Creating Trauma-Informed Crisis Teams / Obstacles </a:t>
                      </a:r>
                      <a:endParaRPr lang="en-US" sz="900">
                        <a:effectLst/>
                        <a:latin typeface="Alegreya Sans" panose="00000500000000000000" pitchFamily="2" charset="0"/>
                      </a:endParaRPr>
                    </a:p>
                  </a:txBody>
                  <a:tcPr marL="20484" marR="20484" marT="13656" marB="13656">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rtl="0" fontAlgn="base">
                        <a:buFont typeface="Arial" panose="020B0604020202020204" pitchFamily="34" charset="0"/>
                        <a:buChar char="•"/>
                      </a:pPr>
                      <a:r>
                        <a:rPr lang="en-US" sz="900" b="0" i="0" u="none" strike="noStrike">
                          <a:solidFill>
                            <a:srgbClr val="000000"/>
                          </a:solidFill>
                          <a:effectLst/>
                          <a:latin typeface="Alegreya Sans" panose="00000500000000000000" pitchFamily="2" charset="0"/>
                        </a:rPr>
                        <a:t>Learn how to talk to patients and families about safety planning and lethal means safety counseling</a:t>
                      </a:r>
                    </a:p>
                    <a:p>
                      <a:pPr rtl="0" fontAlgn="base">
                        <a:buFont typeface="Arial" panose="020B0604020202020204" pitchFamily="34" charset="0"/>
                        <a:buChar char="•"/>
                      </a:pPr>
                      <a:r>
                        <a:rPr lang="en-US" sz="900" b="0" i="0" u="none" strike="noStrike">
                          <a:solidFill>
                            <a:srgbClr val="000000"/>
                          </a:solidFill>
                          <a:effectLst/>
                          <a:latin typeface="Alegreya Sans" panose="00000500000000000000" pitchFamily="2" charset="0"/>
                        </a:rPr>
                        <a:t>Understand how to connect families with support and resources</a:t>
                      </a:r>
                    </a:p>
                    <a:p>
                      <a:pPr rtl="0" fontAlgn="base">
                        <a:buFont typeface="Arial" panose="020B0604020202020204" pitchFamily="34" charset="0"/>
                        <a:buChar char="•"/>
                      </a:pPr>
                      <a:r>
                        <a:rPr lang="en-US" sz="900" b="0" i="0" u="none" strike="noStrike">
                          <a:solidFill>
                            <a:srgbClr val="000000"/>
                          </a:solidFill>
                          <a:effectLst/>
                          <a:latin typeface="Alegreya Sans" panose="00000500000000000000" pitchFamily="2" charset="0"/>
                        </a:rPr>
                        <a:t>Learn about a “Caring Contact” brief intervention and how to feasibility implement in clinical care</a:t>
                      </a:r>
                    </a:p>
                    <a:p>
                      <a:pPr rtl="0" fontAlgn="base">
                        <a:buFont typeface="Arial" panose="020B0604020202020204" pitchFamily="34" charset="0"/>
                        <a:buChar char="•"/>
                      </a:pPr>
                      <a:r>
                        <a:rPr lang="en-US" sz="900" b="0" i="0" u="none" strike="noStrike">
                          <a:solidFill>
                            <a:srgbClr val="1B1F27"/>
                          </a:solidFill>
                          <a:effectLst/>
                          <a:latin typeface="Alegreya Sans" panose="00000500000000000000" pitchFamily="2" charset="0"/>
                        </a:rPr>
                        <a:t>Understand when and how to access more urgent care for a young person at risk for suicide</a:t>
                      </a:r>
                      <a:endParaRPr lang="en-US" sz="900" b="0" i="0" u="none" strike="noStrike">
                        <a:solidFill>
                          <a:srgbClr val="000000"/>
                        </a:solidFill>
                        <a:effectLst/>
                        <a:latin typeface="Alegreya Sans" panose="00000500000000000000" pitchFamily="2" charset="0"/>
                      </a:endParaRPr>
                    </a:p>
                  </a:txBody>
                  <a:tcPr marL="20484" marR="20484" marT="13656" marB="13656">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5302210"/>
                  </a:ext>
                </a:extLst>
              </a:tr>
              <a:tr h="756934">
                <a:tc>
                  <a:txBody>
                    <a:bodyPr/>
                    <a:lstStyle/>
                    <a:p>
                      <a:pPr rtl="0" fontAlgn="t">
                        <a:buNone/>
                      </a:pPr>
                      <a:r>
                        <a:rPr lang="en-US" sz="900" b="0" i="0" u="none" strike="noStrike">
                          <a:solidFill>
                            <a:srgbClr val="000000"/>
                          </a:solidFill>
                          <a:effectLst/>
                          <a:latin typeface="Alegreya Sans" panose="00000500000000000000" pitchFamily="2" charset="0"/>
                        </a:rPr>
                        <a:t>Comprehensive Suicide Prevention in Schools: Postvention Component </a:t>
                      </a:r>
                      <a:endParaRPr lang="en-US" sz="900">
                        <a:effectLst/>
                        <a:latin typeface="Alegreya Sans" panose="00000500000000000000" pitchFamily="2" charset="0"/>
                      </a:endParaRPr>
                    </a:p>
                    <a:p>
                      <a:pPr fontAlgn="t">
                        <a:buNone/>
                      </a:pPr>
                      <a:br>
                        <a:rPr lang="en-US" sz="900" dirty="0">
                          <a:effectLst/>
                          <a:latin typeface="Alegreya Sans"/>
                        </a:rPr>
                      </a:br>
                      <a:br>
                        <a:rPr lang="en-US" sz="900" dirty="0">
                          <a:effectLst/>
                          <a:latin typeface="Alegreya Sans"/>
                        </a:rPr>
                      </a:br>
                      <a:endParaRPr lang="en-US" sz="900" dirty="0">
                        <a:effectLst/>
                        <a:latin typeface="Alegreya Sans"/>
                      </a:endParaRPr>
                    </a:p>
                  </a:txBody>
                  <a:tcPr marL="20484" marR="20484" marT="13656" marB="13656">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rtl="0" fontAlgn="base">
                        <a:buFont typeface="Arial" panose="020B0604020202020204" pitchFamily="34" charset="0"/>
                        <a:buChar char="•"/>
                      </a:pPr>
                      <a:r>
                        <a:rPr lang="en-US" sz="900" b="0" i="0" u="none" strike="noStrike">
                          <a:solidFill>
                            <a:srgbClr val="000000"/>
                          </a:solidFill>
                          <a:effectLst/>
                          <a:latin typeface="Alegreya Sans" panose="00000500000000000000" pitchFamily="2" charset="0"/>
                        </a:rPr>
                        <a:t>Learn how to care for youth who are at imminent risk for suicide in a culturally responsive, family-centered way</a:t>
                      </a:r>
                    </a:p>
                    <a:p>
                      <a:pPr rtl="0" fontAlgn="base">
                        <a:buFont typeface="Arial" panose="020B0604020202020204" pitchFamily="34" charset="0"/>
                        <a:buChar char="•"/>
                      </a:pPr>
                      <a:r>
                        <a:rPr lang="en-US" sz="900" b="0" i="0" u="none" strike="noStrike">
                          <a:solidFill>
                            <a:srgbClr val="000000"/>
                          </a:solidFill>
                          <a:effectLst/>
                          <a:latin typeface="Alegreya Sans" panose="00000500000000000000" pitchFamily="2" charset="0"/>
                        </a:rPr>
                        <a:t>Learn how to care for youth who need further mental health evaluation in a culturally responsive, family-centered way</a:t>
                      </a:r>
                    </a:p>
                    <a:p>
                      <a:pPr rtl="0" fontAlgn="base">
                        <a:buFont typeface="Arial" panose="020B0604020202020204" pitchFamily="34" charset="0"/>
                        <a:buChar char="•"/>
                      </a:pPr>
                      <a:r>
                        <a:rPr lang="en-US" sz="900" b="0" i="0" u="none" strike="noStrike" dirty="0">
                          <a:solidFill>
                            <a:srgbClr val="000000"/>
                          </a:solidFill>
                          <a:effectLst/>
                          <a:latin typeface="Alegreya Sans"/>
                        </a:rPr>
                        <a:t>Learn how to care for youth who are at low risk of suicide in a culturally responsive, family-centered way</a:t>
                      </a:r>
                    </a:p>
                    <a:p>
                      <a:pPr rtl="0" fontAlgn="base">
                        <a:buFont typeface="Arial" panose="020B0604020202020204" pitchFamily="34" charset="0"/>
                        <a:buChar char="•"/>
                      </a:pPr>
                      <a:r>
                        <a:rPr lang="en-US" sz="900" b="0" i="0" u="none" strike="noStrike" dirty="0">
                          <a:solidFill>
                            <a:srgbClr val="000000"/>
                          </a:solidFill>
                          <a:effectLst/>
                          <a:latin typeface="Alegreya Sans"/>
                        </a:rPr>
                        <a:t>Learn how to facilitate a trusting and open clinical discussion and relationship with a youth patient</a:t>
                      </a:r>
                    </a:p>
                  </a:txBody>
                  <a:tcPr marL="20484" marR="20484" marT="13656" marB="13656">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68807339"/>
                  </a:ext>
                </a:extLst>
              </a:tr>
              <a:tr h="590152">
                <a:tc>
                  <a:txBody>
                    <a:bodyPr/>
                    <a:lstStyle/>
                    <a:p>
                      <a:pPr rtl="0" fontAlgn="t">
                        <a:buNone/>
                      </a:pPr>
                      <a:r>
                        <a:rPr lang="en-US" sz="900" b="0" i="0" u="none" strike="noStrike">
                          <a:solidFill>
                            <a:srgbClr val="000000"/>
                          </a:solidFill>
                          <a:effectLst/>
                          <a:latin typeface="Alegreya Sans" panose="00000500000000000000" pitchFamily="2" charset="0"/>
                        </a:rPr>
                        <a:t>Community Partner Impact and Social Media Considerations </a:t>
                      </a:r>
                      <a:endParaRPr lang="en-US" sz="900">
                        <a:effectLst/>
                        <a:latin typeface="Alegreya Sans" panose="00000500000000000000" pitchFamily="2" charset="0"/>
                      </a:endParaRPr>
                    </a:p>
                    <a:p>
                      <a:pPr fontAlgn="t">
                        <a:buNone/>
                      </a:pPr>
                      <a:br>
                        <a:rPr lang="en-US" sz="900" dirty="0">
                          <a:effectLst/>
                          <a:latin typeface="Alegreya Sans"/>
                        </a:rPr>
                      </a:br>
                      <a:endParaRPr lang="en-US" sz="900" dirty="0">
                        <a:effectLst/>
                        <a:latin typeface="Alegreya Sans"/>
                      </a:endParaRPr>
                    </a:p>
                  </a:txBody>
                  <a:tcPr marL="20484" marR="20484" marT="13656" marB="13656">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rtl="0" fontAlgn="base">
                        <a:buFont typeface="Arial" panose="020B0604020202020204" pitchFamily="34" charset="0"/>
                        <a:buChar char="•"/>
                      </a:pPr>
                      <a:r>
                        <a:rPr lang="en-US" sz="900" b="0" i="0" u="none" strike="noStrike" dirty="0">
                          <a:solidFill>
                            <a:srgbClr val="000000"/>
                          </a:solidFill>
                          <a:effectLst/>
                          <a:latin typeface="Alegreya Sans"/>
                        </a:rPr>
                        <a:t>Learn how to identify mental health resources in your community</a:t>
                      </a:r>
                    </a:p>
                    <a:p>
                      <a:pPr rtl="0" fontAlgn="base">
                        <a:buFont typeface="Arial" panose="020B0604020202020204" pitchFamily="34" charset="0"/>
                        <a:buChar char="•"/>
                      </a:pPr>
                      <a:r>
                        <a:rPr lang="en-US" sz="900" b="0" i="0" u="none" strike="noStrike">
                          <a:solidFill>
                            <a:srgbClr val="000000"/>
                          </a:solidFill>
                          <a:effectLst/>
                          <a:latin typeface="Alegreya Sans" panose="00000500000000000000" pitchFamily="2" charset="0"/>
                        </a:rPr>
                        <a:t>Understand alternatives to emergency care</a:t>
                      </a:r>
                    </a:p>
                    <a:p>
                      <a:pPr rtl="0" fontAlgn="base">
                        <a:buFont typeface="Arial" panose="020B0604020202020204" pitchFamily="34" charset="0"/>
                        <a:buChar char="•"/>
                      </a:pPr>
                      <a:r>
                        <a:rPr lang="en-US" sz="900" b="0" i="0" u="none" strike="noStrike">
                          <a:solidFill>
                            <a:srgbClr val="000000"/>
                          </a:solidFill>
                          <a:effectLst/>
                          <a:latin typeface="Alegreya Sans" panose="00000500000000000000" pitchFamily="2" charset="0"/>
                        </a:rPr>
                        <a:t>Learn about partnering with pediatric mental health care access (PMHCA) programs </a:t>
                      </a:r>
                    </a:p>
                    <a:p>
                      <a:pPr rtl="0" fontAlgn="base">
                        <a:buFont typeface="Arial" panose="020B0604020202020204" pitchFamily="34" charset="0"/>
                        <a:buChar char="•"/>
                      </a:pPr>
                      <a:r>
                        <a:rPr lang="en-US" sz="900" b="0" i="0" u="none" strike="noStrike">
                          <a:solidFill>
                            <a:srgbClr val="000000"/>
                          </a:solidFill>
                          <a:effectLst/>
                          <a:latin typeface="Alegreya Sans" panose="00000500000000000000" pitchFamily="2" charset="0"/>
                        </a:rPr>
                        <a:t>Learn how to engage diverse community partners</a:t>
                      </a:r>
                    </a:p>
                  </a:txBody>
                  <a:tcPr marL="20484" marR="20484" marT="13656" marB="13656">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70488245"/>
                  </a:ext>
                </a:extLst>
              </a:tr>
            </a:tbl>
          </a:graphicData>
        </a:graphic>
      </p:graphicFrame>
      <p:sp>
        <p:nvSpPr>
          <p:cNvPr id="5" name="Rectangle 1">
            <a:extLst>
              <a:ext uri="{FF2B5EF4-FFF2-40B4-BE49-F238E27FC236}">
                <a16:creationId xmlns:a16="http://schemas.microsoft.com/office/drawing/2014/main" id="{8BC5BD64-76CA-BC58-0C0B-1C78C80CC6AC}"/>
              </a:ext>
              <a:ext uri="{C183D7F6-B498-43B3-948B-1728B52AA6E4}">
                <adec:decorative xmlns:adec="http://schemas.microsoft.com/office/drawing/2017/decorative" val="1"/>
              </a:ext>
            </a:extLst>
          </p:cNvPr>
          <p:cNvSpPr>
            <a:spLocks noChangeArrowheads="1"/>
          </p:cNvSpPr>
          <p:nvPr/>
        </p:nvSpPr>
        <p:spPr bwMode="auto">
          <a:xfrm>
            <a:off x="3986213" y="13700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25275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8D97F-4F32-F7CA-2BA5-2EA36DBAF15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5F7CC9E-2D7F-5198-59B9-30D1C2DEA9F2}"/>
              </a:ext>
            </a:extLst>
          </p:cNvPr>
          <p:cNvSpPr>
            <a:spLocks noGrp="1"/>
          </p:cNvSpPr>
          <p:nvPr>
            <p:ph type="title" idx="4294967295"/>
          </p:nvPr>
        </p:nvSpPr>
        <p:spPr>
          <a:xfrm>
            <a:off x="3866113" y="168898"/>
            <a:ext cx="3891537" cy="54889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p>
            <a:pPr marL="169863" marR="0" lvl="0" indent="1588" algn="l" defTabSz="914400" rtl="0" eaLnBrk="1" fontAlgn="auto" latinLnBrk="0" hangingPunct="1">
              <a:lnSpc>
                <a:spcPct val="100000"/>
              </a:lnSpc>
              <a:spcBef>
                <a:spcPts val="450"/>
              </a:spcBef>
              <a:spcAft>
                <a:spcPts val="0"/>
              </a:spcAft>
              <a:buClr>
                <a:schemeClr val="accent1"/>
              </a:buClr>
              <a:buSzPts val="3200"/>
              <a:buFont typeface="Arial"/>
              <a:buNone/>
              <a:tabLst/>
              <a:defRPr/>
            </a:pPr>
            <a:r>
              <a:rPr kumimoji="0" lang="en-US" sz="2400" b="1" i="0" u="none" strike="noStrike" kern="0" cap="none" spc="0" normalizeH="0" baseline="0" noProof="0">
                <a:ln>
                  <a:noFill/>
                </a:ln>
                <a:solidFill>
                  <a:schemeClr val="accent2"/>
                </a:solidFill>
                <a:effectLst/>
                <a:uLnTx/>
                <a:uFillTx/>
                <a:latin typeface="Alegreya Sans"/>
                <a:ea typeface="Alegreya Sans"/>
                <a:cs typeface="Alegreya Sans"/>
                <a:sym typeface="Alegreya Sans"/>
              </a:rPr>
              <a:t>AFSP &amp; AAP Partnership</a:t>
            </a:r>
          </a:p>
        </p:txBody>
      </p:sp>
      <p:pic>
        <p:nvPicPr>
          <p:cNvPr id="6" name="Picture Placeholder 5" descr="Photo of members relevant to the AFSP &amp; AAP Partnership&#10;">
            <a:extLst>
              <a:ext uri="{FF2B5EF4-FFF2-40B4-BE49-F238E27FC236}">
                <a16:creationId xmlns:a16="http://schemas.microsoft.com/office/drawing/2014/main" id="{3346E0A6-C2F4-11D9-2D7A-8649406873F0}"/>
              </a:ext>
            </a:extLst>
          </p:cNvPr>
          <p:cNvPicPr>
            <a:picLocks noGrp="1" noChangeAspect="1"/>
          </p:cNvPicPr>
          <p:nvPr>
            <p:ph type="pic" idx="3"/>
          </p:nvPr>
        </p:nvPicPr>
        <p:blipFill>
          <a:blip r:embed="rId3"/>
          <a:srcRect l="2872" r="2872"/>
          <a:stretch/>
        </p:blipFill>
        <p:spPr>
          <a:xfrm>
            <a:off x="-1" y="1"/>
            <a:ext cx="3624442" cy="5143499"/>
          </a:xfrm>
        </p:spPr>
      </p:pic>
      <p:sp>
        <p:nvSpPr>
          <p:cNvPr id="3" name="Text Placeholder 2">
            <a:extLst>
              <a:ext uri="{FF2B5EF4-FFF2-40B4-BE49-F238E27FC236}">
                <a16:creationId xmlns:a16="http://schemas.microsoft.com/office/drawing/2014/main" id="{947A5B4B-D2E0-EC88-A70E-E30DFA6569BD}"/>
              </a:ext>
            </a:extLst>
          </p:cNvPr>
          <p:cNvSpPr>
            <a:spLocks noGrp="1"/>
          </p:cNvSpPr>
          <p:nvPr>
            <p:ph type="body" idx="2"/>
          </p:nvPr>
        </p:nvSpPr>
        <p:spPr>
          <a:xfrm>
            <a:off x="4020972" y="819555"/>
            <a:ext cx="4732196" cy="1311645"/>
          </a:xfrm>
        </p:spPr>
        <p:txBody>
          <a:bodyPr/>
          <a:lstStyle/>
          <a:p>
            <a:pPr marL="0" lvl="0" indent="0" algn="ctr">
              <a:spcAft>
                <a:spcPts val="1200"/>
              </a:spcAft>
              <a:buClrTx/>
              <a:buSzTx/>
              <a:buNone/>
              <a:defRPr/>
            </a:pPr>
            <a:r>
              <a:rPr lang="en-US" sz="1800"/>
              <a:t>The AAP-AFSP partnership continued through 2025 to </a:t>
            </a:r>
            <a:r>
              <a:rPr lang="en-US" sz="1800" b="1"/>
              <a:t>operationalize the </a:t>
            </a:r>
            <a:r>
              <a:rPr lang="en-US" sz="1800" b="1" i="1"/>
              <a:t>Blueprint </a:t>
            </a:r>
            <a:r>
              <a:rPr lang="en-US" sz="1800"/>
              <a:t>through a series of Project ECHO initiatives focused on healthcare settings, schools, and communities. </a:t>
            </a:r>
          </a:p>
        </p:txBody>
      </p:sp>
      <p:sp>
        <p:nvSpPr>
          <p:cNvPr id="5" name="TextBox 4">
            <a:extLst>
              <a:ext uri="{FF2B5EF4-FFF2-40B4-BE49-F238E27FC236}">
                <a16:creationId xmlns:a16="http://schemas.microsoft.com/office/drawing/2014/main" id="{93CF8C1E-08D0-0905-7703-32907A019C43}"/>
              </a:ext>
            </a:extLst>
          </p:cNvPr>
          <p:cNvSpPr txBox="1"/>
          <p:nvPr/>
        </p:nvSpPr>
        <p:spPr>
          <a:xfrm>
            <a:off x="3488050" y="2277231"/>
            <a:ext cx="5490350" cy="2046714"/>
          </a:xfrm>
          <a:prstGeom prst="rect">
            <a:avLst/>
          </a:prstGeom>
          <a:noFill/>
        </p:spPr>
        <p:txBody>
          <a:bodyPr wrap="square">
            <a:spAutoFit/>
          </a:bodyPr>
          <a:lstStyle/>
          <a:p>
            <a:pPr marL="800100" lvl="1" indent="-342900">
              <a:spcAft>
                <a:spcPts val="600"/>
              </a:spcAft>
              <a:buFont typeface="Arial" panose="020B0604020202020204" pitchFamily="34" charset="0"/>
              <a:buChar char="•"/>
            </a:pPr>
            <a:r>
              <a:rPr lang="en-US" sz="1600">
                <a:latin typeface="Alegreya Sans" panose="020B0604020202020204" charset="0"/>
                <a:ea typeface="Open Sans" panose="020B0606030504020204" pitchFamily="34" charset="0"/>
                <a:cs typeface="Open Sans" panose="020B0606030504020204" pitchFamily="34" charset="0"/>
              </a:rPr>
              <a:t>Leverage national reach and </a:t>
            </a:r>
            <a:r>
              <a:rPr lang="en-US" sz="1600" b="1">
                <a:latin typeface="Alegreya Sans" panose="020B0604020202020204" charset="0"/>
                <a:ea typeface="Open Sans" panose="020B0606030504020204" pitchFamily="34" charset="0"/>
                <a:cs typeface="Open Sans" panose="020B0606030504020204" pitchFamily="34" charset="0"/>
              </a:rPr>
              <a:t>chapter networks</a:t>
            </a:r>
          </a:p>
          <a:p>
            <a:pPr marL="800100" lvl="1" indent="-342900">
              <a:spcAft>
                <a:spcPts val="600"/>
              </a:spcAft>
              <a:buFont typeface="Arial" panose="020B0604020202020204" pitchFamily="34" charset="0"/>
              <a:buChar char="•"/>
            </a:pPr>
            <a:r>
              <a:rPr lang="en-US" sz="1600">
                <a:latin typeface="Alegreya Sans" panose="020B0604020202020204" charset="0"/>
                <a:ea typeface="Open Sans" panose="020B0606030504020204" pitchFamily="34" charset="0"/>
                <a:cs typeface="Open Sans" panose="020B0606030504020204" pitchFamily="34" charset="0"/>
              </a:rPr>
              <a:t>Complementary </a:t>
            </a:r>
            <a:r>
              <a:rPr lang="en-US" sz="1600" b="1">
                <a:latin typeface="Alegreya Sans" panose="020B0604020202020204" charset="0"/>
                <a:ea typeface="Open Sans" panose="020B0606030504020204" pitchFamily="34" charset="0"/>
                <a:cs typeface="Open Sans" panose="020B0606030504020204" pitchFamily="34" charset="0"/>
              </a:rPr>
              <a:t>subject matter expertise </a:t>
            </a:r>
            <a:r>
              <a:rPr lang="en-US" sz="1600">
                <a:latin typeface="Alegreya Sans" panose="020B0604020202020204" charset="0"/>
                <a:ea typeface="Open Sans" panose="020B0606030504020204" pitchFamily="34" charset="0"/>
                <a:cs typeface="Open Sans" panose="020B0606030504020204" pitchFamily="34" charset="0"/>
              </a:rPr>
              <a:t>in pediatric health, suicide prevention</a:t>
            </a:r>
          </a:p>
          <a:p>
            <a:pPr marL="800100" lvl="1" indent="-342900">
              <a:spcAft>
                <a:spcPts val="600"/>
              </a:spcAft>
              <a:buFont typeface="Arial" panose="020B0604020202020204" pitchFamily="34" charset="0"/>
              <a:buChar char="•"/>
            </a:pPr>
            <a:r>
              <a:rPr lang="en-US" sz="1600">
                <a:latin typeface="Alegreya Sans" panose="020B0604020202020204" charset="0"/>
                <a:ea typeface="Open Sans" panose="020B0606030504020204" pitchFamily="34" charset="0"/>
                <a:cs typeface="Open Sans" panose="020B0606030504020204" pitchFamily="34" charset="0"/>
              </a:rPr>
              <a:t>Shared </a:t>
            </a:r>
            <a:r>
              <a:rPr lang="en-US" sz="1600" b="1">
                <a:latin typeface="Alegreya Sans" panose="020B0604020202020204" charset="0"/>
                <a:ea typeface="Open Sans" panose="020B0606030504020204" pitchFamily="34" charset="0"/>
                <a:cs typeface="Open Sans" panose="020B0606030504020204" pitchFamily="34" charset="0"/>
              </a:rPr>
              <a:t>focus</a:t>
            </a:r>
            <a:r>
              <a:rPr lang="en-US" sz="1600">
                <a:latin typeface="Alegreya Sans" panose="020B0604020202020204" charset="0"/>
                <a:ea typeface="Open Sans" panose="020B0606030504020204" pitchFamily="34" charset="0"/>
                <a:cs typeface="Open Sans" panose="020B0606030504020204" pitchFamily="34" charset="0"/>
              </a:rPr>
              <a:t> on clinical care, community efforts, policy change</a:t>
            </a:r>
          </a:p>
          <a:p>
            <a:pPr marL="800100" lvl="1" indent="-342900">
              <a:spcAft>
                <a:spcPts val="600"/>
              </a:spcAft>
              <a:buFont typeface="Arial" panose="020B0604020202020204" pitchFamily="34" charset="0"/>
              <a:buChar char="•"/>
            </a:pPr>
            <a:r>
              <a:rPr lang="en-US" sz="1600">
                <a:latin typeface="Alegreya Sans" panose="020B0604020202020204" charset="0"/>
                <a:ea typeface="Open Sans" panose="020B0606030504020204" pitchFamily="34" charset="0"/>
                <a:cs typeface="Open Sans" panose="020B0606030504020204" pitchFamily="34" charset="0"/>
              </a:rPr>
              <a:t>Shared </a:t>
            </a:r>
            <a:r>
              <a:rPr lang="en-US" sz="1600" b="1">
                <a:latin typeface="Alegreya Sans" panose="020B0604020202020204" charset="0"/>
                <a:ea typeface="Open Sans" panose="020B0606030504020204" pitchFamily="34" charset="0"/>
                <a:cs typeface="Open Sans" panose="020B0606030504020204" pitchFamily="34" charset="0"/>
              </a:rPr>
              <a:t>goal</a:t>
            </a:r>
            <a:r>
              <a:rPr lang="en-US" sz="1600">
                <a:latin typeface="Alegreya Sans" panose="020B0604020202020204" charset="0"/>
                <a:ea typeface="Open Sans" panose="020B0606030504020204" pitchFamily="34" charset="0"/>
                <a:cs typeface="Open Sans" panose="020B0606030504020204" pitchFamily="34" charset="0"/>
              </a:rPr>
              <a:t> to reduce rates of suicide in youth and young adults</a:t>
            </a:r>
          </a:p>
        </p:txBody>
      </p:sp>
      <p:pic>
        <p:nvPicPr>
          <p:cNvPr id="7" name="Picture 6">
            <a:extLst>
              <a:ext uri="{FF2B5EF4-FFF2-40B4-BE49-F238E27FC236}">
                <a16:creationId xmlns:a16="http://schemas.microsoft.com/office/drawing/2014/main" id="{E8972EC2-DAA5-FB71-723E-05B50FE966E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395451" y="4542118"/>
            <a:ext cx="768550" cy="432484"/>
          </a:xfrm>
          <a:prstGeom prst="rect">
            <a:avLst/>
          </a:prstGeom>
        </p:spPr>
      </p:pic>
    </p:spTree>
    <p:extLst>
      <p:ext uri="{BB962C8B-B14F-4D97-AF65-F5344CB8AC3E}">
        <p14:creationId xmlns:p14="http://schemas.microsoft.com/office/powerpoint/2010/main" val="23141499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1852E3-EB4D-55EE-C4E6-74AE640336F6}"/>
              </a:ext>
            </a:extLst>
          </p:cNvPr>
          <p:cNvSpPr>
            <a:spLocks noGrp="1"/>
          </p:cNvSpPr>
          <p:nvPr>
            <p:ph type="title" idx="4294967295"/>
          </p:nvPr>
        </p:nvSpPr>
        <p:spPr>
          <a:xfrm>
            <a:off x="396457" y="1267241"/>
            <a:ext cx="2461158" cy="248016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p>
            <a:pPr marL="342900" marR="0" lvl="0" indent="-171450" algn="ctr" defTabSz="914400" rtl="0" eaLnBrk="1" fontAlgn="auto" latinLnBrk="0" hangingPunct="1">
              <a:lnSpc>
                <a:spcPct val="100000"/>
              </a:lnSpc>
              <a:spcBef>
                <a:spcPts val="450"/>
              </a:spcBef>
              <a:spcAft>
                <a:spcPts val="0"/>
              </a:spcAft>
              <a:buClr>
                <a:schemeClr val="accent1"/>
              </a:buClr>
              <a:buSzPts val="3200"/>
              <a:buFont typeface="Arial"/>
              <a:buNone/>
              <a:tabLst/>
              <a:defRPr/>
            </a:pPr>
            <a:r>
              <a:rPr kumimoji="0" lang="en-US" sz="2400" b="1" i="0" u="none" strike="noStrike" kern="0" cap="none" spc="0" normalizeH="0" baseline="0" noProof="0">
                <a:ln>
                  <a:noFill/>
                </a:ln>
                <a:solidFill>
                  <a:schemeClr val="accent2"/>
                </a:solidFill>
                <a:effectLst/>
                <a:uLnTx/>
                <a:uFillTx/>
                <a:latin typeface="Alegreya Sans"/>
                <a:ea typeface="Alegreya Sans"/>
                <a:cs typeface="Alegreya Sans"/>
                <a:sym typeface="Alegreya Sans"/>
              </a:rPr>
              <a:t>Quality Improvement Data Collection</a:t>
            </a:r>
          </a:p>
        </p:txBody>
      </p:sp>
      <p:grpSp>
        <p:nvGrpSpPr>
          <p:cNvPr id="2" name="Group 1" descr="Graphic describing Quality Improvement Data Collection. Sample: Adolescents 12-21 years old. Seen for a preventive care visit in data collection month. Requirements: 15 patient charts per site per cycle. Timeline: 7 months. Data submission: AAP's Quality Improvement Data Aggregator (QIDA)">
            <a:extLst>
              <a:ext uri="{FF2B5EF4-FFF2-40B4-BE49-F238E27FC236}">
                <a16:creationId xmlns:a16="http://schemas.microsoft.com/office/drawing/2014/main" id="{D1973CD9-2F7A-5492-BBC1-3EAE751E0623}"/>
              </a:ext>
            </a:extLst>
          </p:cNvPr>
          <p:cNvGrpSpPr/>
          <p:nvPr/>
        </p:nvGrpSpPr>
        <p:grpSpPr>
          <a:xfrm>
            <a:off x="3756269" y="323798"/>
            <a:ext cx="4925960" cy="4124131"/>
            <a:chOff x="3756269" y="323798"/>
            <a:chExt cx="4925960" cy="4124131"/>
          </a:xfrm>
        </p:grpSpPr>
        <p:sp>
          <p:nvSpPr>
            <p:cNvPr id="3" name="Freeform: Shape 2">
              <a:extLst>
                <a:ext uri="{FF2B5EF4-FFF2-40B4-BE49-F238E27FC236}">
                  <a16:creationId xmlns:a16="http://schemas.microsoft.com/office/drawing/2014/main" id="{B36E4D2E-741D-2BE3-C095-9CFDBCD3B088}"/>
                </a:ext>
              </a:extLst>
            </p:cNvPr>
            <p:cNvSpPr/>
            <p:nvPr/>
          </p:nvSpPr>
          <p:spPr>
            <a:xfrm>
              <a:off x="3756269" y="490899"/>
              <a:ext cx="4925960" cy="1178100"/>
            </a:xfrm>
            <a:custGeom>
              <a:avLst/>
              <a:gdLst>
                <a:gd name="csX0" fmla="*/ 0 w 4925960"/>
                <a:gd name="csY0" fmla="*/ 0 h 1178100"/>
                <a:gd name="csX1" fmla="*/ 4925960 w 4925960"/>
                <a:gd name="csY1" fmla="*/ 0 h 1178100"/>
                <a:gd name="csX2" fmla="*/ 4925960 w 4925960"/>
                <a:gd name="csY2" fmla="*/ 1178100 h 1178100"/>
                <a:gd name="csX3" fmla="*/ 0 w 4925960"/>
                <a:gd name="csY3" fmla="*/ 1178100 h 1178100"/>
                <a:gd name="csX4" fmla="*/ 0 w 4925960"/>
                <a:gd name="csY4" fmla="*/ 0 h 1178100"/>
              </a:gdLst>
              <a:ahLst/>
              <a:cxnLst>
                <a:cxn ang="0">
                  <a:pos x="csX0" y="csY0"/>
                </a:cxn>
                <a:cxn ang="0">
                  <a:pos x="csX1" y="csY1"/>
                </a:cxn>
                <a:cxn ang="0">
                  <a:pos x="csX2" y="csY2"/>
                </a:cxn>
                <a:cxn ang="0">
                  <a:pos x="csX3" y="csY3"/>
                </a:cxn>
                <a:cxn ang="0">
                  <a:pos x="csX4" y="csY4"/>
                </a:cxn>
              </a:cxnLst>
              <a:rect l="l" t="t" r="r" b="b"/>
              <a:pathLst>
                <a:path w="4925960" h="1178100">
                  <a:moveTo>
                    <a:pt x="0" y="0"/>
                  </a:moveTo>
                  <a:lnTo>
                    <a:pt x="4925960" y="0"/>
                  </a:lnTo>
                  <a:lnTo>
                    <a:pt x="4925960" y="1178100"/>
                  </a:lnTo>
                  <a:lnTo>
                    <a:pt x="0" y="117810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82309" tIns="229108" rIns="382309"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latin typeface="Alegreya Sans" panose="00000500000000000000" pitchFamily="2" charset="0"/>
                </a:rPr>
                <a:t>Adolescents 12-21 years old</a:t>
              </a:r>
            </a:p>
            <a:p>
              <a:pPr marL="171450" lvl="1" indent="-171450" algn="l" defTabSz="800100">
                <a:lnSpc>
                  <a:spcPct val="90000"/>
                </a:lnSpc>
                <a:spcBef>
                  <a:spcPct val="0"/>
                </a:spcBef>
                <a:spcAft>
                  <a:spcPct val="15000"/>
                </a:spcAft>
                <a:buChar char="•"/>
              </a:pPr>
              <a:r>
                <a:rPr lang="en-US" sz="1800" kern="1200">
                  <a:latin typeface="Alegreya Sans" panose="00000500000000000000" pitchFamily="2" charset="0"/>
                </a:rPr>
                <a:t>Seen for a preventive care visit in data collection month</a:t>
              </a:r>
            </a:p>
          </p:txBody>
        </p:sp>
        <p:sp>
          <p:nvSpPr>
            <p:cNvPr id="7" name="Freeform: Shape 6">
              <a:extLst>
                <a:ext uri="{FF2B5EF4-FFF2-40B4-BE49-F238E27FC236}">
                  <a16:creationId xmlns:a16="http://schemas.microsoft.com/office/drawing/2014/main" id="{C1756EE5-3645-ED24-3F3B-FA37AF5B518E}"/>
                </a:ext>
              </a:extLst>
            </p:cNvPr>
            <p:cNvSpPr/>
            <p:nvPr/>
          </p:nvSpPr>
          <p:spPr>
            <a:xfrm>
              <a:off x="3995776" y="323798"/>
              <a:ext cx="3448172" cy="324720"/>
            </a:xfrm>
            <a:custGeom>
              <a:avLst/>
              <a:gdLst>
                <a:gd name="csX0" fmla="*/ 0 w 3448172"/>
                <a:gd name="csY0" fmla="*/ 54121 h 324720"/>
                <a:gd name="csX1" fmla="*/ 54121 w 3448172"/>
                <a:gd name="csY1" fmla="*/ 0 h 324720"/>
                <a:gd name="csX2" fmla="*/ 3394051 w 3448172"/>
                <a:gd name="csY2" fmla="*/ 0 h 324720"/>
                <a:gd name="csX3" fmla="*/ 3448172 w 3448172"/>
                <a:gd name="csY3" fmla="*/ 54121 h 324720"/>
                <a:gd name="csX4" fmla="*/ 3448172 w 3448172"/>
                <a:gd name="csY4" fmla="*/ 270599 h 324720"/>
                <a:gd name="csX5" fmla="*/ 3394051 w 3448172"/>
                <a:gd name="csY5" fmla="*/ 324720 h 324720"/>
                <a:gd name="csX6" fmla="*/ 54121 w 3448172"/>
                <a:gd name="csY6" fmla="*/ 324720 h 324720"/>
                <a:gd name="csX7" fmla="*/ 0 w 3448172"/>
                <a:gd name="csY7" fmla="*/ 270599 h 324720"/>
                <a:gd name="csX8" fmla="*/ 0 w 3448172"/>
                <a:gd name="csY8" fmla="*/ 54121 h 3247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448172" h="324720">
                  <a:moveTo>
                    <a:pt x="0" y="54121"/>
                  </a:moveTo>
                  <a:cubicBezTo>
                    <a:pt x="0" y="24231"/>
                    <a:pt x="24231" y="0"/>
                    <a:pt x="54121" y="0"/>
                  </a:cubicBezTo>
                  <a:lnTo>
                    <a:pt x="3394051" y="0"/>
                  </a:lnTo>
                  <a:cubicBezTo>
                    <a:pt x="3423941" y="0"/>
                    <a:pt x="3448172" y="24231"/>
                    <a:pt x="3448172" y="54121"/>
                  </a:cubicBezTo>
                  <a:lnTo>
                    <a:pt x="3448172" y="270599"/>
                  </a:lnTo>
                  <a:cubicBezTo>
                    <a:pt x="3448172" y="300489"/>
                    <a:pt x="3423941" y="324720"/>
                    <a:pt x="3394051" y="324720"/>
                  </a:cubicBezTo>
                  <a:lnTo>
                    <a:pt x="54121" y="324720"/>
                  </a:lnTo>
                  <a:cubicBezTo>
                    <a:pt x="24231" y="324720"/>
                    <a:pt x="0" y="300489"/>
                    <a:pt x="0" y="270599"/>
                  </a:cubicBezTo>
                  <a:lnTo>
                    <a:pt x="0" y="54121"/>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146185" tIns="15852" rIns="146185" bIns="15852" numCol="1" spcCol="1270" anchor="ctr" anchorCtr="0">
              <a:noAutofit/>
            </a:bodyPr>
            <a:lstStyle/>
            <a:p>
              <a:pPr marL="0" lvl="0" indent="0" algn="l" defTabSz="889000">
                <a:lnSpc>
                  <a:spcPct val="90000"/>
                </a:lnSpc>
                <a:spcBef>
                  <a:spcPct val="0"/>
                </a:spcBef>
                <a:spcAft>
                  <a:spcPct val="35000"/>
                </a:spcAft>
                <a:buNone/>
              </a:pPr>
              <a:r>
                <a:rPr lang="en-US" sz="2000" kern="1200" dirty="0">
                  <a:latin typeface="Alegreya Sans" panose="00000500000000000000" pitchFamily="2" charset="0"/>
                </a:rPr>
                <a:t>Sample</a:t>
              </a:r>
              <a:endParaRPr lang="en-US" sz="1800" kern="1200" dirty="0">
                <a:latin typeface="Alegreya Sans" panose="00000500000000000000" pitchFamily="2" charset="0"/>
              </a:endParaRPr>
            </a:p>
          </p:txBody>
        </p:sp>
        <p:sp>
          <p:nvSpPr>
            <p:cNvPr id="9" name="Freeform: Shape 8">
              <a:extLst>
                <a:ext uri="{FF2B5EF4-FFF2-40B4-BE49-F238E27FC236}">
                  <a16:creationId xmlns:a16="http://schemas.microsoft.com/office/drawing/2014/main" id="{8A0E9F90-C744-4BC4-7DA0-C34490DDF926}"/>
                </a:ext>
              </a:extLst>
            </p:cNvPr>
            <p:cNvSpPr/>
            <p:nvPr/>
          </p:nvSpPr>
          <p:spPr>
            <a:xfrm>
              <a:off x="3756269" y="1890759"/>
              <a:ext cx="4925960" cy="623700"/>
            </a:xfrm>
            <a:custGeom>
              <a:avLst/>
              <a:gdLst>
                <a:gd name="csX0" fmla="*/ 0 w 4925960"/>
                <a:gd name="csY0" fmla="*/ 0 h 623700"/>
                <a:gd name="csX1" fmla="*/ 4925960 w 4925960"/>
                <a:gd name="csY1" fmla="*/ 0 h 623700"/>
                <a:gd name="csX2" fmla="*/ 4925960 w 4925960"/>
                <a:gd name="csY2" fmla="*/ 623700 h 623700"/>
                <a:gd name="csX3" fmla="*/ 0 w 4925960"/>
                <a:gd name="csY3" fmla="*/ 623700 h 623700"/>
                <a:gd name="csX4" fmla="*/ 0 w 4925960"/>
                <a:gd name="csY4" fmla="*/ 0 h 623700"/>
              </a:gdLst>
              <a:ahLst/>
              <a:cxnLst>
                <a:cxn ang="0">
                  <a:pos x="csX0" y="csY0"/>
                </a:cxn>
                <a:cxn ang="0">
                  <a:pos x="csX1" y="csY1"/>
                </a:cxn>
                <a:cxn ang="0">
                  <a:pos x="csX2" y="csY2"/>
                </a:cxn>
                <a:cxn ang="0">
                  <a:pos x="csX3" y="csY3"/>
                </a:cxn>
                <a:cxn ang="0">
                  <a:pos x="csX4" y="csY4"/>
                </a:cxn>
              </a:cxnLst>
              <a:rect l="l" t="t" r="r" b="b"/>
              <a:pathLst>
                <a:path w="4925960" h="623700">
                  <a:moveTo>
                    <a:pt x="0" y="0"/>
                  </a:moveTo>
                  <a:lnTo>
                    <a:pt x="4925960" y="0"/>
                  </a:lnTo>
                  <a:lnTo>
                    <a:pt x="4925960" y="623700"/>
                  </a:lnTo>
                  <a:lnTo>
                    <a:pt x="0" y="62370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82309" tIns="229108" rIns="382309"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latin typeface="Alegreya Sans" panose="00000500000000000000" pitchFamily="2" charset="0"/>
                </a:rPr>
                <a:t>15 patient charts per site per cycle</a:t>
              </a:r>
            </a:p>
          </p:txBody>
        </p:sp>
        <p:sp>
          <p:nvSpPr>
            <p:cNvPr id="10" name="Freeform: Shape 9">
              <a:extLst>
                <a:ext uri="{FF2B5EF4-FFF2-40B4-BE49-F238E27FC236}">
                  <a16:creationId xmlns:a16="http://schemas.microsoft.com/office/drawing/2014/main" id="{0392023F-4759-F84F-9299-64E53C2B6C61}"/>
                </a:ext>
              </a:extLst>
            </p:cNvPr>
            <p:cNvSpPr/>
            <p:nvPr/>
          </p:nvSpPr>
          <p:spPr>
            <a:xfrm>
              <a:off x="4002567" y="1728399"/>
              <a:ext cx="3448172" cy="324720"/>
            </a:xfrm>
            <a:custGeom>
              <a:avLst/>
              <a:gdLst>
                <a:gd name="csX0" fmla="*/ 0 w 3448172"/>
                <a:gd name="csY0" fmla="*/ 54121 h 324720"/>
                <a:gd name="csX1" fmla="*/ 54121 w 3448172"/>
                <a:gd name="csY1" fmla="*/ 0 h 324720"/>
                <a:gd name="csX2" fmla="*/ 3394051 w 3448172"/>
                <a:gd name="csY2" fmla="*/ 0 h 324720"/>
                <a:gd name="csX3" fmla="*/ 3448172 w 3448172"/>
                <a:gd name="csY3" fmla="*/ 54121 h 324720"/>
                <a:gd name="csX4" fmla="*/ 3448172 w 3448172"/>
                <a:gd name="csY4" fmla="*/ 270599 h 324720"/>
                <a:gd name="csX5" fmla="*/ 3394051 w 3448172"/>
                <a:gd name="csY5" fmla="*/ 324720 h 324720"/>
                <a:gd name="csX6" fmla="*/ 54121 w 3448172"/>
                <a:gd name="csY6" fmla="*/ 324720 h 324720"/>
                <a:gd name="csX7" fmla="*/ 0 w 3448172"/>
                <a:gd name="csY7" fmla="*/ 270599 h 324720"/>
                <a:gd name="csX8" fmla="*/ 0 w 3448172"/>
                <a:gd name="csY8" fmla="*/ 54121 h 3247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448172" h="324720">
                  <a:moveTo>
                    <a:pt x="0" y="54121"/>
                  </a:moveTo>
                  <a:cubicBezTo>
                    <a:pt x="0" y="24231"/>
                    <a:pt x="24231" y="0"/>
                    <a:pt x="54121" y="0"/>
                  </a:cubicBezTo>
                  <a:lnTo>
                    <a:pt x="3394051" y="0"/>
                  </a:lnTo>
                  <a:cubicBezTo>
                    <a:pt x="3423941" y="0"/>
                    <a:pt x="3448172" y="24231"/>
                    <a:pt x="3448172" y="54121"/>
                  </a:cubicBezTo>
                  <a:lnTo>
                    <a:pt x="3448172" y="270599"/>
                  </a:lnTo>
                  <a:cubicBezTo>
                    <a:pt x="3448172" y="300489"/>
                    <a:pt x="3423941" y="324720"/>
                    <a:pt x="3394051" y="324720"/>
                  </a:cubicBezTo>
                  <a:lnTo>
                    <a:pt x="54121" y="324720"/>
                  </a:lnTo>
                  <a:cubicBezTo>
                    <a:pt x="24231" y="324720"/>
                    <a:pt x="0" y="300489"/>
                    <a:pt x="0" y="270599"/>
                  </a:cubicBezTo>
                  <a:lnTo>
                    <a:pt x="0" y="54121"/>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146185" tIns="15852" rIns="146185" bIns="15852" numCol="1" spcCol="1270" anchor="ctr" anchorCtr="0">
              <a:noAutofit/>
            </a:bodyPr>
            <a:lstStyle/>
            <a:p>
              <a:pPr marL="0" lvl="0" indent="0" algn="l" defTabSz="889000">
                <a:lnSpc>
                  <a:spcPct val="90000"/>
                </a:lnSpc>
                <a:spcBef>
                  <a:spcPct val="0"/>
                </a:spcBef>
                <a:spcAft>
                  <a:spcPct val="35000"/>
                </a:spcAft>
                <a:buNone/>
              </a:pPr>
              <a:r>
                <a:rPr lang="en-US" sz="2000" kern="1200">
                  <a:latin typeface="Alegreya Sans" panose="00000500000000000000" pitchFamily="2" charset="0"/>
                </a:rPr>
                <a:t>Requirements</a:t>
              </a:r>
            </a:p>
          </p:txBody>
        </p:sp>
        <p:sp>
          <p:nvSpPr>
            <p:cNvPr id="11" name="Freeform: Shape 10">
              <a:extLst>
                <a:ext uri="{FF2B5EF4-FFF2-40B4-BE49-F238E27FC236}">
                  <a16:creationId xmlns:a16="http://schemas.microsoft.com/office/drawing/2014/main" id="{9A76ABA0-5536-98C5-F3EF-B4E451CD5376}"/>
                </a:ext>
              </a:extLst>
            </p:cNvPr>
            <p:cNvSpPr/>
            <p:nvPr/>
          </p:nvSpPr>
          <p:spPr>
            <a:xfrm>
              <a:off x="3756269" y="2736219"/>
              <a:ext cx="4925960" cy="623700"/>
            </a:xfrm>
            <a:custGeom>
              <a:avLst/>
              <a:gdLst>
                <a:gd name="csX0" fmla="*/ 0 w 4925960"/>
                <a:gd name="csY0" fmla="*/ 0 h 623700"/>
                <a:gd name="csX1" fmla="*/ 4925960 w 4925960"/>
                <a:gd name="csY1" fmla="*/ 0 h 623700"/>
                <a:gd name="csX2" fmla="*/ 4925960 w 4925960"/>
                <a:gd name="csY2" fmla="*/ 623700 h 623700"/>
                <a:gd name="csX3" fmla="*/ 0 w 4925960"/>
                <a:gd name="csY3" fmla="*/ 623700 h 623700"/>
                <a:gd name="csX4" fmla="*/ 0 w 4925960"/>
                <a:gd name="csY4" fmla="*/ 0 h 623700"/>
              </a:gdLst>
              <a:ahLst/>
              <a:cxnLst>
                <a:cxn ang="0">
                  <a:pos x="csX0" y="csY0"/>
                </a:cxn>
                <a:cxn ang="0">
                  <a:pos x="csX1" y="csY1"/>
                </a:cxn>
                <a:cxn ang="0">
                  <a:pos x="csX2" y="csY2"/>
                </a:cxn>
                <a:cxn ang="0">
                  <a:pos x="csX3" y="csY3"/>
                </a:cxn>
                <a:cxn ang="0">
                  <a:pos x="csX4" y="csY4"/>
                </a:cxn>
              </a:cxnLst>
              <a:rect l="l" t="t" r="r" b="b"/>
              <a:pathLst>
                <a:path w="4925960" h="623700">
                  <a:moveTo>
                    <a:pt x="0" y="0"/>
                  </a:moveTo>
                  <a:lnTo>
                    <a:pt x="4925960" y="0"/>
                  </a:lnTo>
                  <a:lnTo>
                    <a:pt x="4925960" y="623700"/>
                  </a:lnTo>
                  <a:lnTo>
                    <a:pt x="0" y="62370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82309" tIns="229108" rIns="382309"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latin typeface="Alegreya Sans" panose="00000500000000000000" pitchFamily="2" charset="0"/>
                </a:rPr>
                <a:t>7 months </a:t>
              </a:r>
            </a:p>
          </p:txBody>
        </p:sp>
        <p:sp>
          <p:nvSpPr>
            <p:cNvPr id="12" name="Freeform: Shape 11">
              <a:extLst>
                <a:ext uri="{FF2B5EF4-FFF2-40B4-BE49-F238E27FC236}">
                  <a16:creationId xmlns:a16="http://schemas.microsoft.com/office/drawing/2014/main" id="{E1A9440B-8358-E32F-CD2A-868495A1BCD9}"/>
                </a:ext>
              </a:extLst>
            </p:cNvPr>
            <p:cNvSpPr/>
            <p:nvPr/>
          </p:nvSpPr>
          <p:spPr>
            <a:xfrm>
              <a:off x="4002567" y="2573859"/>
              <a:ext cx="3448172" cy="324720"/>
            </a:xfrm>
            <a:custGeom>
              <a:avLst/>
              <a:gdLst>
                <a:gd name="csX0" fmla="*/ 0 w 3448172"/>
                <a:gd name="csY0" fmla="*/ 54121 h 324720"/>
                <a:gd name="csX1" fmla="*/ 54121 w 3448172"/>
                <a:gd name="csY1" fmla="*/ 0 h 324720"/>
                <a:gd name="csX2" fmla="*/ 3394051 w 3448172"/>
                <a:gd name="csY2" fmla="*/ 0 h 324720"/>
                <a:gd name="csX3" fmla="*/ 3448172 w 3448172"/>
                <a:gd name="csY3" fmla="*/ 54121 h 324720"/>
                <a:gd name="csX4" fmla="*/ 3448172 w 3448172"/>
                <a:gd name="csY4" fmla="*/ 270599 h 324720"/>
                <a:gd name="csX5" fmla="*/ 3394051 w 3448172"/>
                <a:gd name="csY5" fmla="*/ 324720 h 324720"/>
                <a:gd name="csX6" fmla="*/ 54121 w 3448172"/>
                <a:gd name="csY6" fmla="*/ 324720 h 324720"/>
                <a:gd name="csX7" fmla="*/ 0 w 3448172"/>
                <a:gd name="csY7" fmla="*/ 270599 h 324720"/>
                <a:gd name="csX8" fmla="*/ 0 w 3448172"/>
                <a:gd name="csY8" fmla="*/ 54121 h 3247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448172" h="324720">
                  <a:moveTo>
                    <a:pt x="0" y="54121"/>
                  </a:moveTo>
                  <a:cubicBezTo>
                    <a:pt x="0" y="24231"/>
                    <a:pt x="24231" y="0"/>
                    <a:pt x="54121" y="0"/>
                  </a:cubicBezTo>
                  <a:lnTo>
                    <a:pt x="3394051" y="0"/>
                  </a:lnTo>
                  <a:cubicBezTo>
                    <a:pt x="3423941" y="0"/>
                    <a:pt x="3448172" y="24231"/>
                    <a:pt x="3448172" y="54121"/>
                  </a:cubicBezTo>
                  <a:lnTo>
                    <a:pt x="3448172" y="270599"/>
                  </a:lnTo>
                  <a:cubicBezTo>
                    <a:pt x="3448172" y="300489"/>
                    <a:pt x="3423941" y="324720"/>
                    <a:pt x="3394051" y="324720"/>
                  </a:cubicBezTo>
                  <a:lnTo>
                    <a:pt x="54121" y="324720"/>
                  </a:lnTo>
                  <a:cubicBezTo>
                    <a:pt x="24231" y="324720"/>
                    <a:pt x="0" y="300489"/>
                    <a:pt x="0" y="270599"/>
                  </a:cubicBezTo>
                  <a:lnTo>
                    <a:pt x="0" y="54121"/>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146185" tIns="15852" rIns="146185" bIns="15852" numCol="1" spcCol="1270" anchor="ctr" anchorCtr="0">
              <a:noAutofit/>
            </a:bodyPr>
            <a:lstStyle/>
            <a:p>
              <a:pPr marL="0" lvl="0" indent="0" algn="l" defTabSz="889000">
                <a:lnSpc>
                  <a:spcPct val="90000"/>
                </a:lnSpc>
                <a:spcBef>
                  <a:spcPct val="0"/>
                </a:spcBef>
                <a:spcAft>
                  <a:spcPct val="35000"/>
                </a:spcAft>
                <a:buNone/>
              </a:pPr>
              <a:r>
                <a:rPr lang="en-US" sz="2000" kern="1200">
                  <a:latin typeface="Alegreya Sans" panose="00000500000000000000" pitchFamily="2" charset="0"/>
                </a:rPr>
                <a:t>Timeline</a:t>
              </a:r>
              <a:endParaRPr lang="en-US" sz="1800" kern="1200">
                <a:latin typeface="Alegreya Sans" panose="00000500000000000000" pitchFamily="2" charset="0"/>
              </a:endParaRPr>
            </a:p>
          </p:txBody>
        </p:sp>
        <p:sp>
          <p:nvSpPr>
            <p:cNvPr id="13" name="Freeform: Shape 12">
              <a:extLst>
                <a:ext uri="{FF2B5EF4-FFF2-40B4-BE49-F238E27FC236}">
                  <a16:creationId xmlns:a16="http://schemas.microsoft.com/office/drawing/2014/main" id="{7AEFC6A0-F018-DA47-25E0-C422C9CFD928}"/>
                </a:ext>
              </a:extLst>
            </p:cNvPr>
            <p:cNvSpPr/>
            <p:nvPr/>
          </p:nvSpPr>
          <p:spPr>
            <a:xfrm>
              <a:off x="3756269" y="3581679"/>
              <a:ext cx="4925960" cy="866250"/>
            </a:xfrm>
            <a:custGeom>
              <a:avLst/>
              <a:gdLst>
                <a:gd name="csX0" fmla="*/ 0 w 4925960"/>
                <a:gd name="csY0" fmla="*/ 0 h 866250"/>
                <a:gd name="csX1" fmla="*/ 4925960 w 4925960"/>
                <a:gd name="csY1" fmla="*/ 0 h 866250"/>
                <a:gd name="csX2" fmla="*/ 4925960 w 4925960"/>
                <a:gd name="csY2" fmla="*/ 866250 h 866250"/>
                <a:gd name="csX3" fmla="*/ 0 w 4925960"/>
                <a:gd name="csY3" fmla="*/ 866250 h 866250"/>
                <a:gd name="csX4" fmla="*/ 0 w 4925960"/>
                <a:gd name="csY4" fmla="*/ 0 h 866250"/>
              </a:gdLst>
              <a:ahLst/>
              <a:cxnLst>
                <a:cxn ang="0">
                  <a:pos x="csX0" y="csY0"/>
                </a:cxn>
                <a:cxn ang="0">
                  <a:pos x="csX1" y="csY1"/>
                </a:cxn>
                <a:cxn ang="0">
                  <a:pos x="csX2" y="csY2"/>
                </a:cxn>
                <a:cxn ang="0">
                  <a:pos x="csX3" y="csY3"/>
                </a:cxn>
                <a:cxn ang="0">
                  <a:pos x="csX4" y="csY4"/>
                </a:cxn>
              </a:cxnLst>
              <a:rect l="l" t="t" r="r" b="b"/>
              <a:pathLst>
                <a:path w="4925960" h="866250">
                  <a:moveTo>
                    <a:pt x="0" y="0"/>
                  </a:moveTo>
                  <a:lnTo>
                    <a:pt x="4925960" y="0"/>
                  </a:lnTo>
                  <a:lnTo>
                    <a:pt x="4925960" y="866250"/>
                  </a:lnTo>
                  <a:lnTo>
                    <a:pt x="0" y="86625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82309" tIns="229108" rIns="382309"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latin typeface="Alegreya Sans" panose="00000500000000000000" pitchFamily="2" charset="0"/>
                </a:rPr>
                <a:t>AAP’s Quality Improvement Data Aggregator (QIDA)</a:t>
              </a:r>
            </a:p>
          </p:txBody>
        </p:sp>
        <p:sp>
          <p:nvSpPr>
            <p:cNvPr id="14" name="Freeform: Shape 13">
              <a:extLst>
                <a:ext uri="{FF2B5EF4-FFF2-40B4-BE49-F238E27FC236}">
                  <a16:creationId xmlns:a16="http://schemas.microsoft.com/office/drawing/2014/main" id="{08D957EC-9370-29EB-F3C4-8908C7928D64}"/>
                </a:ext>
              </a:extLst>
            </p:cNvPr>
            <p:cNvSpPr/>
            <p:nvPr/>
          </p:nvSpPr>
          <p:spPr>
            <a:xfrm>
              <a:off x="4002567" y="3419319"/>
              <a:ext cx="3448172" cy="324720"/>
            </a:xfrm>
            <a:custGeom>
              <a:avLst/>
              <a:gdLst>
                <a:gd name="csX0" fmla="*/ 0 w 3448172"/>
                <a:gd name="csY0" fmla="*/ 54121 h 324720"/>
                <a:gd name="csX1" fmla="*/ 54121 w 3448172"/>
                <a:gd name="csY1" fmla="*/ 0 h 324720"/>
                <a:gd name="csX2" fmla="*/ 3394051 w 3448172"/>
                <a:gd name="csY2" fmla="*/ 0 h 324720"/>
                <a:gd name="csX3" fmla="*/ 3448172 w 3448172"/>
                <a:gd name="csY3" fmla="*/ 54121 h 324720"/>
                <a:gd name="csX4" fmla="*/ 3448172 w 3448172"/>
                <a:gd name="csY4" fmla="*/ 270599 h 324720"/>
                <a:gd name="csX5" fmla="*/ 3394051 w 3448172"/>
                <a:gd name="csY5" fmla="*/ 324720 h 324720"/>
                <a:gd name="csX6" fmla="*/ 54121 w 3448172"/>
                <a:gd name="csY6" fmla="*/ 324720 h 324720"/>
                <a:gd name="csX7" fmla="*/ 0 w 3448172"/>
                <a:gd name="csY7" fmla="*/ 270599 h 324720"/>
                <a:gd name="csX8" fmla="*/ 0 w 3448172"/>
                <a:gd name="csY8" fmla="*/ 54121 h 3247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448172" h="324720">
                  <a:moveTo>
                    <a:pt x="0" y="54121"/>
                  </a:moveTo>
                  <a:cubicBezTo>
                    <a:pt x="0" y="24231"/>
                    <a:pt x="24231" y="0"/>
                    <a:pt x="54121" y="0"/>
                  </a:cubicBezTo>
                  <a:lnTo>
                    <a:pt x="3394051" y="0"/>
                  </a:lnTo>
                  <a:cubicBezTo>
                    <a:pt x="3423941" y="0"/>
                    <a:pt x="3448172" y="24231"/>
                    <a:pt x="3448172" y="54121"/>
                  </a:cubicBezTo>
                  <a:lnTo>
                    <a:pt x="3448172" y="270599"/>
                  </a:lnTo>
                  <a:cubicBezTo>
                    <a:pt x="3448172" y="300489"/>
                    <a:pt x="3423941" y="324720"/>
                    <a:pt x="3394051" y="324720"/>
                  </a:cubicBezTo>
                  <a:lnTo>
                    <a:pt x="54121" y="324720"/>
                  </a:lnTo>
                  <a:cubicBezTo>
                    <a:pt x="24231" y="324720"/>
                    <a:pt x="0" y="300489"/>
                    <a:pt x="0" y="270599"/>
                  </a:cubicBezTo>
                  <a:lnTo>
                    <a:pt x="0" y="54121"/>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146185" tIns="15852" rIns="146185" bIns="15852" numCol="1" spcCol="1270" anchor="ctr" anchorCtr="0">
              <a:noAutofit/>
            </a:bodyPr>
            <a:lstStyle/>
            <a:p>
              <a:pPr marL="0" lvl="0" indent="0" algn="l" defTabSz="889000">
                <a:lnSpc>
                  <a:spcPct val="90000"/>
                </a:lnSpc>
                <a:spcBef>
                  <a:spcPct val="0"/>
                </a:spcBef>
                <a:spcAft>
                  <a:spcPct val="35000"/>
                </a:spcAft>
                <a:buNone/>
              </a:pPr>
              <a:r>
                <a:rPr lang="en-US" sz="2000" kern="1200">
                  <a:latin typeface="Alegreya Sans" panose="00000500000000000000" pitchFamily="2" charset="0"/>
                </a:rPr>
                <a:t>Data</a:t>
              </a:r>
              <a:r>
                <a:rPr lang="en-US" sz="1800" kern="1200">
                  <a:latin typeface="Alegreya Sans" panose="00000500000000000000" pitchFamily="2" charset="0"/>
                </a:rPr>
                <a:t> </a:t>
              </a:r>
              <a:r>
                <a:rPr lang="en-US" sz="2000" kern="1200">
                  <a:latin typeface="Alegreya Sans" panose="00000500000000000000" pitchFamily="2" charset="0"/>
                </a:rPr>
                <a:t>Submission</a:t>
              </a:r>
              <a:endParaRPr lang="en-US" sz="1800" kern="1200">
                <a:latin typeface="Alegreya Sans" panose="00000500000000000000" pitchFamily="2" charset="0"/>
              </a:endParaRPr>
            </a:p>
          </p:txBody>
        </p:sp>
      </p:grpSp>
      <p:pic>
        <p:nvPicPr>
          <p:cNvPr id="6" name="Picture 5">
            <a:extLst>
              <a:ext uri="{FF2B5EF4-FFF2-40B4-BE49-F238E27FC236}">
                <a16:creationId xmlns:a16="http://schemas.microsoft.com/office/drawing/2014/main" id="{7558FDAE-342E-9869-FD12-0C32AA4220A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395451" y="4542118"/>
            <a:ext cx="768550" cy="432484"/>
          </a:xfrm>
          <a:prstGeom prst="rect">
            <a:avLst/>
          </a:prstGeom>
        </p:spPr>
      </p:pic>
    </p:spTree>
    <p:extLst>
      <p:ext uri="{BB962C8B-B14F-4D97-AF65-F5344CB8AC3E}">
        <p14:creationId xmlns:p14="http://schemas.microsoft.com/office/powerpoint/2010/main" val="12676805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6E509-92DD-68C8-56C6-8AEE132D0CA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E4A5EAC-C1F8-5EEC-75B7-95516FA6FD81}"/>
              </a:ext>
            </a:extLst>
          </p:cNvPr>
          <p:cNvSpPr>
            <a:spLocks noGrp="1"/>
          </p:cNvSpPr>
          <p:nvPr>
            <p:ph type="title" idx="4294967295"/>
          </p:nvPr>
        </p:nvSpPr>
        <p:spPr>
          <a:xfrm>
            <a:off x="4084532" y="201337"/>
            <a:ext cx="4389868" cy="54889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fontScale="92500"/>
          </a:bodyPr>
          <a:lstStyle/>
          <a:p>
            <a:pPr marL="1588" marR="0" lvl="0" indent="-1588" algn="l" defTabSz="914400" rtl="0" eaLnBrk="1" fontAlgn="auto" latinLnBrk="0" hangingPunct="1">
              <a:lnSpc>
                <a:spcPct val="100000"/>
              </a:lnSpc>
              <a:spcBef>
                <a:spcPts val="450"/>
              </a:spcBef>
              <a:spcAft>
                <a:spcPts val="0"/>
              </a:spcAft>
              <a:buClr>
                <a:schemeClr val="accent1"/>
              </a:buClr>
              <a:buSzPts val="3200"/>
              <a:buFont typeface="Arial"/>
              <a:buNone/>
              <a:tabLst>
                <a:tab pos="57150" algn="l"/>
              </a:tabLst>
              <a:defRPr/>
            </a:pPr>
            <a:r>
              <a:rPr kumimoji="0" lang="en-US" sz="2400" b="1" i="0" u="none" strike="noStrike" kern="0" cap="none" spc="0" normalizeH="0" baseline="0" noProof="0">
                <a:ln>
                  <a:noFill/>
                </a:ln>
                <a:solidFill>
                  <a:schemeClr val="accent2"/>
                </a:solidFill>
                <a:effectLst/>
                <a:uLnTx/>
                <a:uFillTx/>
                <a:latin typeface="Alegreya Sans"/>
                <a:ea typeface="Alegreya Sans"/>
                <a:cs typeface="Alegreya Sans"/>
                <a:sym typeface="Alegreya Sans"/>
              </a:rPr>
              <a:t>Initial Quality Improvement Metrics</a:t>
            </a:r>
          </a:p>
        </p:txBody>
      </p:sp>
      <p:pic>
        <p:nvPicPr>
          <p:cNvPr id="4" name="Picture 3" descr="Graphic describing flow of initial quality improvement metrics">
            <a:extLst>
              <a:ext uri="{FF2B5EF4-FFF2-40B4-BE49-F238E27FC236}">
                <a16:creationId xmlns:a16="http://schemas.microsoft.com/office/drawing/2014/main" id="{1CCAD10D-E202-9370-9C2F-F60ABA125CC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85775" y="603773"/>
            <a:ext cx="2895543" cy="3822485"/>
          </a:xfrm>
          <a:prstGeom prst="rect">
            <a:avLst/>
          </a:prstGeom>
        </p:spPr>
      </p:pic>
      <p:sp>
        <p:nvSpPr>
          <p:cNvPr id="3" name="Text Placeholder 2">
            <a:extLst>
              <a:ext uri="{FF2B5EF4-FFF2-40B4-BE49-F238E27FC236}">
                <a16:creationId xmlns:a16="http://schemas.microsoft.com/office/drawing/2014/main" id="{70AC0624-CC03-3640-C00A-9F9CC7720677}"/>
              </a:ext>
            </a:extLst>
          </p:cNvPr>
          <p:cNvSpPr>
            <a:spLocks noGrp="1"/>
          </p:cNvSpPr>
          <p:nvPr>
            <p:ph type="body" idx="2"/>
          </p:nvPr>
        </p:nvSpPr>
        <p:spPr>
          <a:xfrm>
            <a:off x="3967200" y="742315"/>
            <a:ext cx="4691025" cy="3822485"/>
          </a:xfrm>
        </p:spPr>
        <p:txBody>
          <a:bodyPr/>
          <a:lstStyle/>
          <a:p>
            <a:pPr indent="-342900">
              <a:buFont typeface="Arial" panose="020B0604020202020204" pitchFamily="34" charset="0"/>
              <a:buChar char="•"/>
            </a:pPr>
            <a:r>
              <a:rPr lang="en-US" sz="1800"/>
              <a:t>Universal screening</a:t>
            </a:r>
          </a:p>
          <a:p>
            <a:pPr indent="-342900">
              <a:buFont typeface="Arial" panose="020B0604020202020204" pitchFamily="34" charset="0"/>
              <a:buChar char="•"/>
            </a:pPr>
            <a:r>
              <a:rPr lang="en-US" sz="1800"/>
              <a:t>Indicated screening</a:t>
            </a:r>
          </a:p>
          <a:p>
            <a:pPr indent="-342900">
              <a:buFont typeface="Arial" panose="020B0604020202020204" pitchFamily="34" charset="0"/>
              <a:buChar char="•"/>
            </a:pPr>
            <a:r>
              <a:rPr lang="en-US" sz="1800"/>
              <a:t>Brief Suicide Safety Assessment</a:t>
            </a:r>
          </a:p>
          <a:p>
            <a:pPr indent="-342900">
              <a:buFont typeface="Arial" panose="020B0604020202020204" pitchFamily="34" charset="0"/>
              <a:buChar char="•"/>
            </a:pPr>
            <a:r>
              <a:rPr lang="en-US" sz="1800"/>
              <a:t>Refer to MH Evaluation</a:t>
            </a:r>
          </a:p>
          <a:p>
            <a:pPr indent="-342900">
              <a:buFont typeface="Arial" panose="020B0604020202020204" pitchFamily="34" charset="0"/>
              <a:buChar char="•"/>
            </a:pPr>
            <a:r>
              <a:rPr lang="en-US" sz="1800"/>
              <a:t>Refer to Emergency MH Evaluation</a:t>
            </a:r>
          </a:p>
          <a:p>
            <a:pPr indent="-342900">
              <a:buFont typeface="Arial" panose="020B0604020202020204" pitchFamily="34" charset="0"/>
              <a:buChar char="•"/>
            </a:pPr>
            <a:r>
              <a:rPr lang="en-US" sz="1800"/>
              <a:t>Discuss Strengths</a:t>
            </a:r>
          </a:p>
        </p:txBody>
      </p:sp>
      <p:pic>
        <p:nvPicPr>
          <p:cNvPr id="6" name="Picture 5">
            <a:extLst>
              <a:ext uri="{FF2B5EF4-FFF2-40B4-BE49-F238E27FC236}">
                <a16:creationId xmlns:a16="http://schemas.microsoft.com/office/drawing/2014/main" id="{385F5D4D-65A0-6769-2844-241C754AB78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395451" y="4542118"/>
            <a:ext cx="768550" cy="432484"/>
          </a:xfrm>
          <a:prstGeom prst="rect">
            <a:avLst/>
          </a:prstGeom>
        </p:spPr>
      </p:pic>
    </p:spTree>
    <p:extLst>
      <p:ext uri="{BB962C8B-B14F-4D97-AF65-F5344CB8AC3E}">
        <p14:creationId xmlns:p14="http://schemas.microsoft.com/office/powerpoint/2010/main" val="5551314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6F4937-03E5-FB56-3198-D2C2DF0CB7D2}"/>
              </a:ext>
            </a:extLst>
          </p:cNvPr>
          <p:cNvSpPr txBox="1">
            <a:spLocks noGrp="1"/>
          </p:cNvSpPr>
          <p:nvPr>
            <p:ph type="title" idx="4294967295"/>
          </p:nvPr>
        </p:nvSpPr>
        <p:spPr>
          <a:xfrm>
            <a:off x="511935" y="701898"/>
            <a:ext cx="8120130" cy="30777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750"/>
              </a:spcAft>
              <a:buClr>
                <a:srgbClr val="000000"/>
              </a:buClr>
              <a:buSzTx/>
              <a:buFont typeface="Arial"/>
              <a:buNone/>
              <a:tabLst/>
              <a:defRPr/>
            </a:pPr>
            <a:r>
              <a:rPr kumimoji="0" lang="en-US" sz="1400" b="1" i="0" u="none" strike="noStrike" kern="0" cap="none" spc="0" normalizeH="0" baseline="0" noProof="0" dirty="0">
                <a:ln>
                  <a:noFill/>
                </a:ln>
                <a:solidFill>
                  <a:srgbClr val="222222"/>
                </a:solidFill>
                <a:effectLst/>
                <a:uLnTx/>
                <a:uFillTx/>
                <a:latin typeface="Alegreya Sans" panose="00000500000000000000" pitchFamily="2" charset="0"/>
                <a:ea typeface="Arial"/>
                <a:cs typeface="Arial"/>
                <a:sym typeface="Arial"/>
              </a:rPr>
              <a:t>Publications and blog posts to learn more about Project ECHO in pediatric settings include:</a:t>
            </a:r>
            <a:endParaRPr kumimoji="0" lang="en-US" sz="1000" b="0" i="0" u="none" strike="noStrike" kern="0" cap="none" spc="0" normalizeH="0" baseline="0" noProof="0" dirty="0">
              <a:ln>
                <a:noFill/>
              </a:ln>
              <a:solidFill>
                <a:srgbClr val="222222"/>
              </a:solidFill>
              <a:effectLst/>
              <a:uLnTx/>
              <a:uFillTx/>
              <a:latin typeface="Alegreya Sans" panose="00000500000000000000" pitchFamily="2" charset="0"/>
              <a:ea typeface="Arial"/>
              <a:cs typeface="Arial"/>
              <a:sym typeface="Arial"/>
            </a:endParaRPr>
          </a:p>
        </p:txBody>
      </p:sp>
      <p:sp>
        <p:nvSpPr>
          <p:cNvPr id="4" name="TextBox 3">
            <a:extLst>
              <a:ext uri="{FF2B5EF4-FFF2-40B4-BE49-F238E27FC236}">
                <a16:creationId xmlns:a16="http://schemas.microsoft.com/office/drawing/2014/main" id="{2708020F-3D15-DCE4-E07E-4C694783CADA}"/>
              </a:ext>
            </a:extLst>
          </p:cNvPr>
          <p:cNvSpPr txBox="1"/>
          <p:nvPr/>
        </p:nvSpPr>
        <p:spPr>
          <a:xfrm>
            <a:off x="511934" y="1016987"/>
            <a:ext cx="8120129" cy="32470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800"/>
              </a:spcAft>
              <a:buClr>
                <a:srgbClr val="000000"/>
              </a:buClr>
              <a:buSzTx/>
              <a:buFont typeface="Arial"/>
              <a:buNone/>
              <a:tabLst/>
              <a:defRPr/>
            </a:pPr>
            <a:r>
              <a:rPr kumimoji="0" lang="en-US" sz="1000" b="0" i="0" u="none" strike="noStrike" kern="0" cap="none" spc="0" normalizeH="0" baseline="0" noProof="0" dirty="0">
                <a:ln>
                  <a:noFill/>
                </a:ln>
                <a:solidFill>
                  <a:srgbClr val="222222"/>
                </a:solidFill>
                <a:effectLst/>
                <a:uLnTx/>
                <a:uFillTx/>
                <a:latin typeface="Alegreya Sans" panose="00000500000000000000" pitchFamily="2" charset="0"/>
                <a:ea typeface="Arial"/>
                <a:cs typeface="Arial"/>
                <a:sym typeface="Arial"/>
              </a:rPr>
              <a:t>Gorzkowski Hamilton, J., Horowitz, L. M., </a:t>
            </a:r>
            <a:r>
              <a:rPr kumimoji="0" lang="en-US" sz="1000" b="0" i="0" u="none" strike="noStrike" kern="0" cap="none" spc="0" normalizeH="0" baseline="0" noProof="0" dirty="0" err="1">
                <a:ln>
                  <a:noFill/>
                </a:ln>
                <a:solidFill>
                  <a:srgbClr val="222222"/>
                </a:solidFill>
                <a:effectLst/>
                <a:uLnTx/>
                <a:uFillTx/>
                <a:latin typeface="Alegreya Sans" panose="00000500000000000000" pitchFamily="2" charset="0"/>
                <a:ea typeface="Arial"/>
                <a:cs typeface="Arial"/>
                <a:sym typeface="Arial"/>
              </a:rPr>
              <a:t>Standley</a:t>
            </a:r>
            <a:r>
              <a:rPr kumimoji="0" lang="en-US" sz="1000" b="0" i="0" u="none" strike="noStrike" kern="0" cap="none" spc="0" normalizeH="0" baseline="0" noProof="0" dirty="0">
                <a:ln>
                  <a:noFill/>
                </a:ln>
                <a:solidFill>
                  <a:srgbClr val="222222"/>
                </a:solidFill>
                <a:effectLst/>
                <a:uLnTx/>
                <a:uFillTx/>
                <a:latin typeface="Alegreya Sans" panose="00000500000000000000" pitchFamily="2" charset="0"/>
                <a:ea typeface="Arial"/>
                <a:cs typeface="Arial"/>
                <a:sym typeface="Arial"/>
              </a:rPr>
              <a:t>, C. J., Ryan, P. C., Wei, A. X., Lau, M., &amp; Moutier, C. Y. (2023). Developing the Blueprint for Youth Suicide Prevention. Journal of Public Health Management &amp; Practice, 29(5), E214-E222. </a:t>
            </a:r>
            <a:r>
              <a:rPr kumimoji="0" lang="en-US" sz="1000" b="0" i="0" u="none" strike="noStrike" kern="0" cap="none" spc="0" normalizeH="0" baseline="0" noProof="0" dirty="0">
                <a:ln>
                  <a:noFill/>
                </a:ln>
                <a:solidFill>
                  <a:srgbClr val="000F9F"/>
                </a:solidFill>
                <a:effectLst/>
                <a:uLnTx/>
                <a:uFillTx/>
                <a:latin typeface="Alegreya Sans" panose="00000500000000000000" pitchFamily="2" charset="0"/>
                <a:ea typeface="Arial"/>
                <a:cs typeface="Arial"/>
                <a:sym typeface="Arial"/>
                <a:hlinkClick r:id="rId2" tooltip="JPHMP: Developing the Blueprint for Youth Suicide Prevention"/>
              </a:rPr>
              <a:t>https://doi.org/10.1097/PHH.0000000000001764</a:t>
            </a:r>
            <a:endParaRPr kumimoji="0" lang="en-US" sz="1000" b="0" i="0" u="none" strike="noStrike" kern="0" cap="none" spc="0" normalizeH="0" baseline="0" noProof="0" dirty="0">
              <a:ln>
                <a:noFill/>
              </a:ln>
              <a:solidFill>
                <a:srgbClr val="222222"/>
              </a:solidFill>
              <a:effectLst/>
              <a:uLnTx/>
              <a:uFillTx/>
              <a:latin typeface="Alegreya Sans" panose="00000500000000000000" pitchFamily="2" charset="0"/>
              <a:ea typeface="Arial"/>
              <a:cs typeface="Arial"/>
              <a:sym typeface="Arial"/>
            </a:endParaRPr>
          </a:p>
          <a:p>
            <a:pPr marL="0" marR="0" lvl="0" indent="0" algn="l" defTabSz="914400" rtl="0" eaLnBrk="1" fontAlgn="auto" latinLnBrk="0" hangingPunct="1">
              <a:lnSpc>
                <a:spcPct val="100000"/>
              </a:lnSpc>
              <a:spcBef>
                <a:spcPts val="0"/>
              </a:spcBef>
              <a:spcAft>
                <a:spcPts val="1800"/>
              </a:spcAft>
              <a:buClr>
                <a:srgbClr val="000000"/>
              </a:buClr>
              <a:buSzTx/>
              <a:buFont typeface="Arial"/>
              <a:buNone/>
              <a:tabLst/>
              <a:defRPr/>
            </a:pPr>
            <a:r>
              <a:rPr kumimoji="0" lang="en-US" sz="1000" b="0" i="0" u="none" strike="noStrike" kern="0" cap="none" spc="0" normalizeH="0" baseline="0" noProof="0" dirty="0">
                <a:ln>
                  <a:noFill/>
                </a:ln>
                <a:solidFill>
                  <a:srgbClr val="222222"/>
                </a:solidFill>
                <a:effectLst/>
                <a:uLnTx/>
                <a:uFillTx/>
                <a:latin typeface="Alegreya Sans" panose="00000500000000000000" pitchFamily="2" charset="0"/>
                <a:ea typeface="Arial"/>
                <a:cs typeface="Arial"/>
                <a:sym typeface="Arial"/>
              </a:rPr>
              <a:t>Calabrese, T., Gorzkowski Hamilton, J., Benton, T.D., &amp; </a:t>
            </a:r>
            <a:r>
              <a:rPr kumimoji="0" lang="en-US" sz="1000" b="0" i="0" u="none" strike="noStrike" kern="0" cap="none" spc="0" normalizeH="0" baseline="0" noProof="0" dirty="0" err="1">
                <a:ln>
                  <a:noFill/>
                </a:ln>
                <a:solidFill>
                  <a:srgbClr val="222222"/>
                </a:solidFill>
                <a:effectLst/>
                <a:uLnTx/>
                <a:uFillTx/>
                <a:latin typeface="Alegreya Sans" panose="00000500000000000000" pitchFamily="2" charset="0"/>
                <a:ea typeface="Arial"/>
                <a:cs typeface="Arial"/>
                <a:sym typeface="Arial"/>
              </a:rPr>
              <a:t>Standley</a:t>
            </a:r>
            <a:r>
              <a:rPr kumimoji="0" lang="en-US" sz="1000" b="0" i="0" u="none" strike="noStrike" kern="0" cap="none" spc="0" normalizeH="0" baseline="0" noProof="0" dirty="0">
                <a:ln>
                  <a:noFill/>
                </a:ln>
                <a:solidFill>
                  <a:srgbClr val="222222"/>
                </a:solidFill>
                <a:effectLst/>
                <a:uLnTx/>
                <a:uFillTx/>
                <a:latin typeface="Alegreya Sans" panose="00000500000000000000" pitchFamily="2" charset="0"/>
                <a:ea typeface="Arial"/>
                <a:cs typeface="Arial"/>
                <a:sym typeface="Arial"/>
              </a:rPr>
              <a:t>, C. J. (2024). Suicide prevention takes a nation: Collaborative approaches to universalize suicide prevention. Invited paper for special issue of Child and Adolescent Psychiatry Clinics. </a:t>
            </a:r>
            <a:r>
              <a:rPr kumimoji="0" lang="en-US" sz="1000" b="0" i="0" u="none" strike="noStrike" kern="0" cap="none" spc="0" normalizeH="0" baseline="0" noProof="0" dirty="0">
                <a:ln>
                  <a:noFill/>
                </a:ln>
                <a:solidFill>
                  <a:srgbClr val="000F9F"/>
                </a:solidFill>
                <a:effectLst/>
                <a:uLnTx/>
                <a:uFillTx/>
                <a:latin typeface="Alegreya Sans" panose="00000500000000000000" pitchFamily="2" charset="0"/>
                <a:ea typeface="Arial"/>
                <a:cs typeface="Arial"/>
                <a:sym typeface="Arial"/>
                <a:hlinkClick r:id="rId3" tooltip="ScienceDirect: Suicide Prevention Takes a Nation"/>
              </a:rPr>
              <a:t>https://doi.org/10.1016/j.chc.2024.02.003</a:t>
            </a:r>
            <a:endParaRPr kumimoji="0" lang="en-US" sz="1000" b="0" i="0" u="none" strike="noStrike" kern="0" cap="none" spc="0" normalizeH="0" baseline="0" noProof="0" dirty="0">
              <a:ln>
                <a:noFill/>
              </a:ln>
              <a:solidFill>
                <a:srgbClr val="222222"/>
              </a:solidFill>
              <a:effectLst/>
              <a:uLnTx/>
              <a:uFillTx/>
              <a:latin typeface="Alegreya Sans" panose="00000500000000000000" pitchFamily="2" charset="0"/>
              <a:ea typeface="Arial"/>
              <a:cs typeface="Arial"/>
              <a:sym typeface="Arial"/>
            </a:endParaRPr>
          </a:p>
          <a:p>
            <a:pPr marL="0" marR="0" lvl="0" indent="0" algn="l" defTabSz="914400" rtl="0" eaLnBrk="1" fontAlgn="auto" latinLnBrk="0" hangingPunct="1">
              <a:lnSpc>
                <a:spcPct val="100000"/>
              </a:lnSpc>
              <a:spcBef>
                <a:spcPts val="0"/>
              </a:spcBef>
              <a:spcAft>
                <a:spcPts val="1800"/>
              </a:spcAft>
              <a:buClr>
                <a:srgbClr val="000000"/>
              </a:buClr>
              <a:buSzTx/>
              <a:buFont typeface="Arial"/>
              <a:buNone/>
              <a:tabLst/>
              <a:defRPr/>
            </a:pPr>
            <a:r>
              <a:rPr kumimoji="0" lang="en-US" sz="1000" b="0" i="0" u="none" strike="noStrike" kern="0" cap="none" spc="0" normalizeH="0" baseline="0" noProof="0" dirty="0" err="1">
                <a:ln>
                  <a:noFill/>
                </a:ln>
                <a:solidFill>
                  <a:srgbClr val="222222"/>
                </a:solidFill>
                <a:effectLst/>
                <a:uLnTx/>
                <a:uFillTx/>
                <a:latin typeface="Alegreya Sans" panose="00000500000000000000" pitchFamily="2" charset="0"/>
                <a:ea typeface="Arial"/>
                <a:cs typeface="Arial"/>
                <a:sym typeface="Arial"/>
              </a:rPr>
              <a:t>Standley</a:t>
            </a:r>
            <a:r>
              <a:rPr kumimoji="0" lang="en-US" sz="1000" b="0" i="0" u="none" strike="noStrike" kern="0" cap="none" spc="0" normalizeH="0" baseline="0" noProof="0" dirty="0">
                <a:ln>
                  <a:noFill/>
                </a:ln>
                <a:solidFill>
                  <a:srgbClr val="222222"/>
                </a:solidFill>
                <a:effectLst/>
                <a:uLnTx/>
                <a:uFillTx/>
                <a:latin typeface="Alegreya Sans" panose="00000500000000000000" pitchFamily="2" charset="0"/>
                <a:ea typeface="Arial"/>
                <a:cs typeface="Arial"/>
                <a:sym typeface="Arial"/>
              </a:rPr>
              <a:t>, C. J. &amp; </a:t>
            </a:r>
            <a:r>
              <a:rPr kumimoji="0" lang="en-US" sz="1000" b="0" i="0" u="none" strike="noStrike" kern="0" cap="none" spc="0" normalizeH="0" baseline="0" noProof="0" dirty="0" err="1">
                <a:ln>
                  <a:noFill/>
                </a:ln>
                <a:solidFill>
                  <a:srgbClr val="222222"/>
                </a:solidFill>
                <a:effectLst/>
                <a:uLnTx/>
                <a:uFillTx/>
                <a:latin typeface="Alegreya Sans" panose="00000500000000000000" pitchFamily="2" charset="0"/>
                <a:ea typeface="Arial"/>
                <a:cs typeface="Arial"/>
                <a:sym typeface="Arial"/>
              </a:rPr>
              <a:t>Kaseeska</a:t>
            </a:r>
            <a:r>
              <a:rPr kumimoji="0" lang="en-US" sz="1000" b="0" i="0" u="none" strike="noStrike" kern="0" cap="none" spc="0" normalizeH="0" baseline="0" noProof="0" dirty="0">
                <a:ln>
                  <a:noFill/>
                </a:ln>
                <a:solidFill>
                  <a:srgbClr val="222222"/>
                </a:solidFill>
                <a:effectLst/>
                <a:uLnTx/>
                <a:uFillTx/>
                <a:latin typeface="Alegreya Sans" panose="00000500000000000000" pitchFamily="2" charset="0"/>
                <a:ea typeface="Arial"/>
                <a:cs typeface="Arial"/>
                <a:sym typeface="Arial"/>
              </a:rPr>
              <a:t>, K. (2024). Bridging health care and community engagement to prevent youth suicide. [Blog]. National Health Council Putting Patients First Blog. </a:t>
            </a:r>
            <a:r>
              <a:rPr kumimoji="0" lang="en-US" sz="1000" b="0" i="0" u="none" strike="noStrike" kern="0" cap="none" spc="0" normalizeH="0" baseline="0" noProof="0" dirty="0">
                <a:ln>
                  <a:noFill/>
                </a:ln>
                <a:solidFill>
                  <a:srgbClr val="000F9F"/>
                </a:solidFill>
                <a:effectLst/>
                <a:uLnTx/>
                <a:uFillTx/>
                <a:latin typeface="Alegreya Sans" panose="00000500000000000000" pitchFamily="2" charset="0"/>
                <a:ea typeface="Arial"/>
                <a:cs typeface="Arial"/>
                <a:sym typeface="Arial"/>
                <a:hlinkClick r:id="rId4" tooltip="NHC: Guest Blog: Bridging Pediatric Health Care and Community Engagement to Prevent Youth Suicide"/>
              </a:rPr>
              <a:t>https://nationalhealthcouncil.org/blog/guest-blog-bridging-pediatric-health-care-and-community-engagement-to-prevent-youth-suicide/</a:t>
            </a:r>
            <a:endParaRPr kumimoji="0" lang="en-US" sz="1000" b="0" i="0" u="none" strike="noStrike" kern="0" cap="none" spc="0" normalizeH="0" baseline="0" noProof="0" dirty="0">
              <a:ln>
                <a:noFill/>
              </a:ln>
              <a:solidFill>
                <a:srgbClr val="222222"/>
              </a:solidFill>
              <a:effectLst/>
              <a:uLnTx/>
              <a:uFillTx/>
              <a:latin typeface="Alegreya Sans" panose="00000500000000000000" pitchFamily="2" charset="0"/>
              <a:ea typeface="Arial"/>
              <a:cs typeface="Arial"/>
              <a:sym typeface="Arial"/>
            </a:endParaRPr>
          </a:p>
          <a:p>
            <a:pPr marL="0" marR="0" lvl="0" indent="0" algn="l" defTabSz="914400" rtl="0" eaLnBrk="1" fontAlgn="auto" latinLnBrk="0" hangingPunct="1">
              <a:lnSpc>
                <a:spcPct val="100000"/>
              </a:lnSpc>
              <a:spcBef>
                <a:spcPts val="0"/>
              </a:spcBef>
              <a:spcAft>
                <a:spcPts val="1800"/>
              </a:spcAft>
              <a:buClr>
                <a:srgbClr val="000000"/>
              </a:buClr>
              <a:buSzTx/>
              <a:buFont typeface="Arial"/>
              <a:buNone/>
              <a:tabLst/>
              <a:defRPr/>
            </a:pPr>
            <a:r>
              <a:rPr kumimoji="0" lang="en-US" sz="1000" b="0" i="0" u="none" strike="noStrike" kern="0" cap="none" spc="0" normalizeH="0" baseline="0" noProof="0" dirty="0">
                <a:ln>
                  <a:noFill/>
                </a:ln>
                <a:solidFill>
                  <a:srgbClr val="222222"/>
                </a:solidFill>
                <a:effectLst/>
                <a:uLnTx/>
                <a:uFillTx/>
                <a:latin typeface="Alegreya Sans" panose="00000500000000000000" pitchFamily="2" charset="0"/>
                <a:ea typeface="Arial"/>
                <a:cs typeface="Arial"/>
                <a:sym typeface="Arial"/>
              </a:rPr>
              <a:t>Mizzi, K., </a:t>
            </a:r>
            <a:r>
              <a:rPr kumimoji="0" lang="en-US" sz="1000" b="0" i="0" u="none" strike="noStrike" kern="0" cap="none" spc="0" normalizeH="0" baseline="0" noProof="0" dirty="0" err="1">
                <a:ln>
                  <a:noFill/>
                </a:ln>
                <a:solidFill>
                  <a:srgbClr val="222222"/>
                </a:solidFill>
                <a:effectLst/>
                <a:uLnTx/>
                <a:uFillTx/>
                <a:latin typeface="Alegreya Sans" panose="00000500000000000000" pitchFamily="2" charset="0"/>
                <a:ea typeface="Arial"/>
                <a:cs typeface="Arial"/>
                <a:sym typeface="Arial"/>
              </a:rPr>
              <a:t>Standley</a:t>
            </a:r>
            <a:r>
              <a:rPr kumimoji="0" lang="en-US" sz="1000" b="0" i="0" u="none" strike="noStrike" kern="0" cap="none" spc="0" normalizeH="0" baseline="0" noProof="0" dirty="0">
                <a:ln>
                  <a:noFill/>
                </a:ln>
                <a:solidFill>
                  <a:srgbClr val="222222"/>
                </a:solidFill>
                <a:effectLst/>
                <a:uLnTx/>
                <a:uFillTx/>
                <a:latin typeface="Alegreya Sans" panose="00000500000000000000" pitchFamily="2" charset="0"/>
                <a:ea typeface="Arial"/>
                <a:cs typeface="Arial"/>
                <a:sym typeface="Arial"/>
              </a:rPr>
              <a:t>, C. J., &amp; Leffelman, J. (2024). Pediatric providers can help prevent suicide: Partnership supports health care teams in implementing evidence-based strategies. [Article]. The Pew Charitable Trusts. </a:t>
            </a:r>
            <a:r>
              <a:rPr kumimoji="0" lang="en-US" sz="1000" b="0" i="0" u="none" strike="noStrike" kern="0" cap="none" spc="0" normalizeH="0" baseline="0" noProof="0" dirty="0">
                <a:ln>
                  <a:noFill/>
                </a:ln>
                <a:solidFill>
                  <a:srgbClr val="000F9F"/>
                </a:solidFill>
                <a:effectLst/>
                <a:uLnTx/>
                <a:uFillTx/>
                <a:latin typeface="Alegreya Sans" panose="00000500000000000000" pitchFamily="2" charset="0"/>
                <a:ea typeface="Arial"/>
                <a:cs typeface="Arial"/>
                <a:sym typeface="Arial"/>
                <a:hlinkClick r:id="rId5" tooltip="Pew: Pediatric Health Care Teams Can Help Prevent Youth Suicide"/>
              </a:rPr>
              <a:t>https://www.pewtrusts.org/en/research-and-analysis/articles/2024/05/02/pediatric-health-care-teams-can-help-prevent-youth-suicide</a:t>
            </a:r>
            <a:endParaRPr kumimoji="0" lang="en-US" sz="1000" b="0" i="0" u="none" strike="noStrike" kern="0" cap="none" spc="0" normalizeH="0" baseline="0" noProof="0" dirty="0">
              <a:ln>
                <a:noFill/>
              </a:ln>
              <a:solidFill>
                <a:srgbClr val="222222"/>
              </a:solidFill>
              <a:effectLst/>
              <a:uLnTx/>
              <a:uFillTx/>
              <a:latin typeface="Alegreya Sans" panose="00000500000000000000" pitchFamily="2" charset="0"/>
              <a:ea typeface="Arial"/>
              <a:cs typeface="Arial"/>
              <a:sym typeface="Arial"/>
            </a:endParaRPr>
          </a:p>
          <a:p>
            <a:pPr marL="0" marR="0" lvl="0" indent="0" algn="l" defTabSz="914400" rtl="0" eaLnBrk="1" fontAlgn="auto" latinLnBrk="0" hangingPunct="1">
              <a:lnSpc>
                <a:spcPct val="100000"/>
              </a:lnSpc>
              <a:spcBef>
                <a:spcPts val="0"/>
              </a:spcBef>
              <a:spcAft>
                <a:spcPts val="1800"/>
              </a:spcAft>
              <a:buClr>
                <a:srgbClr val="000000"/>
              </a:buClr>
              <a:buSzTx/>
              <a:buFont typeface="Arial"/>
              <a:buNone/>
              <a:tabLst/>
              <a:defRPr/>
            </a:pPr>
            <a:r>
              <a:rPr kumimoji="0" lang="en-US" sz="1000" b="0" i="0" u="none" strike="noStrike" kern="0" cap="none" spc="0" normalizeH="0" baseline="0" noProof="0" dirty="0" err="1">
                <a:ln>
                  <a:noFill/>
                </a:ln>
                <a:solidFill>
                  <a:srgbClr val="222222"/>
                </a:solidFill>
                <a:effectLst/>
                <a:uLnTx/>
                <a:uFillTx/>
                <a:latin typeface="Alegreya Sans" panose="00000500000000000000" pitchFamily="2" charset="0"/>
                <a:ea typeface="Arial"/>
                <a:cs typeface="Arial"/>
                <a:sym typeface="Arial"/>
              </a:rPr>
              <a:t>Standley</a:t>
            </a:r>
            <a:r>
              <a:rPr kumimoji="0" lang="en-US" sz="1000" b="0" i="0" u="none" strike="noStrike" kern="0" cap="none" spc="0" normalizeH="0" baseline="0" noProof="0" dirty="0">
                <a:ln>
                  <a:noFill/>
                </a:ln>
                <a:solidFill>
                  <a:srgbClr val="222222"/>
                </a:solidFill>
                <a:effectLst/>
                <a:uLnTx/>
                <a:uFillTx/>
                <a:latin typeface="Alegreya Sans" panose="00000500000000000000" pitchFamily="2" charset="0"/>
                <a:ea typeface="Arial"/>
                <a:cs typeface="Arial"/>
                <a:sym typeface="Arial"/>
              </a:rPr>
              <a:t>, C. J. (2024). Preventing youth suicide: Bringing evidence into practice. [Blog post]. American Foundation for Suicide Prevention Real Stories blog. </a:t>
            </a:r>
            <a:r>
              <a:rPr kumimoji="0" lang="en-US" sz="1000" b="0" i="0" u="none" strike="noStrike" kern="0" cap="none" spc="0" normalizeH="0" baseline="0" noProof="0" dirty="0">
                <a:ln>
                  <a:noFill/>
                </a:ln>
                <a:solidFill>
                  <a:srgbClr val="000F9F"/>
                </a:solidFill>
                <a:effectLst/>
                <a:uLnTx/>
                <a:uFillTx/>
                <a:latin typeface="Alegreya Sans" panose="00000500000000000000" pitchFamily="2" charset="0"/>
                <a:ea typeface="Arial"/>
                <a:cs typeface="Arial"/>
                <a:sym typeface="Arial"/>
                <a:hlinkClick r:id="rId6" tooltip="AFSP: Preventing Youth Suicide"/>
              </a:rPr>
              <a:t>https://afsp.org/story/preventing-youth-suicide</a:t>
            </a:r>
            <a:endParaRPr kumimoji="0" lang="en-US" sz="1000" b="0" i="0" u="none" strike="noStrike" kern="0" cap="none" spc="0" normalizeH="0" baseline="0" noProof="0" dirty="0">
              <a:ln>
                <a:noFill/>
              </a:ln>
              <a:solidFill>
                <a:srgbClr val="222222"/>
              </a:solidFill>
              <a:effectLst/>
              <a:uLnTx/>
              <a:uFillTx/>
              <a:latin typeface="Alegreya Sans" panose="00000500000000000000" pitchFamily="2" charset="0"/>
              <a:ea typeface="Arial"/>
              <a:cs typeface="Arial"/>
              <a:sym typeface="Arial"/>
            </a:endParaRPr>
          </a:p>
          <a:p>
            <a:pPr marL="0" marR="0" lvl="0" indent="0" algn="l" defTabSz="914400" rtl="0" eaLnBrk="1" fontAlgn="auto" latinLnBrk="0" hangingPunct="1">
              <a:lnSpc>
                <a:spcPct val="100000"/>
              </a:lnSpc>
              <a:spcBef>
                <a:spcPts val="0"/>
              </a:spcBef>
              <a:spcAft>
                <a:spcPts val="1800"/>
              </a:spcAft>
              <a:buClr>
                <a:srgbClr val="000000"/>
              </a:buClr>
              <a:buSzTx/>
              <a:buFont typeface="Arial"/>
              <a:buNone/>
              <a:tabLst/>
              <a:defRPr/>
            </a:pPr>
            <a:r>
              <a:rPr kumimoji="0" lang="en-US" sz="1000" b="0" i="0" u="none" strike="noStrike" kern="0" cap="none" spc="0" normalizeH="0" baseline="0" noProof="0" dirty="0">
                <a:ln>
                  <a:noFill/>
                </a:ln>
                <a:solidFill>
                  <a:srgbClr val="222222"/>
                </a:solidFill>
                <a:effectLst/>
                <a:uLnTx/>
                <a:uFillTx/>
                <a:latin typeface="Alegreya Sans" panose="00000500000000000000" pitchFamily="2" charset="0"/>
                <a:ea typeface="Arial"/>
                <a:cs typeface="Arial"/>
                <a:sym typeface="Arial"/>
              </a:rPr>
              <a:t>See their abstract to the 2024 Society for Adolescent Health and Medicine “</a:t>
            </a:r>
            <a:r>
              <a:rPr kumimoji="0" lang="en-US" sz="1000" b="0" i="0" u="none" strike="noStrike" kern="0" cap="none" spc="0" normalizeH="0" baseline="0" noProof="0" dirty="0">
                <a:ln>
                  <a:noFill/>
                </a:ln>
                <a:solidFill>
                  <a:srgbClr val="000F9F"/>
                </a:solidFill>
                <a:effectLst/>
                <a:uLnTx/>
                <a:uFillTx/>
                <a:latin typeface="Alegreya Sans" panose="00000500000000000000" pitchFamily="2" charset="0"/>
                <a:ea typeface="Arial"/>
                <a:cs typeface="Arial"/>
                <a:sym typeface="Arial"/>
                <a:hlinkClick r:id="rId7" tooltip="JAH: Building Capacity of Pediatric Ambassadors in Community Suicide Prevention Strategies Described in the Blueprint for Youth Suicide Prevention"/>
              </a:rPr>
              <a:t>Building Capacity of Pediatric Ambassadors in Community Suicide Prevention Strategies Described in the Blueprint for Youth Suicide Prevention</a:t>
            </a:r>
            <a:r>
              <a:rPr kumimoji="0" lang="en-US" sz="1000" b="0" i="0" u="none" strike="noStrike" kern="0" cap="none" spc="0" normalizeH="0" baseline="0" noProof="0" dirty="0">
                <a:ln>
                  <a:noFill/>
                </a:ln>
                <a:solidFill>
                  <a:srgbClr val="222222"/>
                </a:solidFill>
                <a:effectLst/>
                <a:uLnTx/>
                <a:uFillTx/>
                <a:latin typeface="Alegreya Sans" panose="00000500000000000000" pitchFamily="2" charset="0"/>
                <a:ea typeface="Arial"/>
                <a:cs typeface="Arial"/>
                <a:sym typeface="Arial"/>
              </a:rPr>
              <a:t>”</a:t>
            </a:r>
            <a:endParaRPr lang="en-US" dirty="0"/>
          </a:p>
        </p:txBody>
      </p:sp>
      <p:pic>
        <p:nvPicPr>
          <p:cNvPr id="5" name="Picture 4">
            <a:extLst>
              <a:ext uri="{FF2B5EF4-FFF2-40B4-BE49-F238E27FC236}">
                <a16:creationId xmlns:a16="http://schemas.microsoft.com/office/drawing/2014/main" id="{48556265-1950-8125-6087-16DDEE862F40}"/>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395451" y="4542118"/>
            <a:ext cx="768550" cy="432484"/>
          </a:xfrm>
          <a:prstGeom prst="rect">
            <a:avLst/>
          </a:prstGeom>
        </p:spPr>
      </p:pic>
    </p:spTree>
    <p:extLst>
      <p:ext uri="{BB962C8B-B14F-4D97-AF65-F5344CB8AC3E}">
        <p14:creationId xmlns:p14="http://schemas.microsoft.com/office/powerpoint/2010/main" val="2067736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30152545-B839-D038-A464-6FB13E496B59}"/>
              </a:ext>
              <a:ext uri="{C183D7F6-B498-43B3-948B-1728B52AA6E4}">
                <adec:decorative xmlns:adec="http://schemas.microsoft.com/office/drawing/2017/decorative" val="1"/>
              </a:ext>
            </a:extLst>
          </p:cNvPr>
          <p:cNvSpPr/>
          <p:nvPr/>
        </p:nvSpPr>
        <p:spPr>
          <a:xfrm>
            <a:off x="5308364" y="2419241"/>
            <a:ext cx="4135179" cy="2068247"/>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EFFFF"/>
              </a:solidFill>
              <a:latin typeface="Calibri"/>
            </a:endParaRPr>
          </a:p>
        </p:txBody>
      </p:sp>
      <p:sp>
        <p:nvSpPr>
          <p:cNvPr id="2" name="AutoShape 2">
            <a:extLst>
              <a:ext uri="{C183D7F6-B498-43B3-948B-1728B52AA6E4}">
                <adec:decorative xmlns:adec="http://schemas.microsoft.com/office/drawing/2017/decorative" val="1"/>
              </a:ext>
            </a:extLst>
          </p:cNvPr>
          <p:cNvSpPr/>
          <p:nvPr/>
        </p:nvSpPr>
        <p:spPr>
          <a:xfrm flipV="1">
            <a:off x="2917966" y="2602825"/>
            <a:ext cx="0" cy="509319"/>
          </a:xfrm>
          <a:prstGeom prst="line">
            <a:avLst/>
          </a:prstGeom>
          <a:ln w="9525" cap="rnd">
            <a:solidFill>
              <a:srgbClr val="F26419"/>
            </a:solidFill>
            <a:prstDash val="solid"/>
            <a:headEnd type="none" w="sm" len="sm"/>
            <a:tailEnd type="none" w="sm" len="sm"/>
          </a:ln>
        </p:spPr>
        <p:txBody>
          <a:bodyPr/>
          <a:lstStyle/>
          <a:p>
            <a:pPr defTabSz="685800">
              <a:buClrTx/>
            </a:pPr>
            <a:endParaRPr lang="en-US" sz="1266" kern="1200">
              <a:latin typeface="Alegreya Sans" panose="00000500000000000000" pitchFamily="2" charset="0"/>
              <a:ea typeface="+mn-ea"/>
              <a:cs typeface="+mn-cs"/>
            </a:endParaRPr>
          </a:p>
        </p:txBody>
      </p:sp>
      <p:grpSp>
        <p:nvGrpSpPr>
          <p:cNvPr id="18" name="Group 18">
            <a:extLst>
              <a:ext uri="{C183D7F6-B498-43B3-948B-1728B52AA6E4}">
                <adec:decorative xmlns:adec="http://schemas.microsoft.com/office/drawing/2017/decorative" val="1"/>
              </a:ext>
            </a:extLst>
          </p:cNvPr>
          <p:cNvGrpSpPr/>
          <p:nvPr/>
        </p:nvGrpSpPr>
        <p:grpSpPr>
          <a:xfrm>
            <a:off x="0" y="1"/>
            <a:ext cx="9144001" cy="956327"/>
            <a:chOff x="0" y="0"/>
            <a:chExt cx="19514753" cy="3795669"/>
          </a:xfrm>
        </p:grpSpPr>
        <p:sp>
          <p:nvSpPr>
            <p:cNvPr id="19" name="Freeform 19"/>
            <p:cNvSpPr/>
            <p:nvPr/>
          </p:nvSpPr>
          <p:spPr>
            <a:xfrm>
              <a:off x="0" y="0"/>
              <a:ext cx="19514753" cy="3795669"/>
            </a:xfrm>
            <a:custGeom>
              <a:avLst/>
              <a:gdLst/>
              <a:ahLst/>
              <a:cxnLst/>
              <a:rect l="l" t="t" r="r" b="b"/>
              <a:pathLst>
                <a:path w="19514753" h="3795669">
                  <a:moveTo>
                    <a:pt x="0" y="0"/>
                  </a:moveTo>
                  <a:lnTo>
                    <a:pt x="19514753" y="0"/>
                  </a:lnTo>
                  <a:lnTo>
                    <a:pt x="19514753" y="3795669"/>
                  </a:lnTo>
                  <a:lnTo>
                    <a:pt x="0" y="3795669"/>
                  </a:lnTo>
                  <a:close/>
                </a:path>
              </a:pathLst>
            </a:custGeom>
            <a:solidFill>
              <a:srgbClr val="E1F0F8"/>
            </a:solidFill>
          </p:spPr>
          <p:txBody>
            <a:bodyPr/>
            <a:lstStyle/>
            <a:p>
              <a:pPr algn="ctr" defTabSz="685800">
                <a:buClrTx/>
              </a:pPr>
              <a:endParaRPr lang="en-US" sz="1266" kern="1200">
                <a:latin typeface="Alegreya Sans" panose="00000500000000000000" pitchFamily="2" charset="0"/>
                <a:ea typeface="+mn-ea"/>
                <a:cs typeface="+mn-cs"/>
              </a:endParaRPr>
            </a:p>
          </p:txBody>
        </p:sp>
        <p:sp>
          <p:nvSpPr>
            <p:cNvPr id="20" name="TextBox 20"/>
            <p:cNvSpPr txBox="1"/>
            <p:nvPr/>
          </p:nvSpPr>
          <p:spPr>
            <a:xfrm>
              <a:off x="0" y="9525"/>
              <a:ext cx="19514752" cy="3786144"/>
            </a:xfrm>
            <a:prstGeom prst="rect">
              <a:avLst/>
            </a:prstGeom>
          </p:spPr>
          <p:txBody>
            <a:bodyPr lIns="24438" tIns="24438" rIns="24438" bIns="24438" rtlCol="0" anchor="ctr"/>
            <a:lstStyle/>
            <a:p>
              <a:pPr algn="ctr" defTabSz="685800">
                <a:lnSpc>
                  <a:spcPts val="740"/>
                </a:lnSpc>
                <a:buClrTx/>
              </a:pPr>
              <a:endParaRPr sz="1266" kern="1200">
                <a:latin typeface="Alegreya Sans" panose="00000500000000000000" pitchFamily="2" charset="0"/>
                <a:ea typeface="+mn-ea"/>
                <a:cs typeface="+mn-cs"/>
              </a:endParaRPr>
            </a:p>
          </p:txBody>
        </p:sp>
      </p:grpSp>
      <p:sp>
        <p:nvSpPr>
          <p:cNvPr id="27" name="TextBox 27"/>
          <p:cNvSpPr txBox="1">
            <a:spLocks noGrp="1"/>
          </p:cNvSpPr>
          <p:nvPr>
            <p:ph type="title" idx="4294967295"/>
          </p:nvPr>
        </p:nvSpPr>
        <p:spPr>
          <a:xfrm>
            <a:off x="2349601" y="273696"/>
            <a:ext cx="4633915" cy="37702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85800" rtl="0" eaLnBrk="1" fontAlgn="auto" latinLnBrk="0" hangingPunct="1">
              <a:lnSpc>
                <a:spcPts val="2301"/>
              </a:lnSpc>
              <a:spcBef>
                <a:spcPts val="0"/>
              </a:spcBef>
              <a:spcAft>
                <a:spcPts val="0"/>
              </a:spcAft>
              <a:buClrTx/>
              <a:buSzTx/>
              <a:buFont typeface="Arial"/>
              <a:buNone/>
              <a:tabLst/>
              <a:defRPr/>
            </a:pPr>
            <a:r>
              <a:rPr kumimoji="0" lang="en-US" sz="4050" b="1" i="0" u="none" strike="noStrike" kern="1200" cap="none" spc="0" normalizeH="0" baseline="0" noProof="0">
                <a:ln>
                  <a:noFill/>
                </a:ln>
                <a:solidFill>
                  <a:srgbClr val="00247F"/>
                </a:solidFill>
                <a:effectLst/>
                <a:uLnTx/>
                <a:uFillTx/>
                <a:latin typeface="Alegreya Sans" panose="00000500000000000000" pitchFamily="2" charset="0"/>
                <a:ea typeface="Garet Bold"/>
                <a:cs typeface="Garet Bold"/>
                <a:sym typeface="Garet Bold"/>
              </a:rPr>
              <a:t>AAP as a Superhub</a:t>
            </a:r>
          </a:p>
        </p:txBody>
      </p:sp>
      <p:sp>
        <p:nvSpPr>
          <p:cNvPr id="26" name="TextBox 26"/>
          <p:cNvSpPr txBox="1"/>
          <p:nvPr/>
        </p:nvSpPr>
        <p:spPr>
          <a:xfrm>
            <a:off x="1947890" y="656013"/>
            <a:ext cx="4500563" cy="180306"/>
          </a:xfrm>
          <a:prstGeom prst="rect">
            <a:avLst/>
          </a:prstGeom>
        </p:spPr>
        <p:txBody>
          <a:bodyPr wrap="square" lIns="0" tIns="0" rIns="0" bIns="0" rtlCol="0" anchor="t">
            <a:spAutoFit/>
          </a:bodyPr>
          <a:lstStyle/>
          <a:p>
            <a:pPr algn="ctr" defTabSz="685800">
              <a:lnSpc>
                <a:spcPts val="1227"/>
              </a:lnSpc>
              <a:buClrTx/>
            </a:pPr>
            <a:r>
              <a:rPr lang="en-US" sz="1688" b="1" i="1" kern="1200">
                <a:solidFill>
                  <a:srgbClr val="00247F"/>
                </a:solidFill>
                <a:latin typeface="Alegreya Sans" panose="00000500000000000000" pitchFamily="2" charset="0"/>
                <a:ea typeface="Garet Bold Italics"/>
                <a:cs typeface="Garet Bold Italics"/>
                <a:sym typeface="Garet Bold Italics"/>
              </a:rPr>
              <a:t>Dedicated to the Health of all Children</a:t>
            </a:r>
          </a:p>
        </p:txBody>
      </p:sp>
      <p:sp>
        <p:nvSpPr>
          <p:cNvPr id="22" name="TextBox 22"/>
          <p:cNvSpPr txBox="1"/>
          <p:nvPr/>
        </p:nvSpPr>
        <p:spPr>
          <a:xfrm>
            <a:off x="685801" y="1280049"/>
            <a:ext cx="7876085" cy="923330"/>
          </a:xfrm>
          <a:prstGeom prst="rect">
            <a:avLst/>
          </a:prstGeom>
        </p:spPr>
        <p:txBody>
          <a:bodyPr wrap="square" lIns="0" tIns="0" rIns="0" bIns="0" rtlCol="0" anchor="t">
            <a:spAutoFit/>
          </a:bodyPr>
          <a:lstStyle/>
          <a:p>
            <a:pPr algn="ctr" defTabSz="685800">
              <a:spcBef>
                <a:spcPts val="450"/>
              </a:spcBef>
              <a:spcAft>
                <a:spcPts val="900"/>
              </a:spcAft>
              <a:buClrTx/>
            </a:pPr>
            <a:r>
              <a:rPr lang="en-US" sz="1500" kern="1200">
                <a:latin typeface="Alegreya Sans" panose="00000500000000000000" pitchFamily="2" charset="0"/>
                <a:ea typeface="Canva Sans"/>
                <a:cs typeface="Canva Sans"/>
                <a:sym typeface="Canva Sans"/>
              </a:rPr>
              <a:t>In 2013, the American Academy of Pediatrics (AAP) became an ECHO hub and two years later in 2015, the AAP was invited to serve as the pediatric training and replication arm of ECHO, becoming a pediatric Superhub. The  AAP  links pediatric experts with pediatric healthcare providers helping them develop the necessary skills to provide their patients with the right care, at the right place, at the right time.</a:t>
            </a:r>
          </a:p>
        </p:txBody>
      </p:sp>
      <p:sp>
        <p:nvSpPr>
          <p:cNvPr id="13" name="Freeform 13" descr="Graphic representing several people on a video call"/>
          <p:cNvSpPr/>
          <p:nvPr/>
        </p:nvSpPr>
        <p:spPr>
          <a:xfrm>
            <a:off x="977459" y="2488145"/>
            <a:ext cx="759143" cy="642938"/>
          </a:xfrm>
          <a:custGeom>
            <a:avLst/>
            <a:gdLst/>
            <a:ahLst/>
            <a:cxnLst/>
            <a:rect l="l" t="t" r="r" b="b"/>
            <a:pathLst>
              <a:path w="367069" h="315679">
                <a:moveTo>
                  <a:pt x="0" y="0"/>
                </a:moveTo>
                <a:lnTo>
                  <a:pt x="367069" y="0"/>
                </a:lnTo>
                <a:lnTo>
                  <a:pt x="367069" y="315679"/>
                </a:lnTo>
                <a:lnTo>
                  <a:pt x="0" y="3156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85800">
              <a:buClrTx/>
            </a:pPr>
            <a:endParaRPr lang="en-US" sz="1266" kern="1200">
              <a:latin typeface="Alegreya Sans" panose="00000500000000000000" pitchFamily="2" charset="0"/>
              <a:ea typeface="+mn-ea"/>
              <a:cs typeface="+mn-cs"/>
            </a:endParaRPr>
          </a:p>
        </p:txBody>
      </p:sp>
      <p:sp>
        <p:nvSpPr>
          <p:cNvPr id="11" name="TextBox 11"/>
          <p:cNvSpPr txBox="1"/>
          <p:nvPr/>
        </p:nvSpPr>
        <p:spPr>
          <a:xfrm>
            <a:off x="1847128" y="2570464"/>
            <a:ext cx="1167611" cy="475130"/>
          </a:xfrm>
          <a:prstGeom prst="rect">
            <a:avLst/>
          </a:prstGeom>
        </p:spPr>
        <p:txBody>
          <a:bodyPr wrap="square" lIns="0" tIns="0" rIns="0" bIns="0" rtlCol="0" anchor="t">
            <a:spAutoFit/>
          </a:bodyPr>
          <a:lstStyle/>
          <a:p>
            <a:pPr defTabSz="685800">
              <a:lnSpc>
                <a:spcPts val="1867"/>
              </a:lnSpc>
              <a:buClrTx/>
            </a:pPr>
            <a:r>
              <a:rPr lang="en-US" sz="1266" b="1" kern="1200">
                <a:solidFill>
                  <a:srgbClr val="C51E32"/>
                </a:solidFill>
                <a:latin typeface="Alegreya Sans" panose="00000500000000000000" pitchFamily="2" charset="0"/>
                <a:ea typeface="Montserrat Classic Bold"/>
                <a:cs typeface="Montserrat Classic Bold"/>
                <a:sym typeface="Montserrat Classic Bold"/>
              </a:rPr>
              <a:t>ECHO Programming</a:t>
            </a:r>
          </a:p>
        </p:txBody>
      </p:sp>
      <p:sp>
        <p:nvSpPr>
          <p:cNvPr id="14" name="TextBox 14"/>
          <p:cNvSpPr txBox="1"/>
          <p:nvPr/>
        </p:nvSpPr>
        <p:spPr>
          <a:xfrm>
            <a:off x="3930983" y="2576676"/>
            <a:ext cx="1290845" cy="475130"/>
          </a:xfrm>
          <a:prstGeom prst="rect">
            <a:avLst/>
          </a:prstGeom>
        </p:spPr>
        <p:txBody>
          <a:bodyPr wrap="square" lIns="0" tIns="0" rIns="0" bIns="0" rtlCol="0" anchor="t">
            <a:spAutoFit/>
          </a:bodyPr>
          <a:lstStyle/>
          <a:p>
            <a:pPr defTabSz="685800">
              <a:lnSpc>
                <a:spcPts val="1867"/>
              </a:lnSpc>
              <a:buClrTx/>
            </a:pPr>
            <a:r>
              <a:rPr lang="en-US" sz="1266" b="1" kern="1200">
                <a:solidFill>
                  <a:srgbClr val="C51E32"/>
                </a:solidFill>
                <a:latin typeface="Alegreya Sans" panose="00000500000000000000" pitchFamily="2" charset="0"/>
                <a:ea typeface="Montserrat Classic Bold"/>
                <a:cs typeface="Montserrat Classic Bold"/>
                <a:sym typeface="Montserrat Classic Bold"/>
              </a:rPr>
              <a:t>Technical Assistance</a:t>
            </a:r>
          </a:p>
        </p:txBody>
      </p:sp>
      <p:sp>
        <p:nvSpPr>
          <p:cNvPr id="16" name="Freeform 16" descr="Graphic representing technical assistance"/>
          <p:cNvSpPr/>
          <p:nvPr/>
        </p:nvSpPr>
        <p:spPr>
          <a:xfrm>
            <a:off x="3198265" y="2419242"/>
            <a:ext cx="642938" cy="642938"/>
          </a:xfrm>
          <a:custGeom>
            <a:avLst/>
            <a:gdLst/>
            <a:ahLst/>
            <a:cxnLst/>
            <a:rect l="l" t="t" r="r" b="b"/>
            <a:pathLst>
              <a:path w="342221" h="342221">
                <a:moveTo>
                  <a:pt x="0" y="0"/>
                </a:moveTo>
                <a:lnTo>
                  <a:pt x="342221" y="0"/>
                </a:lnTo>
                <a:lnTo>
                  <a:pt x="342221" y="342221"/>
                </a:lnTo>
                <a:lnTo>
                  <a:pt x="0" y="3422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85800">
              <a:buClrTx/>
            </a:pPr>
            <a:endParaRPr lang="en-US" sz="1266" kern="1200">
              <a:latin typeface="Alegreya Sans" panose="00000500000000000000" pitchFamily="2" charset="0"/>
              <a:ea typeface="+mn-ea"/>
              <a:cs typeface="+mn-cs"/>
            </a:endParaRPr>
          </a:p>
        </p:txBody>
      </p:sp>
      <p:sp>
        <p:nvSpPr>
          <p:cNvPr id="5" name="Freeform 5" descr="Graphic of 3 people sitting around a table and another at the front point at a board"/>
          <p:cNvSpPr/>
          <p:nvPr/>
        </p:nvSpPr>
        <p:spPr>
          <a:xfrm>
            <a:off x="1012436" y="3295073"/>
            <a:ext cx="759143" cy="642938"/>
          </a:xfrm>
          <a:custGeom>
            <a:avLst/>
            <a:gdLst/>
            <a:ahLst/>
            <a:cxnLst/>
            <a:rect l="l" t="t" r="r" b="b"/>
            <a:pathLst>
              <a:path w="415033" h="390650">
                <a:moveTo>
                  <a:pt x="0" y="0"/>
                </a:moveTo>
                <a:lnTo>
                  <a:pt x="415034" y="0"/>
                </a:lnTo>
                <a:lnTo>
                  <a:pt x="415034" y="390650"/>
                </a:lnTo>
                <a:lnTo>
                  <a:pt x="0" y="3906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85800">
              <a:buClrTx/>
            </a:pPr>
            <a:endParaRPr lang="en-US" sz="1266" kern="1200">
              <a:latin typeface="Alegreya Sans" panose="00000500000000000000" pitchFamily="2" charset="0"/>
              <a:ea typeface="+mn-ea"/>
              <a:cs typeface="+mn-cs"/>
            </a:endParaRPr>
          </a:p>
        </p:txBody>
      </p:sp>
      <p:sp>
        <p:nvSpPr>
          <p:cNvPr id="3" name="TextBox 3"/>
          <p:cNvSpPr txBox="1"/>
          <p:nvPr/>
        </p:nvSpPr>
        <p:spPr>
          <a:xfrm>
            <a:off x="1807964" y="3385259"/>
            <a:ext cx="1002846" cy="231474"/>
          </a:xfrm>
          <a:prstGeom prst="rect">
            <a:avLst/>
          </a:prstGeom>
        </p:spPr>
        <p:txBody>
          <a:bodyPr wrap="square" lIns="0" tIns="0" rIns="0" bIns="0" rtlCol="0" anchor="t">
            <a:spAutoFit/>
          </a:bodyPr>
          <a:lstStyle/>
          <a:p>
            <a:pPr defTabSz="685800">
              <a:lnSpc>
                <a:spcPts val="1867"/>
              </a:lnSpc>
              <a:buClrTx/>
            </a:pPr>
            <a:r>
              <a:rPr lang="en-US" sz="1266" b="1" kern="1200">
                <a:solidFill>
                  <a:srgbClr val="C51E32"/>
                </a:solidFill>
                <a:latin typeface="Alegreya Sans" panose="00000500000000000000" pitchFamily="2" charset="0"/>
                <a:ea typeface="Montserrat Classic Bold"/>
                <a:cs typeface="Montserrat Classic Bold"/>
                <a:sym typeface="Montserrat Classic Bold"/>
              </a:rPr>
              <a:t>Hub Training</a:t>
            </a:r>
          </a:p>
        </p:txBody>
      </p:sp>
      <p:sp>
        <p:nvSpPr>
          <p:cNvPr id="9" name="Freeform 9" descr="Diagram representing interconnections"/>
          <p:cNvSpPr/>
          <p:nvPr/>
        </p:nvSpPr>
        <p:spPr>
          <a:xfrm>
            <a:off x="3088679" y="3228690"/>
            <a:ext cx="752525" cy="642938"/>
          </a:xfrm>
          <a:custGeom>
            <a:avLst/>
            <a:gdLst/>
            <a:ahLst/>
            <a:cxnLst/>
            <a:rect l="l" t="t" r="r" b="b"/>
            <a:pathLst>
              <a:path w="354907" h="339420">
                <a:moveTo>
                  <a:pt x="0" y="0"/>
                </a:moveTo>
                <a:lnTo>
                  <a:pt x="354906" y="0"/>
                </a:lnTo>
                <a:lnTo>
                  <a:pt x="354906" y="339420"/>
                </a:lnTo>
                <a:lnTo>
                  <a:pt x="0" y="339420"/>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pPr defTabSz="685800">
              <a:buClrTx/>
            </a:pPr>
            <a:endParaRPr lang="en-US" sz="1266" kern="1200">
              <a:latin typeface="Alegreya Sans" panose="00000500000000000000" pitchFamily="2" charset="0"/>
              <a:ea typeface="+mn-ea"/>
              <a:cs typeface="+mn-cs"/>
            </a:endParaRPr>
          </a:p>
        </p:txBody>
      </p:sp>
      <p:sp>
        <p:nvSpPr>
          <p:cNvPr id="7" name="TextBox 7"/>
          <p:cNvSpPr txBox="1"/>
          <p:nvPr/>
        </p:nvSpPr>
        <p:spPr>
          <a:xfrm>
            <a:off x="3930981" y="3404506"/>
            <a:ext cx="1676922" cy="231474"/>
          </a:xfrm>
          <a:prstGeom prst="rect">
            <a:avLst/>
          </a:prstGeom>
        </p:spPr>
        <p:txBody>
          <a:bodyPr lIns="0" tIns="0" rIns="0" bIns="0" rtlCol="0" anchor="t">
            <a:spAutoFit/>
          </a:bodyPr>
          <a:lstStyle/>
          <a:p>
            <a:pPr defTabSz="685800">
              <a:lnSpc>
                <a:spcPts val="1867"/>
              </a:lnSpc>
              <a:buClrTx/>
            </a:pPr>
            <a:r>
              <a:rPr lang="en-US" sz="1266" b="1" kern="1200">
                <a:solidFill>
                  <a:srgbClr val="C51E32"/>
                </a:solidFill>
                <a:latin typeface="Alegreya Sans" panose="00000500000000000000" pitchFamily="2" charset="0"/>
                <a:ea typeface="Montserrat Classic Bold"/>
                <a:cs typeface="Montserrat Classic Bold"/>
                <a:sym typeface="Montserrat Classic Bold"/>
              </a:rPr>
              <a:t>Collaboratives</a:t>
            </a:r>
          </a:p>
        </p:txBody>
      </p:sp>
      <p:sp>
        <p:nvSpPr>
          <p:cNvPr id="6" name="AutoShape 6">
            <a:extLst>
              <a:ext uri="{C183D7F6-B498-43B3-948B-1728B52AA6E4}">
                <adec:decorative xmlns:adec="http://schemas.microsoft.com/office/drawing/2017/decorative" val="1"/>
              </a:ext>
            </a:extLst>
          </p:cNvPr>
          <p:cNvSpPr/>
          <p:nvPr/>
        </p:nvSpPr>
        <p:spPr>
          <a:xfrm flipV="1">
            <a:off x="2917966" y="3295073"/>
            <a:ext cx="0" cy="497460"/>
          </a:xfrm>
          <a:prstGeom prst="line">
            <a:avLst/>
          </a:prstGeom>
          <a:ln w="9525" cap="rnd">
            <a:solidFill>
              <a:srgbClr val="F26419"/>
            </a:solidFill>
            <a:prstDash val="solid"/>
            <a:headEnd type="none" w="sm" len="sm"/>
            <a:tailEnd type="none" w="sm" len="sm"/>
          </a:ln>
        </p:spPr>
        <p:txBody>
          <a:bodyPr/>
          <a:lstStyle/>
          <a:p>
            <a:pPr defTabSz="685800">
              <a:buClrTx/>
            </a:pPr>
            <a:endParaRPr lang="en-US" sz="1266" kern="1200">
              <a:latin typeface="Alegreya Sans" panose="00000500000000000000" pitchFamily="2" charset="0"/>
              <a:ea typeface="+mn-ea"/>
              <a:cs typeface="+mn-cs"/>
            </a:endParaRPr>
          </a:p>
        </p:txBody>
      </p:sp>
      <p:sp>
        <p:nvSpPr>
          <p:cNvPr id="10" name="AutoShape 10">
            <a:extLst>
              <a:ext uri="{C183D7F6-B498-43B3-948B-1728B52AA6E4}">
                <adec:decorative xmlns:adec="http://schemas.microsoft.com/office/drawing/2017/decorative" val="1"/>
              </a:ext>
            </a:extLst>
          </p:cNvPr>
          <p:cNvSpPr/>
          <p:nvPr/>
        </p:nvSpPr>
        <p:spPr>
          <a:xfrm>
            <a:off x="721265" y="3179432"/>
            <a:ext cx="4393404" cy="0"/>
          </a:xfrm>
          <a:prstGeom prst="line">
            <a:avLst/>
          </a:prstGeom>
          <a:ln w="9525" cap="rnd">
            <a:solidFill>
              <a:srgbClr val="F26419"/>
            </a:solidFill>
            <a:prstDash val="solid"/>
            <a:headEnd type="none" w="sm" len="sm"/>
            <a:tailEnd type="none" w="sm" len="sm"/>
          </a:ln>
        </p:spPr>
        <p:txBody>
          <a:bodyPr/>
          <a:lstStyle/>
          <a:p>
            <a:pPr defTabSz="685800">
              <a:buClrTx/>
            </a:pPr>
            <a:endParaRPr lang="en-US" sz="1266" kern="1200">
              <a:latin typeface="Alegreya Sans" panose="00000500000000000000" pitchFamily="2" charset="0"/>
              <a:ea typeface="+mn-ea"/>
              <a:cs typeface="+mn-cs"/>
            </a:endParaRPr>
          </a:p>
        </p:txBody>
      </p:sp>
      <p:sp>
        <p:nvSpPr>
          <p:cNvPr id="17" name="Freeform 17" descr="Diverse individuals standing side by side"/>
          <p:cNvSpPr/>
          <p:nvPr/>
        </p:nvSpPr>
        <p:spPr>
          <a:xfrm>
            <a:off x="1810104" y="3988879"/>
            <a:ext cx="2204880" cy="880925"/>
          </a:xfrm>
          <a:custGeom>
            <a:avLst/>
            <a:gdLst/>
            <a:ahLst/>
            <a:cxnLst/>
            <a:rect l="l" t="t" r="r" b="b"/>
            <a:pathLst>
              <a:path w="3135829" h="1252871">
                <a:moveTo>
                  <a:pt x="0" y="0"/>
                </a:moveTo>
                <a:lnTo>
                  <a:pt x="3135829" y="0"/>
                </a:lnTo>
                <a:lnTo>
                  <a:pt x="3135829" y="1252870"/>
                </a:lnTo>
                <a:lnTo>
                  <a:pt x="0" y="1252870"/>
                </a:lnTo>
                <a:lnTo>
                  <a:pt x="0" y="0"/>
                </a:lnTo>
                <a:close/>
              </a:path>
            </a:pathLst>
          </a:custGeom>
          <a:blipFill>
            <a:blip r:embed="rId11"/>
            <a:stretch>
              <a:fillRect t="-12919" r="-3370" b="-15229"/>
            </a:stretch>
          </a:blipFill>
        </p:spPr>
        <p:txBody>
          <a:bodyPr/>
          <a:lstStyle/>
          <a:p>
            <a:pPr defTabSz="685800">
              <a:buClrTx/>
            </a:pPr>
            <a:endParaRPr lang="en-US" sz="1266" kern="1200">
              <a:latin typeface="Alegreya Sans" panose="00000500000000000000" pitchFamily="2" charset="0"/>
              <a:ea typeface="+mn-ea"/>
              <a:cs typeface="+mn-cs"/>
            </a:endParaRPr>
          </a:p>
        </p:txBody>
      </p:sp>
      <p:sp>
        <p:nvSpPr>
          <p:cNvPr id="4" name="Content Placeholder 5">
            <a:extLst>
              <a:ext uri="{FF2B5EF4-FFF2-40B4-BE49-F238E27FC236}">
                <a16:creationId xmlns:a16="http://schemas.microsoft.com/office/drawing/2014/main" id="{2A1F8D19-AF46-EDF4-15A8-653756155536}"/>
              </a:ext>
            </a:extLst>
          </p:cNvPr>
          <p:cNvSpPr txBox="1">
            <a:spLocks/>
          </p:cNvSpPr>
          <p:nvPr/>
        </p:nvSpPr>
        <p:spPr>
          <a:xfrm>
            <a:off x="5679433" y="2497959"/>
            <a:ext cx="3651266" cy="1910811"/>
          </a:xfrm>
        </p:spPr>
        <p:txBody>
          <a:bodyPr vert="horz" lIns="68580" tIns="34290" rIns="68580" bIns="34290" rtlCol="0" anchor="t">
            <a:noAutofit/>
          </a:bodyPr>
          <a:lstStyle>
            <a:lvl1pPr marL="228594" indent="-228594" algn="l" defTabSz="914377" rtl="0" eaLnBrk="1" latinLnBrk="0" hangingPunct="1">
              <a:lnSpc>
                <a:spcPct val="100000"/>
              </a:lnSpc>
              <a:spcBef>
                <a:spcPts val="600"/>
              </a:spcBef>
              <a:spcAft>
                <a:spcPts val="600"/>
              </a:spcAft>
              <a:buClr>
                <a:schemeClr val="accent1"/>
              </a:buClr>
              <a:buSzPct val="100000"/>
              <a:buFont typeface="Arial" panose="020B0604020202020204" pitchFamily="34" charset="0"/>
              <a:buChar char="•"/>
              <a:defRPr sz="2000" b="0" i="0" kern="1200">
                <a:solidFill>
                  <a:schemeClr val="tx1"/>
                </a:solidFill>
                <a:latin typeface="Alegreya Sans" pitchFamily="2" charset="0"/>
                <a:ea typeface="+mn-ea"/>
                <a:cs typeface="+mn-cs"/>
              </a:defRPr>
            </a:lvl1pPr>
            <a:lvl2pPr marL="685783" indent="-228594" algn="l" defTabSz="914377" rtl="0" eaLnBrk="1" latinLnBrk="0" hangingPunct="1">
              <a:lnSpc>
                <a:spcPct val="100000"/>
              </a:lnSpc>
              <a:spcBef>
                <a:spcPts val="600"/>
              </a:spcBef>
              <a:spcAft>
                <a:spcPts val="600"/>
              </a:spcAft>
              <a:buClr>
                <a:schemeClr val="accent1"/>
              </a:buClr>
              <a:buFont typeface="System Font Regular"/>
              <a:buChar char="‒"/>
              <a:defRPr sz="2000" b="0" i="0" kern="1200">
                <a:solidFill>
                  <a:schemeClr val="tx1"/>
                </a:solidFill>
                <a:latin typeface="Alegreya Sans" pitchFamily="2" charset="0"/>
                <a:ea typeface="+mn-ea"/>
                <a:cs typeface="+mn-cs"/>
              </a:defRPr>
            </a:lvl2pPr>
            <a:lvl3pPr marL="1142971" indent="-228594" algn="l" defTabSz="914377" rtl="0" eaLnBrk="1" latinLnBrk="0" hangingPunct="1">
              <a:lnSpc>
                <a:spcPct val="100000"/>
              </a:lnSpc>
              <a:spcBef>
                <a:spcPts val="600"/>
              </a:spcBef>
              <a:spcAft>
                <a:spcPts val="600"/>
              </a:spcAft>
              <a:buClr>
                <a:schemeClr val="accent3"/>
              </a:buClr>
              <a:buSzPct val="75000"/>
              <a:buFont typeface="Arial" panose="020B0604020202020204" pitchFamily="34" charset="0"/>
              <a:buChar char="•"/>
              <a:defRPr sz="2000" b="0" i="0" kern="1200">
                <a:solidFill>
                  <a:schemeClr val="tx1"/>
                </a:solidFill>
                <a:latin typeface="Alegreya Sans" pitchFamily="2" charset="0"/>
                <a:ea typeface="+mn-ea"/>
                <a:cs typeface="+mn-cs"/>
              </a:defRPr>
            </a:lvl3pPr>
            <a:lvl4pPr marL="1600160" indent="-228594" algn="l" defTabSz="914377" rtl="0" eaLnBrk="1" latinLnBrk="0" hangingPunct="1">
              <a:lnSpc>
                <a:spcPct val="100000"/>
              </a:lnSpc>
              <a:spcBef>
                <a:spcPts val="600"/>
              </a:spcBef>
              <a:spcAft>
                <a:spcPts val="600"/>
              </a:spcAft>
              <a:buClr>
                <a:schemeClr val="accent3"/>
              </a:buClr>
              <a:buFont typeface="System Font Regular"/>
              <a:buChar char="‒"/>
              <a:defRPr sz="2000" b="0" i="0" kern="1200">
                <a:solidFill>
                  <a:schemeClr val="tx1"/>
                </a:solidFill>
                <a:latin typeface="Alegreya Sans" pitchFamily="2" charset="0"/>
                <a:ea typeface="+mn-ea"/>
                <a:cs typeface="+mn-cs"/>
              </a:defRPr>
            </a:lvl4pPr>
            <a:lvl5pPr marL="2057349" indent="-228594" algn="l" defTabSz="914377" rtl="0" eaLnBrk="1" latinLnBrk="0" hangingPunct="1">
              <a:lnSpc>
                <a:spcPct val="100000"/>
              </a:lnSpc>
              <a:spcBef>
                <a:spcPts val="600"/>
              </a:spcBef>
              <a:spcAft>
                <a:spcPts val="600"/>
              </a:spcAft>
              <a:buClr>
                <a:schemeClr val="tx2"/>
              </a:buClr>
              <a:buSzPct val="75000"/>
              <a:buFont typeface="Arial" panose="020B0604020202020204" pitchFamily="34" charset="0"/>
              <a:buChar char="•"/>
              <a:defRPr sz="2000" b="0" i="0" kern="1200">
                <a:solidFill>
                  <a:schemeClr val="tx1"/>
                </a:solidFill>
                <a:latin typeface="Alegreya Sans" pitchFamily="2"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46" indent="-171446" defTabSz="685783">
              <a:spcBef>
                <a:spcPts val="150"/>
              </a:spcBef>
              <a:spcAft>
                <a:spcPts val="150"/>
              </a:spcAft>
              <a:buClr>
                <a:srgbClr val="FFC000"/>
              </a:buClr>
            </a:pPr>
            <a:r>
              <a:rPr lang="en-US" sz="1800">
                <a:solidFill>
                  <a:srgbClr val="000000"/>
                </a:solidFill>
                <a:latin typeface="Alegreya Sans"/>
              </a:rPr>
              <a:t>67,000 members</a:t>
            </a:r>
          </a:p>
          <a:p>
            <a:pPr marL="171446" indent="-171446" defTabSz="685783">
              <a:spcBef>
                <a:spcPts val="150"/>
              </a:spcBef>
              <a:spcAft>
                <a:spcPts val="150"/>
              </a:spcAft>
              <a:buClr>
                <a:srgbClr val="FFC000"/>
              </a:buClr>
            </a:pPr>
            <a:r>
              <a:rPr lang="en-US" sz="1800">
                <a:solidFill>
                  <a:srgbClr val="000000"/>
                </a:solidFill>
                <a:latin typeface="Alegreya Sans"/>
              </a:rPr>
              <a:t>66 state and local chapters</a:t>
            </a:r>
          </a:p>
          <a:p>
            <a:pPr marL="171446" indent="-171446" defTabSz="685783">
              <a:spcBef>
                <a:spcPts val="150"/>
              </a:spcBef>
              <a:spcAft>
                <a:spcPts val="150"/>
              </a:spcAft>
              <a:buClr>
                <a:srgbClr val="FFC000"/>
              </a:buClr>
            </a:pPr>
            <a:r>
              <a:rPr lang="en-US" sz="1800">
                <a:solidFill>
                  <a:srgbClr val="000000"/>
                </a:solidFill>
                <a:latin typeface="Alegreya Sans"/>
              </a:rPr>
              <a:t>23 national committees,</a:t>
            </a:r>
          </a:p>
          <a:p>
            <a:pPr marL="171446" indent="-171446" defTabSz="685783">
              <a:spcBef>
                <a:spcPts val="150"/>
              </a:spcBef>
              <a:spcAft>
                <a:spcPts val="150"/>
              </a:spcAft>
              <a:buClr>
                <a:srgbClr val="FFC000"/>
              </a:buClr>
            </a:pPr>
            <a:r>
              <a:rPr lang="en-US" sz="1800">
                <a:solidFill>
                  <a:srgbClr val="000000"/>
                </a:solidFill>
                <a:latin typeface="Alegreya Sans"/>
              </a:rPr>
              <a:t>52 sections, 13 councils</a:t>
            </a:r>
            <a:r>
              <a:rPr lang="en-US" sz="1800" spc="-4">
                <a:solidFill>
                  <a:srgbClr val="000000"/>
                </a:solidFill>
                <a:latin typeface="Alegreya Sans"/>
                <a:cs typeface="Calibri"/>
              </a:rPr>
              <a:t> </a:t>
            </a:r>
            <a:endParaRPr lang="en-US" sz="1800" spc="-4">
              <a:solidFill>
                <a:srgbClr val="000000"/>
              </a:solidFill>
              <a:cs typeface="Calibri"/>
            </a:endParaRPr>
          </a:p>
          <a:p>
            <a:pPr marL="171446" indent="-171446" defTabSz="685783">
              <a:spcBef>
                <a:spcPts val="150"/>
              </a:spcBef>
              <a:spcAft>
                <a:spcPts val="150"/>
              </a:spcAft>
              <a:buClr>
                <a:srgbClr val="FFC000"/>
              </a:buClr>
            </a:pPr>
            <a:r>
              <a:rPr lang="en-US" sz="1800">
                <a:solidFill>
                  <a:srgbClr val="000000"/>
                </a:solidFill>
                <a:latin typeface="Alegreya Sans"/>
              </a:rPr>
              <a:t>480 staff; Offices in Illinois; Washington DC</a:t>
            </a:r>
            <a:endParaRPr lang="en-US" sz="180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27EF3-C702-5253-1455-BFEB0D9195F5}"/>
            </a:ext>
          </a:extLst>
        </p:cNvPr>
        <p:cNvGrpSpPr/>
        <p:nvPr/>
      </p:nvGrpSpPr>
      <p:grpSpPr>
        <a:xfrm>
          <a:off x="0" y="0"/>
          <a:ext cx="0" cy="0"/>
          <a:chOff x="0" y="0"/>
          <a:chExt cx="0" cy="0"/>
        </a:xfrm>
      </p:grpSpPr>
      <p:grpSp>
        <p:nvGrpSpPr>
          <p:cNvPr id="20" name="Group 18">
            <a:extLst>
              <a:ext uri="{FF2B5EF4-FFF2-40B4-BE49-F238E27FC236}">
                <a16:creationId xmlns:a16="http://schemas.microsoft.com/office/drawing/2014/main" id="{892AAB7E-DF83-9FAA-8425-91BC3891C22A}"/>
              </a:ext>
              <a:ext uri="{C183D7F6-B498-43B3-948B-1728B52AA6E4}">
                <adec:decorative xmlns:adec="http://schemas.microsoft.com/office/drawing/2017/decorative" val="1"/>
              </a:ext>
            </a:extLst>
          </p:cNvPr>
          <p:cNvGrpSpPr/>
          <p:nvPr/>
        </p:nvGrpSpPr>
        <p:grpSpPr>
          <a:xfrm>
            <a:off x="1" y="2"/>
            <a:ext cx="9144001" cy="885995"/>
            <a:chOff x="0" y="0"/>
            <a:chExt cx="19514753" cy="3795669"/>
          </a:xfrm>
        </p:grpSpPr>
        <p:sp>
          <p:nvSpPr>
            <p:cNvPr id="21" name="Freeform 19">
              <a:extLst>
                <a:ext uri="{FF2B5EF4-FFF2-40B4-BE49-F238E27FC236}">
                  <a16:creationId xmlns:a16="http://schemas.microsoft.com/office/drawing/2014/main" id="{719B7AC8-3F77-0750-A118-6681EBF7C266}"/>
                </a:ext>
              </a:extLst>
            </p:cNvPr>
            <p:cNvSpPr/>
            <p:nvPr/>
          </p:nvSpPr>
          <p:spPr>
            <a:xfrm>
              <a:off x="0" y="0"/>
              <a:ext cx="19514753" cy="3795669"/>
            </a:xfrm>
            <a:custGeom>
              <a:avLst/>
              <a:gdLst/>
              <a:ahLst/>
              <a:cxnLst/>
              <a:rect l="l" t="t" r="r" b="b"/>
              <a:pathLst>
                <a:path w="19514753" h="3795669">
                  <a:moveTo>
                    <a:pt x="0" y="0"/>
                  </a:moveTo>
                  <a:lnTo>
                    <a:pt x="19514753" y="0"/>
                  </a:lnTo>
                  <a:lnTo>
                    <a:pt x="19514753" y="3795669"/>
                  </a:lnTo>
                  <a:lnTo>
                    <a:pt x="0" y="3795669"/>
                  </a:lnTo>
                  <a:close/>
                </a:path>
              </a:pathLst>
            </a:custGeom>
            <a:solidFill>
              <a:srgbClr val="E1F0F8"/>
            </a:solidFill>
          </p:spPr>
          <p:txBody>
            <a:bodyPr/>
            <a:lstStyle/>
            <a:p>
              <a:pPr defTabSz="642922"/>
              <a:endParaRPr lang="en-US" sz="1266">
                <a:solidFill>
                  <a:prstClr val="black"/>
                </a:solidFill>
                <a:latin typeface="Calibri"/>
              </a:endParaRPr>
            </a:p>
          </p:txBody>
        </p:sp>
        <p:sp>
          <p:nvSpPr>
            <p:cNvPr id="22" name="TextBox 20">
              <a:extLst>
                <a:ext uri="{FF2B5EF4-FFF2-40B4-BE49-F238E27FC236}">
                  <a16:creationId xmlns:a16="http://schemas.microsoft.com/office/drawing/2014/main" id="{B0E745FD-EEEE-BC97-92A2-CD622066AEF4}"/>
                </a:ext>
              </a:extLst>
            </p:cNvPr>
            <p:cNvSpPr txBox="1"/>
            <p:nvPr/>
          </p:nvSpPr>
          <p:spPr>
            <a:xfrm>
              <a:off x="0" y="9525"/>
              <a:ext cx="19514752" cy="3786144"/>
            </a:xfrm>
            <a:prstGeom prst="rect">
              <a:avLst/>
            </a:prstGeom>
          </p:spPr>
          <p:txBody>
            <a:bodyPr lIns="24438" tIns="24438" rIns="24438" bIns="24438" rtlCol="0" anchor="ctr"/>
            <a:lstStyle/>
            <a:p>
              <a:pPr algn="ctr" defTabSz="642922">
                <a:lnSpc>
                  <a:spcPts val="740"/>
                </a:lnSpc>
              </a:pPr>
              <a:endParaRPr sz="1266">
                <a:solidFill>
                  <a:prstClr val="black"/>
                </a:solidFill>
                <a:latin typeface="Calibri"/>
              </a:endParaRPr>
            </a:p>
          </p:txBody>
        </p:sp>
      </p:grpSp>
      <p:sp>
        <p:nvSpPr>
          <p:cNvPr id="8" name="Title 7">
            <a:extLst>
              <a:ext uri="{FF2B5EF4-FFF2-40B4-BE49-F238E27FC236}">
                <a16:creationId xmlns:a16="http://schemas.microsoft.com/office/drawing/2014/main" id="{C3CB0A8E-4DF2-AE5D-AA09-6B24FD9D991B}"/>
              </a:ext>
            </a:extLst>
          </p:cNvPr>
          <p:cNvSpPr txBox="1">
            <a:spLocks noGrp="1"/>
          </p:cNvSpPr>
          <p:nvPr>
            <p:ph type="title" idx="4294967295"/>
          </p:nvPr>
        </p:nvSpPr>
        <p:spPr>
          <a:xfrm>
            <a:off x="1932574" y="97860"/>
            <a:ext cx="5278855" cy="71558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50" b="1" i="0" u="none" strike="noStrike" kern="0" cap="none" spc="0" normalizeH="0" baseline="0" noProof="0">
                <a:ln>
                  <a:noFill/>
                </a:ln>
                <a:solidFill>
                  <a:srgbClr val="002060"/>
                </a:solidFill>
                <a:effectLst/>
                <a:uLnTx/>
                <a:uFillTx/>
                <a:latin typeface="Alegreya Sans" panose="00000500000000000000" pitchFamily="2" charset="0"/>
                <a:ea typeface="Arial"/>
                <a:cs typeface="Arial"/>
                <a:sym typeface="Arial"/>
              </a:rPr>
              <a:t>Impact</a:t>
            </a:r>
          </a:p>
        </p:txBody>
      </p:sp>
      <p:sp>
        <p:nvSpPr>
          <p:cNvPr id="12" name="TextBox 29">
            <a:extLst>
              <a:ext uri="{FF2B5EF4-FFF2-40B4-BE49-F238E27FC236}">
                <a16:creationId xmlns:a16="http://schemas.microsoft.com/office/drawing/2014/main" id="{9B03DB52-EAE0-B5B9-3658-48CC8A8D46CD}"/>
              </a:ext>
              <a:ext uri="{C183D7F6-B498-43B3-948B-1728B52AA6E4}">
                <adec:decorative xmlns:adec="http://schemas.microsoft.com/office/drawing/2017/decorative" val="1"/>
              </a:ext>
            </a:extLst>
          </p:cNvPr>
          <p:cNvSpPr txBox="1"/>
          <p:nvPr/>
        </p:nvSpPr>
        <p:spPr>
          <a:xfrm>
            <a:off x="2349857" y="2111290"/>
            <a:ext cx="2124553" cy="276999"/>
          </a:xfrm>
          <a:prstGeom prst="rect">
            <a:avLst/>
          </a:prstGeom>
        </p:spPr>
        <p:txBody>
          <a:bodyPr wrap="square" lIns="0" tIns="0" rIns="0" bIns="0" rtlCol="0" anchor="t">
            <a:spAutoFit/>
          </a:bodyPr>
          <a:lstStyle/>
          <a:p>
            <a:pPr algn="ctr" defTabSz="642922">
              <a:spcBef>
                <a:spcPts val="150"/>
              </a:spcBef>
              <a:spcAft>
                <a:spcPts val="150"/>
              </a:spcAft>
            </a:pPr>
            <a:r>
              <a:rPr lang="en-US" sz="1800" b="1">
                <a:solidFill>
                  <a:schemeClr val="bg1"/>
                </a:solidFill>
                <a:latin typeface="Alegreya Sans" panose="00000500000000000000" pitchFamily="2" charset="0"/>
                <a:ea typeface="Garet Bold"/>
                <a:cs typeface="Garet Bold"/>
                <a:sym typeface="Garet Bold"/>
              </a:rPr>
              <a:t>130+  Cohorts</a:t>
            </a:r>
          </a:p>
        </p:txBody>
      </p:sp>
      <p:sp>
        <p:nvSpPr>
          <p:cNvPr id="13" name="TextBox 33">
            <a:extLst>
              <a:ext uri="{FF2B5EF4-FFF2-40B4-BE49-F238E27FC236}">
                <a16:creationId xmlns:a16="http://schemas.microsoft.com/office/drawing/2014/main" id="{9BE8AFCF-290E-DDF9-327B-AD38273CC32C}"/>
              </a:ext>
              <a:ext uri="{C183D7F6-B498-43B3-948B-1728B52AA6E4}">
                <adec:decorative xmlns:adec="http://schemas.microsoft.com/office/drawing/2017/decorative" val="1"/>
              </a:ext>
            </a:extLst>
          </p:cNvPr>
          <p:cNvSpPr txBox="1"/>
          <p:nvPr/>
        </p:nvSpPr>
        <p:spPr>
          <a:xfrm>
            <a:off x="2616947" y="2449103"/>
            <a:ext cx="1631627" cy="830997"/>
          </a:xfrm>
          <a:prstGeom prst="rect">
            <a:avLst/>
          </a:prstGeom>
        </p:spPr>
        <p:txBody>
          <a:bodyPr wrap="square" lIns="0" tIns="0" rIns="0" bIns="0" rtlCol="0" anchor="t">
            <a:spAutoFit/>
          </a:bodyPr>
          <a:lstStyle/>
          <a:p>
            <a:pPr algn="ctr" defTabSz="642922">
              <a:spcBef>
                <a:spcPts val="150"/>
              </a:spcBef>
              <a:spcAft>
                <a:spcPts val="150"/>
              </a:spcAft>
            </a:pPr>
            <a:r>
              <a:rPr lang="en-US" sz="1800" b="1">
                <a:solidFill>
                  <a:schemeClr val="bg1"/>
                </a:solidFill>
                <a:latin typeface="Alegreya Sans" panose="00000500000000000000" pitchFamily="2" charset="0"/>
                <a:ea typeface="Garet Bold"/>
                <a:cs typeface="Garet Bold"/>
                <a:sym typeface="Garet Bold"/>
              </a:rPr>
              <a:t>3,900+  Organization Interactions</a:t>
            </a:r>
          </a:p>
        </p:txBody>
      </p:sp>
      <p:sp>
        <p:nvSpPr>
          <p:cNvPr id="14" name="TextBox 20">
            <a:extLst>
              <a:ext uri="{FF2B5EF4-FFF2-40B4-BE49-F238E27FC236}">
                <a16:creationId xmlns:a16="http://schemas.microsoft.com/office/drawing/2014/main" id="{F3882743-62A7-919F-0C50-A2DA639F81AF}"/>
              </a:ext>
              <a:ext uri="{C183D7F6-B498-43B3-948B-1728B52AA6E4}">
                <adec:decorative xmlns:adec="http://schemas.microsoft.com/office/drawing/2017/decorative" val="1"/>
              </a:ext>
            </a:extLst>
          </p:cNvPr>
          <p:cNvSpPr txBox="1"/>
          <p:nvPr/>
        </p:nvSpPr>
        <p:spPr>
          <a:xfrm>
            <a:off x="2349857" y="3349630"/>
            <a:ext cx="2228717" cy="276999"/>
          </a:xfrm>
          <a:prstGeom prst="rect">
            <a:avLst/>
          </a:prstGeom>
        </p:spPr>
        <p:txBody>
          <a:bodyPr wrap="square" lIns="0" tIns="0" rIns="0" bIns="0" rtlCol="0" anchor="t">
            <a:spAutoFit/>
          </a:bodyPr>
          <a:lstStyle/>
          <a:p>
            <a:pPr algn="ctr" defTabSz="642922">
              <a:spcBef>
                <a:spcPts val="150"/>
              </a:spcBef>
              <a:spcAft>
                <a:spcPts val="150"/>
              </a:spcAft>
            </a:pPr>
            <a:r>
              <a:rPr lang="en-US" sz="1800" b="1">
                <a:solidFill>
                  <a:schemeClr val="bg1"/>
                </a:solidFill>
                <a:latin typeface="Alegreya Sans" panose="00000500000000000000" pitchFamily="2" charset="0"/>
                <a:ea typeface="Garet Bold"/>
                <a:cs typeface="Garet Bold"/>
                <a:sym typeface="Garet Bold"/>
              </a:rPr>
              <a:t>50 US States </a:t>
            </a:r>
          </a:p>
        </p:txBody>
      </p:sp>
      <p:graphicFrame>
        <p:nvGraphicFramePr>
          <p:cNvPr id="18" name="Diagram 17" descr="Graphic displaying the quantitative impacts of Initiative, Reach, and Training. Initiatives: 40 topics, 140 programs, 1,371 sessions. Reach: 130+ cohorts, 3,900 organization interactions, 50 US states. Training: 104+ hubs trained, 27 AAP chapters, 120+ hub trainings and TA support.">
            <a:extLst>
              <a:ext uri="{FF2B5EF4-FFF2-40B4-BE49-F238E27FC236}">
                <a16:creationId xmlns:a16="http://schemas.microsoft.com/office/drawing/2014/main" id="{B1556004-3801-CE32-8719-9D3A8578A73A}"/>
              </a:ext>
            </a:extLst>
          </p:cNvPr>
          <p:cNvGraphicFramePr/>
          <p:nvPr>
            <p:extLst>
              <p:ext uri="{D42A27DB-BD31-4B8C-83A1-F6EECF244321}">
                <p14:modId xmlns:p14="http://schemas.microsoft.com/office/powerpoint/2010/main" val="3747567818"/>
              </p:ext>
            </p:extLst>
          </p:nvPr>
        </p:nvGraphicFramePr>
        <p:xfrm>
          <a:off x="176544" y="1014747"/>
          <a:ext cx="8745647" cy="35482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9339502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1691C-8544-81E9-D17A-3E7F4180FA41}"/>
            </a:ext>
          </a:extLst>
        </p:cNvPr>
        <p:cNvGrpSpPr/>
        <p:nvPr/>
      </p:nvGrpSpPr>
      <p:grpSpPr>
        <a:xfrm>
          <a:off x="0" y="0"/>
          <a:ext cx="0" cy="0"/>
          <a:chOff x="0" y="0"/>
          <a:chExt cx="0" cy="0"/>
        </a:xfrm>
      </p:grpSpPr>
      <p:sp>
        <p:nvSpPr>
          <p:cNvPr id="94" name="TextBox 94">
            <a:extLst>
              <a:ext uri="{FF2B5EF4-FFF2-40B4-BE49-F238E27FC236}">
                <a16:creationId xmlns:a16="http://schemas.microsoft.com/office/drawing/2014/main" id="{E99DB29D-BF9D-8F8D-D9E4-CFEB0D8EC2DD}"/>
              </a:ext>
            </a:extLst>
          </p:cNvPr>
          <p:cNvSpPr txBox="1">
            <a:spLocks noGrp="1"/>
          </p:cNvSpPr>
          <p:nvPr>
            <p:ph type="title" idx="4294967295"/>
          </p:nvPr>
        </p:nvSpPr>
        <p:spPr>
          <a:xfrm>
            <a:off x="1975577" y="253638"/>
            <a:ext cx="5301229" cy="37702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642922" rtl="0" eaLnBrk="1" fontAlgn="auto" latinLnBrk="0" hangingPunct="1">
              <a:lnSpc>
                <a:spcPts val="2301"/>
              </a:lnSpc>
              <a:spcBef>
                <a:spcPts val="0"/>
              </a:spcBef>
              <a:spcAft>
                <a:spcPts val="0"/>
              </a:spcAft>
              <a:buClr>
                <a:srgbClr val="000000"/>
              </a:buClr>
              <a:buSzTx/>
              <a:buFont typeface="Arial"/>
              <a:buNone/>
              <a:tabLst/>
              <a:defRPr/>
            </a:pPr>
            <a:r>
              <a:rPr kumimoji="0" lang="en-US" sz="4050" b="1" i="0" u="none" strike="noStrike" kern="0" cap="none" spc="0" normalizeH="0" baseline="0" noProof="0" dirty="0">
                <a:ln>
                  <a:noFill/>
                </a:ln>
                <a:solidFill>
                  <a:srgbClr val="00247F"/>
                </a:solidFill>
                <a:effectLst/>
                <a:uLnTx/>
                <a:uFillTx/>
                <a:latin typeface="Alegreya Sans" panose="00000500000000000000" pitchFamily="2" charset="0"/>
                <a:ea typeface="Garet Bold"/>
                <a:cs typeface="Garet Bold"/>
                <a:sym typeface="Garet Bold"/>
              </a:rPr>
              <a:t>Snapshot:2023- 2025</a:t>
            </a:r>
          </a:p>
        </p:txBody>
      </p:sp>
      <p:sp>
        <p:nvSpPr>
          <p:cNvPr id="10" name="Freeform 10">
            <a:extLst>
              <a:ext uri="{FF2B5EF4-FFF2-40B4-BE49-F238E27FC236}">
                <a16:creationId xmlns:a16="http://schemas.microsoft.com/office/drawing/2014/main" id="{413AA24C-7737-14C7-8C33-D7B49E561A6E}"/>
              </a:ext>
              <a:ext uri="{C183D7F6-B498-43B3-948B-1728B52AA6E4}">
                <adec:decorative xmlns:adec="http://schemas.microsoft.com/office/drawing/2017/decorative" val="1"/>
              </a:ext>
            </a:extLst>
          </p:cNvPr>
          <p:cNvSpPr/>
          <p:nvPr/>
        </p:nvSpPr>
        <p:spPr>
          <a:xfrm>
            <a:off x="319440" y="872961"/>
            <a:ext cx="4205209" cy="3894377"/>
          </a:xfrm>
          <a:custGeom>
            <a:avLst/>
            <a:gdLst/>
            <a:ahLst/>
            <a:cxnLst/>
            <a:rect l="l" t="t" r="r" b="b"/>
            <a:pathLst>
              <a:path w="583229" h="504905">
                <a:moveTo>
                  <a:pt x="41180" y="0"/>
                </a:moveTo>
                <a:lnTo>
                  <a:pt x="542049" y="0"/>
                </a:lnTo>
                <a:cubicBezTo>
                  <a:pt x="552971" y="0"/>
                  <a:pt x="563445" y="4339"/>
                  <a:pt x="571168" y="12061"/>
                </a:cubicBezTo>
                <a:cubicBezTo>
                  <a:pt x="578891" y="19784"/>
                  <a:pt x="583229" y="30259"/>
                  <a:pt x="583229" y="41180"/>
                </a:cubicBezTo>
                <a:lnTo>
                  <a:pt x="583229" y="463725"/>
                </a:lnTo>
                <a:cubicBezTo>
                  <a:pt x="583229" y="474646"/>
                  <a:pt x="578891" y="485121"/>
                  <a:pt x="571168" y="492844"/>
                </a:cubicBezTo>
                <a:cubicBezTo>
                  <a:pt x="563445" y="500566"/>
                  <a:pt x="552971" y="504905"/>
                  <a:pt x="542049" y="504905"/>
                </a:cubicBezTo>
                <a:lnTo>
                  <a:pt x="41180" y="504905"/>
                </a:lnTo>
                <a:cubicBezTo>
                  <a:pt x="30259" y="504905"/>
                  <a:pt x="19784" y="500566"/>
                  <a:pt x="12061" y="492844"/>
                </a:cubicBezTo>
                <a:cubicBezTo>
                  <a:pt x="4339" y="485121"/>
                  <a:pt x="0" y="474646"/>
                  <a:pt x="0" y="463725"/>
                </a:cubicBezTo>
                <a:lnTo>
                  <a:pt x="0" y="41180"/>
                </a:lnTo>
                <a:cubicBezTo>
                  <a:pt x="0" y="30259"/>
                  <a:pt x="4339" y="19784"/>
                  <a:pt x="12061" y="12061"/>
                </a:cubicBezTo>
                <a:cubicBezTo>
                  <a:pt x="19784" y="4339"/>
                  <a:pt x="30259" y="0"/>
                  <a:pt x="41180" y="0"/>
                </a:cubicBezTo>
                <a:close/>
              </a:path>
            </a:pathLst>
          </a:custGeom>
          <a:solidFill>
            <a:srgbClr val="FEFEFE"/>
          </a:solidFill>
          <a:ln w="19050" cap="sq">
            <a:solidFill>
              <a:srgbClr val="000000"/>
            </a:solidFill>
            <a:prstDash val="solid"/>
            <a:miter/>
          </a:ln>
        </p:spPr>
        <p:txBody>
          <a:bodyPr/>
          <a:lstStyle/>
          <a:p>
            <a:pPr defTabSz="642922"/>
            <a:endParaRPr lang="en-US" sz="1266">
              <a:solidFill>
                <a:prstClr val="black"/>
              </a:solidFill>
              <a:latin typeface="Calibri"/>
            </a:endParaRPr>
          </a:p>
        </p:txBody>
      </p:sp>
      <p:sp>
        <p:nvSpPr>
          <p:cNvPr id="84" name="TextBox 84">
            <a:extLst>
              <a:ext uri="{FF2B5EF4-FFF2-40B4-BE49-F238E27FC236}">
                <a16:creationId xmlns:a16="http://schemas.microsoft.com/office/drawing/2014/main" id="{876302A2-2C49-580B-7A30-B98B7CD353D9}"/>
              </a:ext>
            </a:extLst>
          </p:cNvPr>
          <p:cNvSpPr txBox="1"/>
          <p:nvPr/>
        </p:nvSpPr>
        <p:spPr>
          <a:xfrm>
            <a:off x="1618127" y="768116"/>
            <a:ext cx="1619037" cy="208616"/>
          </a:xfrm>
          <a:prstGeom prst="rect">
            <a:avLst/>
          </a:prstGeom>
          <a:solidFill>
            <a:srgbClr val="0042EE"/>
          </a:solidFill>
        </p:spPr>
        <p:txBody>
          <a:bodyPr wrap="square" lIns="0" tIns="32147" rIns="0" bIns="32147" rtlCol="0" anchor="t">
            <a:spAutoFit/>
          </a:bodyPr>
          <a:lstStyle/>
          <a:p>
            <a:pPr algn="ctr" defTabSz="642922">
              <a:lnSpc>
                <a:spcPts val="1094"/>
              </a:lnSpc>
              <a:spcBef>
                <a:spcPct val="0"/>
              </a:spcBef>
            </a:pPr>
            <a:r>
              <a:rPr lang="en-US" sz="985" b="1" dirty="0">
                <a:solidFill>
                  <a:srgbClr val="FEFEFE"/>
                </a:solidFill>
                <a:latin typeface="Alegreya Sans" panose="00000500000000000000" pitchFamily="2" charset="0"/>
                <a:ea typeface="Montserrat Classic Bold"/>
                <a:cs typeface="Montserrat Classic Bold"/>
                <a:sym typeface="Montserrat Classic Bold"/>
              </a:rPr>
              <a:t>PARTICIPANT ROLES </a:t>
            </a:r>
          </a:p>
        </p:txBody>
      </p:sp>
      <p:sp>
        <p:nvSpPr>
          <p:cNvPr id="13" name="Freeform 13">
            <a:extLst>
              <a:ext uri="{FF2B5EF4-FFF2-40B4-BE49-F238E27FC236}">
                <a16:creationId xmlns:a16="http://schemas.microsoft.com/office/drawing/2014/main" id="{05E95D00-7585-79D1-190B-4B5DDDEDA2B5}"/>
              </a:ext>
              <a:ext uri="{C183D7F6-B498-43B3-948B-1728B52AA6E4}">
                <adec:decorative xmlns:adec="http://schemas.microsoft.com/office/drawing/2017/decorative" val="1"/>
              </a:ext>
            </a:extLst>
          </p:cNvPr>
          <p:cNvSpPr/>
          <p:nvPr/>
        </p:nvSpPr>
        <p:spPr>
          <a:xfrm>
            <a:off x="629203" y="1617201"/>
            <a:ext cx="2655047" cy="2655332"/>
          </a:xfrm>
          <a:custGeom>
            <a:avLst/>
            <a:gdLst/>
            <a:ahLst/>
            <a:cxnLst/>
            <a:rect l="l" t="t" r="r" b="b"/>
            <a:pathLst>
              <a:path w="996488" h="996488">
                <a:moveTo>
                  <a:pt x="498244" y="0"/>
                </a:moveTo>
                <a:cubicBezTo>
                  <a:pt x="223072" y="0"/>
                  <a:pt x="0" y="223072"/>
                  <a:pt x="0" y="498244"/>
                </a:cubicBezTo>
                <a:cubicBezTo>
                  <a:pt x="0" y="773417"/>
                  <a:pt x="223072" y="996488"/>
                  <a:pt x="498244" y="996488"/>
                </a:cubicBezTo>
                <a:cubicBezTo>
                  <a:pt x="773417" y="996488"/>
                  <a:pt x="996488" y="773417"/>
                  <a:pt x="996488" y="498244"/>
                </a:cubicBezTo>
                <a:cubicBezTo>
                  <a:pt x="996488" y="223072"/>
                  <a:pt x="773417" y="0"/>
                  <a:pt x="498244" y="0"/>
                </a:cubicBezTo>
                <a:close/>
              </a:path>
            </a:pathLst>
          </a:custGeom>
          <a:solidFill>
            <a:srgbClr val="70A1D4">
              <a:alpha val="92941"/>
            </a:srgbClr>
          </a:solidFill>
        </p:spPr>
        <p:txBody>
          <a:bodyPr/>
          <a:lstStyle/>
          <a:p>
            <a:pPr defTabSz="642922"/>
            <a:endParaRPr lang="en-US" sz="2250" b="1">
              <a:solidFill>
                <a:prstClr val="black"/>
              </a:solidFill>
              <a:latin typeface="Alegreya Sans" panose="00000500000000000000" pitchFamily="2" charset="0"/>
            </a:endParaRPr>
          </a:p>
        </p:txBody>
      </p:sp>
      <p:sp>
        <p:nvSpPr>
          <p:cNvPr id="14" name="TextBox 14">
            <a:extLst>
              <a:ext uri="{FF2B5EF4-FFF2-40B4-BE49-F238E27FC236}">
                <a16:creationId xmlns:a16="http://schemas.microsoft.com/office/drawing/2014/main" id="{AD589BE1-FE09-1D15-8447-625C5FEF8E18}"/>
              </a:ext>
            </a:extLst>
          </p:cNvPr>
          <p:cNvSpPr txBox="1"/>
          <p:nvPr/>
        </p:nvSpPr>
        <p:spPr>
          <a:xfrm>
            <a:off x="1138424" y="1951233"/>
            <a:ext cx="1573696" cy="1936830"/>
          </a:xfrm>
          <a:prstGeom prst="rect">
            <a:avLst/>
          </a:prstGeom>
        </p:spPr>
        <p:txBody>
          <a:bodyPr lIns="6110" tIns="6110" rIns="6110" bIns="6110" rtlCol="0" anchor="ctr"/>
          <a:lstStyle/>
          <a:p>
            <a:pPr algn="ctr" defTabSz="642922"/>
            <a:r>
              <a:rPr lang="en-US" sz="1969" b="1" dirty="0">
                <a:solidFill>
                  <a:srgbClr val="000000">
                    <a:alpha val="92941"/>
                  </a:srgbClr>
                </a:solidFill>
                <a:latin typeface="Alegreya Sans" panose="00000500000000000000" pitchFamily="2" charset="0"/>
                <a:ea typeface="Montserrat Classic Bold"/>
                <a:cs typeface="Montserrat Classic Bold"/>
                <a:sym typeface="Montserrat Classic Bold"/>
              </a:rPr>
              <a:t>Physicians</a:t>
            </a:r>
          </a:p>
          <a:p>
            <a:pPr algn="ctr" defTabSz="642922"/>
            <a:r>
              <a:rPr lang="en-US" sz="1969" b="1" dirty="0">
                <a:solidFill>
                  <a:srgbClr val="000000">
                    <a:alpha val="92941"/>
                  </a:srgbClr>
                </a:solidFill>
                <a:latin typeface="Alegreya Sans" panose="00000500000000000000" pitchFamily="2" charset="0"/>
                <a:ea typeface="Montserrat Classic Bold"/>
                <a:cs typeface="Montserrat Classic Bold"/>
                <a:sym typeface="Montserrat Classic Bold"/>
              </a:rPr>
              <a:t>(1,272)</a:t>
            </a:r>
          </a:p>
        </p:txBody>
      </p:sp>
      <p:sp>
        <p:nvSpPr>
          <p:cNvPr id="25" name="Freeform 25">
            <a:extLst>
              <a:ext uri="{FF2B5EF4-FFF2-40B4-BE49-F238E27FC236}">
                <a16:creationId xmlns:a16="http://schemas.microsoft.com/office/drawing/2014/main" id="{F5E9CDF6-7E2A-B09B-6AEA-59F5575F73AD}"/>
              </a:ext>
              <a:ext uri="{C183D7F6-B498-43B3-948B-1728B52AA6E4}">
                <adec:decorative xmlns:adec="http://schemas.microsoft.com/office/drawing/2017/decorative" val="1"/>
              </a:ext>
            </a:extLst>
          </p:cNvPr>
          <p:cNvSpPr/>
          <p:nvPr/>
        </p:nvSpPr>
        <p:spPr>
          <a:xfrm>
            <a:off x="2868901" y="1536395"/>
            <a:ext cx="1517171" cy="1463736"/>
          </a:xfrm>
          <a:custGeom>
            <a:avLst/>
            <a:gdLst/>
            <a:ahLst/>
            <a:cxnLst/>
            <a:rect l="l" t="t" r="r" b="b"/>
            <a:pathLst>
              <a:path w="853195" h="853195">
                <a:moveTo>
                  <a:pt x="426597" y="0"/>
                </a:moveTo>
                <a:cubicBezTo>
                  <a:pt x="190994" y="0"/>
                  <a:pt x="0" y="190994"/>
                  <a:pt x="0" y="426597"/>
                </a:cubicBezTo>
                <a:cubicBezTo>
                  <a:pt x="0" y="662201"/>
                  <a:pt x="190994" y="853195"/>
                  <a:pt x="426597" y="853195"/>
                </a:cubicBezTo>
                <a:cubicBezTo>
                  <a:pt x="662201" y="853195"/>
                  <a:pt x="853195" y="662201"/>
                  <a:pt x="853195" y="426597"/>
                </a:cubicBezTo>
                <a:cubicBezTo>
                  <a:pt x="853195" y="190994"/>
                  <a:pt x="662201" y="0"/>
                  <a:pt x="426597" y="0"/>
                </a:cubicBezTo>
                <a:close/>
              </a:path>
            </a:pathLst>
          </a:custGeom>
          <a:solidFill>
            <a:srgbClr val="F79150">
              <a:alpha val="92941"/>
            </a:srgbClr>
          </a:solidFill>
        </p:spPr>
        <p:txBody>
          <a:bodyPr/>
          <a:lstStyle/>
          <a:p>
            <a:pPr defTabSz="642922"/>
            <a:endParaRPr lang="en-US" sz="2250" b="1">
              <a:solidFill>
                <a:prstClr val="black"/>
              </a:solidFill>
              <a:latin typeface="Alegreya Sans" panose="00000500000000000000" pitchFamily="2" charset="0"/>
            </a:endParaRPr>
          </a:p>
        </p:txBody>
      </p:sp>
      <p:sp>
        <p:nvSpPr>
          <p:cNvPr id="26" name="TextBox 26">
            <a:extLst>
              <a:ext uri="{FF2B5EF4-FFF2-40B4-BE49-F238E27FC236}">
                <a16:creationId xmlns:a16="http://schemas.microsoft.com/office/drawing/2014/main" id="{D2DCA706-97DB-7C10-B747-708642A1742E}"/>
              </a:ext>
            </a:extLst>
          </p:cNvPr>
          <p:cNvSpPr txBox="1"/>
          <p:nvPr/>
        </p:nvSpPr>
        <p:spPr>
          <a:xfrm>
            <a:off x="3104322" y="1737409"/>
            <a:ext cx="1104099" cy="1014642"/>
          </a:xfrm>
          <a:prstGeom prst="rect">
            <a:avLst/>
          </a:prstGeom>
        </p:spPr>
        <p:txBody>
          <a:bodyPr lIns="6110" tIns="6110" rIns="6110" bIns="6110" rtlCol="0" anchor="ctr"/>
          <a:lstStyle/>
          <a:p>
            <a:pPr algn="ctr" defTabSz="642922"/>
            <a:r>
              <a:rPr lang="en-US" sz="1406" b="1">
                <a:solidFill>
                  <a:srgbClr val="000000">
                    <a:alpha val="92941"/>
                  </a:srgbClr>
                </a:solidFill>
                <a:latin typeface="Alegreya Sans" panose="00000500000000000000" pitchFamily="2" charset="0"/>
                <a:ea typeface="Montserrat Classic Bold"/>
                <a:cs typeface="Montserrat Classic Bold"/>
                <a:sym typeface="Montserrat Classic Bold"/>
              </a:rPr>
              <a:t>Nurses</a:t>
            </a:r>
          </a:p>
          <a:p>
            <a:pPr algn="ctr" defTabSz="642922"/>
            <a:r>
              <a:rPr lang="en-US" sz="1406" b="1">
                <a:solidFill>
                  <a:srgbClr val="000000">
                    <a:alpha val="92941"/>
                  </a:srgbClr>
                </a:solidFill>
                <a:latin typeface="Alegreya Sans" panose="00000500000000000000" pitchFamily="2" charset="0"/>
                <a:ea typeface="Montserrat Classic Bold"/>
                <a:cs typeface="Montserrat Classic Bold"/>
                <a:sym typeface="Montserrat Classic Bold"/>
              </a:rPr>
              <a:t>(269)</a:t>
            </a:r>
          </a:p>
        </p:txBody>
      </p:sp>
      <p:sp>
        <p:nvSpPr>
          <p:cNvPr id="16" name="Freeform 16">
            <a:extLst>
              <a:ext uri="{FF2B5EF4-FFF2-40B4-BE49-F238E27FC236}">
                <a16:creationId xmlns:a16="http://schemas.microsoft.com/office/drawing/2014/main" id="{5D01B11A-ACE1-4AED-EF90-814CDF9CA930}"/>
              </a:ext>
              <a:ext uri="{C183D7F6-B498-43B3-948B-1728B52AA6E4}">
                <adec:decorative xmlns:adec="http://schemas.microsoft.com/office/drawing/2017/decorative" val="1"/>
              </a:ext>
            </a:extLst>
          </p:cNvPr>
          <p:cNvSpPr/>
          <p:nvPr/>
        </p:nvSpPr>
        <p:spPr>
          <a:xfrm>
            <a:off x="2307689" y="3426556"/>
            <a:ext cx="1341551" cy="1280771"/>
          </a:xfrm>
          <a:custGeom>
            <a:avLst/>
            <a:gdLst/>
            <a:ahLst/>
            <a:cxnLst/>
            <a:rect l="l" t="t" r="r" b="b"/>
            <a:pathLst>
              <a:path w="794543" h="746545">
                <a:moveTo>
                  <a:pt x="397271" y="0"/>
                </a:moveTo>
                <a:cubicBezTo>
                  <a:pt x="177864" y="0"/>
                  <a:pt x="0" y="167120"/>
                  <a:pt x="0" y="373273"/>
                </a:cubicBezTo>
                <a:cubicBezTo>
                  <a:pt x="0" y="579426"/>
                  <a:pt x="177864" y="746545"/>
                  <a:pt x="397271" y="746545"/>
                </a:cubicBezTo>
                <a:cubicBezTo>
                  <a:pt x="616678" y="746545"/>
                  <a:pt x="794543" y="579426"/>
                  <a:pt x="794543" y="373273"/>
                </a:cubicBezTo>
                <a:cubicBezTo>
                  <a:pt x="794543" y="167120"/>
                  <a:pt x="616678" y="0"/>
                  <a:pt x="397271" y="0"/>
                </a:cubicBezTo>
                <a:close/>
              </a:path>
            </a:pathLst>
          </a:custGeom>
          <a:solidFill>
            <a:srgbClr val="ADBB3A">
              <a:alpha val="92941"/>
            </a:srgbClr>
          </a:solidFill>
        </p:spPr>
        <p:txBody>
          <a:bodyPr/>
          <a:lstStyle/>
          <a:p>
            <a:pPr defTabSz="642922"/>
            <a:endParaRPr lang="en-US" sz="2250" b="1">
              <a:solidFill>
                <a:prstClr val="black"/>
              </a:solidFill>
              <a:latin typeface="Alegreya Sans" panose="00000500000000000000" pitchFamily="2" charset="0"/>
            </a:endParaRPr>
          </a:p>
        </p:txBody>
      </p:sp>
      <p:sp>
        <p:nvSpPr>
          <p:cNvPr id="17" name="TextBox 17">
            <a:extLst>
              <a:ext uri="{FF2B5EF4-FFF2-40B4-BE49-F238E27FC236}">
                <a16:creationId xmlns:a16="http://schemas.microsoft.com/office/drawing/2014/main" id="{6E1B676E-32CD-D880-F5F9-1DD27CB2903E}"/>
              </a:ext>
            </a:extLst>
          </p:cNvPr>
          <p:cNvSpPr txBox="1"/>
          <p:nvPr/>
        </p:nvSpPr>
        <p:spPr>
          <a:xfrm>
            <a:off x="2433459" y="3530288"/>
            <a:ext cx="1090010" cy="1056968"/>
          </a:xfrm>
          <a:prstGeom prst="rect">
            <a:avLst/>
          </a:prstGeom>
        </p:spPr>
        <p:txBody>
          <a:bodyPr lIns="6110" tIns="6110" rIns="6110" bIns="6110" rtlCol="0" anchor="ctr"/>
          <a:lstStyle/>
          <a:p>
            <a:pPr algn="ctr" defTabSz="642922"/>
            <a:r>
              <a:rPr lang="en-US" sz="1266" b="1" dirty="0">
                <a:solidFill>
                  <a:srgbClr val="000000">
                    <a:alpha val="92941"/>
                  </a:srgbClr>
                </a:solidFill>
                <a:latin typeface="Alegreya Sans" panose="00000500000000000000" pitchFamily="2" charset="0"/>
                <a:ea typeface="Montserrat Classic Bold"/>
                <a:cs typeface="Montserrat Classic Bold"/>
                <a:sym typeface="Montserrat Classic Bold"/>
              </a:rPr>
              <a:t>Mental Health &amp; Social Services</a:t>
            </a:r>
          </a:p>
          <a:p>
            <a:pPr algn="ctr" defTabSz="642922"/>
            <a:r>
              <a:rPr lang="en-US" sz="1266" b="1" dirty="0">
                <a:solidFill>
                  <a:srgbClr val="000000">
                    <a:alpha val="92941"/>
                  </a:srgbClr>
                </a:solidFill>
                <a:latin typeface="Alegreya Sans" panose="00000500000000000000" pitchFamily="2" charset="0"/>
                <a:ea typeface="Montserrat Classic Bold"/>
                <a:cs typeface="Montserrat Classic Bold"/>
                <a:sym typeface="Montserrat Classic Bold"/>
              </a:rPr>
              <a:t>(222)</a:t>
            </a:r>
          </a:p>
        </p:txBody>
      </p:sp>
      <p:sp>
        <p:nvSpPr>
          <p:cNvPr id="19" name="Freeform 19">
            <a:extLst>
              <a:ext uri="{FF2B5EF4-FFF2-40B4-BE49-F238E27FC236}">
                <a16:creationId xmlns:a16="http://schemas.microsoft.com/office/drawing/2014/main" id="{2026CB5B-4B35-96B6-6080-4ABC364F9D63}"/>
              </a:ext>
              <a:ext uri="{C183D7F6-B498-43B3-948B-1728B52AA6E4}">
                <adec:decorative xmlns:adec="http://schemas.microsoft.com/office/drawing/2017/decorative" val="1"/>
              </a:ext>
            </a:extLst>
          </p:cNvPr>
          <p:cNvSpPr/>
          <p:nvPr/>
        </p:nvSpPr>
        <p:spPr>
          <a:xfrm>
            <a:off x="2281285" y="1090188"/>
            <a:ext cx="1137878" cy="1097803"/>
          </a:xfrm>
          <a:custGeom>
            <a:avLst/>
            <a:gdLst/>
            <a:ahLst/>
            <a:cxnLst/>
            <a:rect l="l" t="t" r="r" b="b"/>
            <a:pathLst>
              <a:path w="845903" h="845903">
                <a:moveTo>
                  <a:pt x="422952" y="0"/>
                </a:moveTo>
                <a:cubicBezTo>
                  <a:pt x="189362" y="0"/>
                  <a:pt x="0" y="189362"/>
                  <a:pt x="0" y="422952"/>
                </a:cubicBezTo>
                <a:cubicBezTo>
                  <a:pt x="0" y="656541"/>
                  <a:pt x="189362" y="845903"/>
                  <a:pt x="422952" y="845903"/>
                </a:cubicBezTo>
                <a:cubicBezTo>
                  <a:pt x="656541" y="845903"/>
                  <a:pt x="845903" y="656541"/>
                  <a:pt x="845903" y="422952"/>
                </a:cubicBezTo>
                <a:cubicBezTo>
                  <a:pt x="845903" y="189362"/>
                  <a:pt x="656541" y="0"/>
                  <a:pt x="422952" y="0"/>
                </a:cubicBezTo>
                <a:close/>
              </a:path>
            </a:pathLst>
          </a:custGeom>
          <a:solidFill>
            <a:srgbClr val="FBD160">
              <a:alpha val="92941"/>
            </a:srgbClr>
          </a:solidFill>
        </p:spPr>
        <p:txBody>
          <a:bodyPr/>
          <a:lstStyle/>
          <a:p>
            <a:pPr defTabSz="642922"/>
            <a:endParaRPr lang="en-US" sz="2250" b="1">
              <a:solidFill>
                <a:prstClr val="black"/>
              </a:solidFill>
              <a:latin typeface="Alegreya Sans" panose="00000500000000000000" pitchFamily="2" charset="0"/>
            </a:endParaRPr>
          </a:p>
        </p:txBody>
      </p:sp>
      <p:sp>
        <p:nvSpPr>
          <p:cNvPr id="20" name="TextBox 20">
            <a:extLst>
              <a:ext uri="{FF2B5EF4-FFF2-40B4-BE49-F238E27FC236}">
                <a16:creationId xmlns:a16="http://schemas.microsoft.com/office/drawing/2014/main" id="{F0635D01-4A86-6E3E-A5D1-8AE31665D496}"/>
              </a:ext>
            </a:extLst>
          </p:cNvPr>
          <p:cNvSpPr txBox="1"/>
          <p:nvPr/>
        </p:nvSpPr>
        <p:spPr>
          <a:xfrm>
            <a:off x="2387961" y="1193107"/>
            <a:ext cx="924527" cy="891966"/>
          </a:xfrm>
          <a:prstGeom prst="rect">
            <a:avLst/>
          </a:prstGeom>
        </p:spPr>
        <p:txBody>
          <a:bodyPr lIns="6110" tIns="6110" rIns="6110" bIns="6110" rtlCol="0" anchor="ctr"/>
          <a:lstStyle/>
          <a:p>
            <a:pPr algn="ctr" defTabSz="642922"/>
            <a:r>
              <a:rPr lang="en-US" sz="1266" b="1" dirty="0">
                <a:solidFill>
                  <a:srgbClr val="000000">
                    <a:alpha val="92941"/>
                  </a:srgbClr>
                </a:solidFill>
                <a:latin typeface="Alegreya Sans" panose="00000500000000000000" pitchFamily="2" charset="0"/>
                <a:ea typeface="Montserrat Classic Bold"/>
                <a:cs typeface="Montserrat Classic Bold"/>
                <a:sym typeface="Montserrat Classic Bold"/>
              </a:rPr>
              <a:t>Advanced Practice Providers</a:t>
            </a:r>
          </a:p>
          <a:p>
            <a:pPr algn="ctr" defTabSz="642922"/>
            <a:r>
              <a:rPr lang="en-US" sz="1266" b="1" dirty="0">
                <a:solidFill>
                  <a:srgbClr val="000000">
                    <a:alpha val="92941"/>
                  </a:srgbClr>
                </a:solidFill>
                <a:latin typeface="Alegreya Sans" panose="00000500000000000000" pitchFamily="2" charset="0"/>
                <a:ea typeface="Montserrat Classic Bold"/>
                <a:cs typeface="Montserrat Classic Bold"/>
                <a:sym typeface="Montserrat Classic Bold"/>
              </a:rPr>
              <a:t>(153)</a:t>
            </a:r>
          </a:p>
        </p:txBody>
      </p:sp>
      <p:sp>
        <p:nvSpPr>
          <p:cNvPr id="22" name="Freeform 22">
            <a:extLst>
              <a:ext uri="{FF2B5EF4-FFF2-40B4-BE49-F238E27FC236}">
                <a16:creationId xmlns:a16="http://schemas.microsoft.com/office/drawing/2014/main" id="{23E02769-FDD3-8266-B2C1-D5865E3713F0}"/>
              </a:ext>
              <a:ext uri="{C183D7F6-B498-43B3-948B-1728B52AA6E4}">
                <adec:decorative xmlns:adec="http://schemas.microsoft.com/office/drawing/2017/decorative" val="1"/>
              </a:ext>
            </a:extLst>
          </p:cNvPr>
          <p:cNvSpPr/>
          <p:nvPr/>
        </p:nvSpPr>
        <p:spPr>
          <a:xfrm>
            <a:off x="422960" y="3531843"/>
            <a:ext cx="1106445" cy="1067476"/>
          </a:xfrm>
          <a:custGeom>
            <a:avLst/>
            <a:gdLst/>
            <a:ahLst/>
            <a:cxnLst/>
            <a:rect l="l" t="t" r="r" b="b"/>
            <a:pathLst>
              <a:path w="993562" h="993562">
                <a:moveTo>
                  <a:pt x="496781" y="0"/>
                </a:moveTo>
                <a:cubicBezTo>
                  <a:pt x="222416" y="0"/>
                  <a:pt x="0" y="222416"/>
                  <a:pt x="0" y="496781"/>
                </a:cubicBezTo>
                <a:cubicBezTo>
                  <a:pt x="0" y="771146"/>
                  <a:pt x="222416" y="993562"/>
                  <a:pt x="496781" y="993562"/>
                </a:cubicBezTo>
                <a:cubicBezTo>
                  <a:pt x="771146" y="993562"/>
                  <a:pt x="993562" y="771146"/>
                  <a:pt x="993562" y="496781"/>
                </a:cubicBezTo>
                <a:cubicBezTo>
                  <a:pt x="993562" y="222416"/>
                  <a:pt x="771146" y="0"/>
                  <a:pt x="496781" y="0"/>
                </a:cubicBezTo>
                <a:close/>
              </a:path>
            </a:pathLst>
          </a:custGeom>
          <a:solidFill>
            <a:srgbClr val="DE4F45">
              <a:alpha val="92941"/>
            </a:srgbClr>
          </a:solidFill>
        </p:spPr>
        <p:txBody>
          <a:bodyPr/>
          <a:lstStyle/>
          <a:p>
            <a:pPr defTabSz="642922"/>
            <a:endParaRPr lang="en-US" sz="2250" b="1">
              <a:solidFill>
                <a:prstClr val="black"/>
              </a:solidFill>
              <a:latin typeface="Alegreya Sans" panose="00000500000000000000" pitchFamily="2" charset="0"/>
            </a:endParaRPr>
          </a:p>
        </p:txBody>
      </p:sp>
      <p:sp>
        <p:nvSpPr>
          <p:cNvPr id="23" name="TextBox 23">
            <a:extLst>
              <a:ext uri="{FF2B5EF4-FFF2-40B4-BE49-F238E27FC236}">
                <a16:creationId xmlns:a16="http://schemas.microsoft.com/office/drawing/2014/main" id="{3D7CDAD6-7328-7738-3B2B-008915ECF8C6}"/>
              </a:ext>
            </a:extLst>
          </p:cNvPr>
          <p:cNvSpPr txBox="1"/>
          <p:nvPr/>
        </p:nvSpPr>
        <p:spPr>
          <a:xfrm>
            <a:off x="526689" y="3621685"/>
            <a:ext cx="898986" cy="877558"/>
          </a:xfrm>
          <a:prstGeom prst="rect">
            <a:avLst/>
          </a:prstGeom>
        </p:spPr>
        <p:txBody>
          <a:bodyPr lIns="6110" tIns="6110" rIns="6110" bIns="6110" rtlCol="0" anchor="ctr"/>
          <a:lstStyle/>
          <a:p>
            <a:pPr algn="ctr" defTabSz="642922"/>
            <a:r>
              <a:rPr lang="en-US" sz="1266" b="1">
                <a:solidFill>
                  <a:srgbClr val="000000">
                    <a:alpha val="92941"/>
                  </a:srgbClr>
                </a:solidFill>
                <a:latin typeface="Alegreya Sans" panose="00000500000000000000" pitchFamily="2" charset="0"/>
                <a:ea typeface="Montserrat Classic Bold"/>
                <a:cs typeface="Montserrat Classic Bold"/>
                <a:sym typeface="Montserrat Classic Bold"/>
              </a:rPr>
              <a:t>Public Health &amp; Policy</a:t>
            </a:r>
          </a:p>
          <a:p>
            <a:pPr algn="ctr" defTabSz="642922"/>
            <a:r>
              <a:rPr lang="en-US" sz="1266" b="1">
                <a:solidFill>
                  <a:srgbClr val="000000">
                    <a:alpha val="92941"/>
                  </a:srgbClr>
                </a:solidFill>
                <a:latin typeface="Alegreya Sans" panose="00000500000000000000" pitchFamily="2" charset="0"/>
                <a:ea typeface="Montserrat Classic Bold"/>
                <a:cs typeface="Montserrat Classic Bold"/>
                <a:sym typeface="Montserrat Classic Bold"/>
              </a:rPr>
              <a:t>(112)</a:t>
            </a:r>
          </a:p>
        </p:txBody>
      </p:sp>
      <p:sp>
        <p:nvSpPr>
          <p:cNvPr id="28" name="Freeform 28">
            <a:extLst>
              <a:ext uri="{FF2B5EF4-FFF2-40B4-BE49-F238E27FC236}">
                <a16:creationId xmlns:a16="http://schemas.microsoft.com/office/drawing/2014/main" id="{CDAEFF79-0217-0ACB-A3AC-B23F8AA30C4F}"/>
              </a:ext>
              <a:ext uri="{C183D7F6-B498-43B3-948B-1728B52AA6E4}">
                <adec:decorative xmlns:adec="http://schemas.microsoft.com/office/drawing/2017/decorative" val="1"/>
              </a:ext>
            </a:extLst>
          </p:cNvPr>
          <p:cNvSpPr/>
          <p:nvPr/>
        </p:nvSpPr>
        <p:spPr>
          <a:xfrm>
            <a:off x="577280" y="1160082"/>
            <a:ext cx="885842" cy="872994"/>
          </a:xfrm>
          <a:custGeom>
            <a:avLst/>
            <a:gdLst/>
            <a:ahLst/>
            <a:cxnLst/>
            <a:rect l="l" t="t" r="r" b="b"/>
            <a:pathLst>
              <a:path w="818625" h="818625">
                <a:moveTo>
                  <a:pt x="409312" y="0"/>
                </a:moveTo>
                <a:cubicBezTo>
                  <a:pt x="183255" y="0"/>
                  <a:pt x="0" y="183255"/>
                  <a:pt x="0" y="409312"/>
                </a:cubicBezTo>
                <a:cubicBezTo>
                  <a:pt x="0" y="635369"/>
                  <a:pt x="183255" y="818625"/>
                  <a:pt x="409312" y="818625"/>
                </a:cubicBezTo>
                <a:cubicBezTo>
                  <a:pt x="635369" y="818625"/>
                  <a:pt x="818625" y="635369"/>
                  <a:pt x="818625" y="409312"/>
                </a:cubicBezTo>
                <a:cubicBezTo>
                  <a:pt x="818625" y="183255"/>
                  <a:pt x="635369" y="0"/>
                  <a:pt x="409312" y="0"/>
                </a:cubicBezTo>
                <a:close/>
              </a:path>
            </a:pathLst>
          </a:custGeom>
          <a:solidFill>
            <a:srgbClr val="56B5B7">
              <a:alpha val="92941"/>
            </a:srgbClr>
          </a:solidFill>
        </p:spPr>
        <p:txBody>
          <a:bodyPr/>
          <a:lstStyle/>
          <a:p>
            <a:pPr defTabSz="642922"/>
            <a:endParaRPr lang="en-US" sz="2250" b="1">
              <a:solidFill>
                <a:prstClr val="black"/>
              </a:solidFill>
              <a:latin typeface="Alegreya Sans" panose="00000500000000000000" pitchFamily="2" charset="0"/>
            </a:endParaRPr>
          </a:p>
        </p:txBody>
      </p:sp>
      <p:sp>
        <p:nvSpPr>
          <p:cNvPr id="29" name="TextBox 29">
            <a:extLst>
              <a:ext uri="{FF2B5EF4-FFF2-40B4-BE49-F238E27FC236}">
                <a16:creationId xmlns:a16="http://schemas.microsoft.com/office/drawing/2014/main" id="{7A064CDA-2673-6551-625C-61BD9D964E85}"/>
              </a:ext>
            </a:extLst>
          </p:cNvPr>
          <p:cNvSpPr txBox="1"/>
          <p:nvPr/>
        </p:nvSpPr>
        <p:spPr>
          <a:xfrm>
            <a:off x="660328" y="1241925"/>
            <a:ext cx="719747" cy="709308"/>
          </a:xfrm>
          <a:prstGeom prst="rect">
            <a:avLst/>
          </a:prstGeom>
        </p:spPr>
        <p:txBody>
          <a:bodyPr lIns="6110" tIns="6110" rIns="6110" bIns="6110" rtlCol="0" anchor="ctr"/>
          <a:lstStyle/>
          <a:p>
            <a:pPr algn="ctr" defTabSz="642922"/>
            <a:r>
              <a:rPr lang="en-US" sz="985" b="1" dirty="0">
                <a:solidFill>
                  <a:srgbClr val="000000">
                    <a:alpha val="92941"/>
                  </a:srgbClr>
                </a:solidFill>
                <a:latin typeface="Alegreya Sans" panose="00000500000000000000" pitchFamily="2" charset="0"/>
                <a:ea typeface="Montserrat Classic Bold"/>
                <a:cs typeface="Montserrat Classic Bold"/>
                <a:sym typeface="Montserrat Classic Bold"/>
              </a:rPr>
              <a:t>Allied &amp; Specialized Health</a:t>
            </a:r>
          </a:p>
          <a:p>
            <a:pPr algn="ctr" defTabSz="642922"/>
            <a:r>
              <a:rPr lang="en-US" sz="985" b="1" dirty="0">
                <a:solidFill>
                  <a:srgbClr val="000000">
                    <a:alpha val="92941"/>
                  </a:srgbClr>
                </a:solidFill>
                <a:latin typeface="Alegreya Sans" panose="00000500000000000000" pitchFamily="2" charset="0"/>
                <a:ea typeface="Montserrat Classic Bold"/>
                <a:cs typeface="Montserrat Classic Bold"/>
                <a:sym typeface="Montserrat Classic Bold"/>
              </a:rPr>
              <a:t>(72)</a:t>
            </a:r>
          </a:p>
        </p:txBody>
      </p:sp>
      <p:sp>
        <p:nvSpPr>
          <p:cNvPr id="31" name="Freeform 31">
            <a:extLst>
              <a:ext uri="{FF2B5EF4-FFF2-40B4-BE49-F238E27FC236}">
                <a16:creationId xmlns:a16="http://schemas.microsoft.com/office/drawing/2014/main" id="{37C77D8B-D76E-F60C-35B8-B416E6FDEA5D}"/>
              </a:ext>
              <a:ext uri="{C183D7F6-B498-43B3-948B-1728B52AA6E4}">
                <adec:decorative xmlns:adec="http://schemas.microsoft.com/office/drawing/2017/decorative" val="1"/>
              </a:ext>
            </a:extLst>
          </p:cNvPr>
          <p:cNvSpPr/>
          <p:nvPr/>
        </p:nvSpPr>
        <p:spPr>
          <a:xfrm>
            <a:off x="3528960" y="3074715"/>
            <a:ext cx="857267" cy="795562"/>
          </a:xfrm>
          <a:custGeom>
            <a:avLst/>
            <a:gdLst/>
            <a:ahLst/>
            <a:cxnLst/>
            <a:rect l="l" t="t" r="r" b="b"/>
            <a:pathLst>
              <a:path w="905481" h="905481">
                <a:moveTo>
                  <a:pt x="452741" y="0"/>
                </a:moveTo>
                <a:cubicBezTo>
                  <a:pt x="202699" y="0"/>
                  <a:pt x="0" y="202699"/>
                  <a:pt x="0" y="452741"/>
                </a:cubicBezTo>
                <a:cubicBezTo>
                  <a:pt x="0" y="702782"/>
                  <a:pt x="202699" y="905481"/>
                  <a:pt x="452741" y="905481"/>
                </a:cubicBezTo>
                <a:cubicBezTo>
                  <a:pt x="702782" y="905481"/>
                  <a:pt x="905481" y="702782"/>
                  <a:pt x="905481" y="452741"/>
                </a:cubicBezTo>
                <a:cubicBezTo>
                  <a:pt x="905481" y="202699"/>
                  <a:pt x="702782" y="0"/>
                  <a:pt x="452741" y="0"/>
                </a:cubicBezTo>
                <a:close/>
              </a:path>
            </a:pathLst>
          </a:custGeom>
          <a:solidFill>
            <a:srgbClr val="FF8686">
              <a:alpha val="92941"/>
            </a:srgbClr>
          </a:solidFill>
        </p:spPr>
        <p:txBody>
          <a:bodyPr/>
          <a:lstStyle/>
          <a:p>
            <a:pPr defTabSz="642922"/>
            <a:endParaRPr lang="en-US" sz="2250" b="1">
              <a:solidFill>
                <a:prstClr val="black"/>
              </a:solidFill>
              <a:latin typeface="Alegreya Sans" panose="00000500000000000000" pitchFamily="2" charset="0"/>
            </a:endParaRPr>
          </a:p>
        </p:txBody>
      </p:sp>
      <p:sp>
        <p:nvSpPr>
          <p:cNvPr id="32" name="TextBox 32">
            <a:extLst>
              <a:ext uri="{FF2B5EF4-FFF2-40B4-BE49-F238E27FC236}">
                <a16:creationId xmlns:a16="http://schemas.microsoft.com/office/drawing/2014/main" id="{8B1E0C78-D058-D5B6-1E18-25E90CF9DDC8}"/>
              </a:ext>
            </a:extLst>
          </p:cNvPr>
          <p:cNvSpPr txBox="1"/>
          <p:nvPr/>
        </p:nvSpPr>
        <p:spPr>
          <a:xfrm>
            <a:off x="3609329" y="3149299"/>
            <a:ext cx="696530" cy="646395"/>
          </a:xfrm>
          <a:prstGeom prst="rect">
            <a:avLst/>
          </a:prstGeom>
        </p:spPr>
        <p:txBody>
          <a:bodyPr lIns="6110" tIns="6110" rIns="6110" bIns="6110" rtlCol="0" anchor="ctr"/>
          <a:lstStyle/>
          <a:p>
            <a:pPr algn="ctr" defTabSz="642922"/>
            <a:r>
              <a:rPr lang="en-US" sz="985" b="1">
                <a:solidFill>
                  <a:srgbClr val="000000">
                    <a:alpha val="92941"/>
                  </a:srgbClr>
                </a:solidFill>
                <a:latin typeface="Alegreya Sans" panose="00000500000000000000" pitchFamily="2" charset="0"/>
                <a:ea typeface="Montserrat Classic Bold"/>
                <a:cs typeface="Montserrat Classic Bold"/>
                <a:sym typeface="Montserrat Classic Bold"/>
              </a:rPr>
              <a:t>Education &amp; Research</a:t>
            </a:r>
          </a:p>
          <a:p>
            <a:pPr algn="ctr" defTabSz="642922"/>
            <a:r>
              <a:rPr lang="en-US" sz="985" b="1">
                <a:solidFill>
                  <a:srgbClr val="000000">
                    <a:alpha val="92941"/>
                  </a:srgbClr>
                </a:solidFill>
                <a:latin typeface="Alegreya Sans" panose="00000500000000000000" pitchFamily="2" charset="0"/>
                <a:ea typeface="Montserrat Classic Bold"/>
                <a:cs typeface="Montserrat Classic Bold"/>
                <a:sym typeface="Montserrat Classic Bold"/>
              </a:rPr>
              <a:t>(62)</a:t>
            </a:r>
          </a:p>
        </p:txBody>
      </p:sp>
      <p:sp>
        <p:nvSpPr>
          <p:cNvPr id="65" name="Freeform 65">
            <a:extLst>
              <a:ext uri="{FF2B5EF4-FFF2-40B4-BE49-F238E27FC236}">
                <a16:creationId xmlns:a16="http://schemas.microsoft.com/office/drawing/2014/main" id="{8A468D6A-46DB-8E24-D89B-35487C3B1271}"/>
              </a:ext>
              <a:ext uri="{C183D7F6-B498-43B3-948B-1728B52AA6E4}">
                <adec:decorative xmlns:adec="http://schemas.microsoft.com/office/drawing/2017/decorative" val="1"/>
              </a:ext>
            </a:extLst>
          </p:cNvPr>
          <p:cNvSpPr/>
          <p:nvPr/>
        </p:nvSpPr>
        <p:spPr>
          <a:xfrm>
            <a:off x="368363" y="2137922"/>
            <a:ext cx="695612" cy="650676"/>
          </a:xfrm>
          <a:custGeom>
            <a:avLst/>
            <a:gdLst/>
            <a:ahLst/>
            <a:cxnLst/>
            <a:rect l="l" t="t" r="r" b="b"/>
            <a:pathLst>
              <a:path w="797972" h="797972">
                <a:moveTo>
                  <a:pt x="398986" y="0"/>
                </a:moveTo>
                <a:cubicBezTo>
                  <a:pt x="178632" y="0"/>
                  <a:pt x="0" y="178632"/>
                  <a:pt x="0" y="398986"/>
                </a:cubicBezTo>
                <a:cubicBezTo>
                  <a:pt x="0" y="619340"/>
                  <a:pt x="178632" y="797972"/>
                  <a:pt x="398986" y="797972"/>
                </a:cubicBezTo>
                <a:cubicBezTo>
                  <a:pt x="619340" y="797972"/>
                  <a:pt x="797972" y="619340"/>
                  <a:pt x="797972" y="398986"/>
                </a:cubicBezTo>
                <a:cubicBezTo>
                  <a:pt x="797972" y="178632"/>
                  <a:pt x="619340" y="0"/>
                  <a:pt x="398986" y="0"/>
                </a:cubicBezTo>
                <a:close/>
              </a:path>
            </a:pathLst>
          </a:custGeom>
          <a:solidFill>
            <a:srgbClr val="BFA2FA">
              <a:alpha val="92941"/>
            </a:srgbClr>
          </a:solidFill>
        </p:spPr>
        <p:txBody>
          <a:bodyPr/>
          <a:lstStyle/>
          <a:p>
            <a:pPr defTabSz="642922"/>
            <a:endParaRPr lang="en-US" sz="3375" b="1">
              <a:solidFill>
                <a:prstClr val="black"/>
              </a:solidFill>
              <a:latin typeface="Alegreya Sans" panose="00000500000000000000" pitchFamily="2" charset="0"/>
            </a:endParaRPr>
          </a:p>
        </p:txBody>
      </p:sp>
      <p:sp>
        <p:nvSpPr>
          <p:cNvPr id="66" name="TextBox 66">
            <a:extLst>
              <a:ext uri="{FF2B5EF4-FFF2-40B4-BE49-F238E27FC236}">
                <a16:creationId xmlns:a16="http://schemas.microsoft.com/office/drawing/2014/main" id="{32F00F6B-5602-CF41-AEAA-DF0E010876BC}"/>
              </a:ext>
            </a:extLst>
          </p:cNvPr>
          <p:cNvSpPr txBox="1"/>
          <p:nvPr/>
        </p:nvSpPr>
        <p:spPr>
          <a:xfrm>
            <a:off x="433577" y="2198923"/>
            <a:ext cx="565185" cy="528675"/>
          </a:xfrm>
          <a:prstGeom prst="rect">
            <a:avLst/>
          </a:prstGeom>
        </p:spPr>
        <p:txBody>
          <a:bodyPr lIns="6110" tIns="6110" rIns="6110" bIns="6110" rtlCol="0" anchor="ctr"/>
          <a:lstStyle/>
          <a:p>
            <a:pPr algn="ctr" defTabSz="642922"/>
            <a:r>
              <a:rPr lang="en-US" sz="844" b="1" dirty="0">
                <a:solidFill>
                  <a:srgbClr val="000000">
                    <a:alpha val="92941"/>
                  </a:srgbClr>
                </a:solidFill>
                <a:latin typeface="Alegreya Sans" panose="00000500000000000000" pitchFamily="2" charset="0"/>
                <a:ea typeface="Montserrat Classic Bold"/>
                <a:cs typeface="Montserrat Classic Bold"/>
                <a:sym typeface="Montserrat Classic Bold"/>
              </a:rPr>
              <a:t>Parents &amp; Caregivers</a:t>
            </a:r>
          </a:p>
          <a:p>
            <a:pPr algn="ctr" defTabSz="642922"/>
            <a:r>
              <a:rPr lang="en-US" sz="844" b="1" dirty="0">
                <a:solidFill>
                  <a:srgbClr val="000000">
                    <a:alpha val="92941"/>
                  </a:srgbClr>
                </a:solidFill>
                <a:latin typeface="Alegreya Sans" panose="00000500000000000000" pitchFamily="2" charset="0"/>
                <a:ea typeface="Montserrat Classic Bold"/>
                <a:cs typeface="Montserrat Classic Bold"/>
                <a:sym typeface="Montserrat Classic Bold"/>
              </a:rPr>
              <a:t>(46)</a:t>
            </a:r>
          </a:p>
        </p:txBody>
      </p:sp>
      <p:sp>
        <p:nvSpPr>
          <p:cNvPr id="68" name="Freeform 68">
            <a:extLst>
              <a:ext uri="{FF2B5EF4-FFF2-40B4-BE49-F238E27FC236}">
                <a16:creationId xmlns:a16="http://schemas.microsoft.com/office/drawing/2014/main" id="{09047B14-4EFF-0318-475B-361744426F5C}"/>
              </a:ext>
              <a:ext uri="{C183D7F6-B498-43B3-948B-1728B52AA6E4}">
                <adec:decorative xmlns:adec="http://schemas.microsoft.com/office/drawing/2017/decorative" val="1"/>
              </a:ext>
            </a:extLst>
          </p:cNvPr>
          <p:cNvSpPr/>
          <p:nvPr/>
        </p:nvSpPr>
        <p:spPr>
          <a:xfrm>
            <a:off x="3893216" y="2526727"/>
            <a:ext cx="591275" cy="543836"/>
          </a:xfrm>
          <a:custGeom>
            <a:avLst/>
            <a:gdLst/>
            <a:ahLst/>
            <a:cxnLst/>
            <a:rect l="l" t="t" r="r" b="b"/>
            <a:pathLst>
              <a:path w="679111" h="679111">
                <a:moveTo>
                  <a:pt x="339555" y="0"/>
                </a:moveTo>
                <a:cubicBezTo>
                  <a:pt x="152024" y="0"/>
                  <a:pt x="0" y="152024"/>
                  <a:pt x="0" y="339555"/>
                </a:cubicBezTo>
                <a:cubicBezTo>
                  <a:pt x="0" y="527087"/>
                  <a:pt x="152024" y="679111"/>
                  <a:pt x="339555" y="679111"/>
                </a:cubicBezTo>
                <a:cubicBezTo>
                  <a:pt x="527087" y="679111"/>
                  <a:pt x="679111" y="527087"/>
                  <a:pt x="679111" y="339555"/>
                </a:cubicBezTo>
                <a:cubicBezTo>
                  <a:pt x="679111" y="152024"/>
                  <a:pt x="527087" y="0"/>
                  <a:pt x="339555" y="0"/>
                </a:cubicBezTo>
                <a:close/>
              </a:path>
            </a:pathLst>
          </a:custGeom>
          <a:solidFill>
            <a:srgbClr val="D4D7D8">
              <a:alpha val="92941"/>
            </a:srgbClr>
          </a:solidFill>
        </p:spPr>
        <p:txBody>
          <a:bodyPr/>
          <a:lstStyle/>
          <a:p>
            <a:pPr defTabSz="642922"/>
            <a:endParaRPr lang="en-US" sz="2250" b="1">
              <a:solidFill>
                <a:prstClr val="black"/>
              </a:solidFill>
              <a:latin typeface="Alegreya Sans" panose="00000500000000000000" pitchFamily="2" charset="0"/>
            </a:endParaRPr>
          </a:p>
        </p:txBody>
      </p:sp>
      <p:sp>
        <p:nvSpPr>
          <p:cNvPr id="69" name="TextBox 69">
            <a:extLst>
              <a:ext uri="{FF2B5EF4-FFF2-40B4-BE49-F238E27FC236}">
                <a16:creationId xmlns:a16="http://schemas.microsoft.com/office/drawing/2014/main" id="{C885A1FB-01AD-2675-35AD-551C196A8505}"/>
              </a:ext>
            </a:extLst>
          </p:cNvPr>
          <p:cNvSpPr txBox="1"/>
          <p:nvPr/>
        </p:nvSpPr>
        <p:spPr>
          <a:xfrm>
            <a:off x="3948648" y="2577712"/>
            <a:ext cx="480411" cy="441867"/>
          </a:xfrm>
          <a:prstGeom prst="rect">
            <a:avLst/>
          </a:prstGeom>
        </p:spPr>
        <p:txBody>
          <a:bodyPr lIns="6110" tIns="6110" rIns="6110" bIns="6110" rtlCol="0" anchor="ctr"/>
          <a:lstStyle/>
          <a:p>
            <a:pPr algn="ctr" defTabSz="642922"/>
            <a:r>
              <a:rPr lang="en-US" sz="844" b="1">
                <a:solidFill>
                  <a:srgbClr val="000000">
                    <a:alpha val="92941"/>
                  </a:srgbClr>
                </a:solidFill>
                <a:latin typeface="Alegreya Sans" panose="00000500000000000000" pitchFamily="2" charset="0"/>
                <a:ea typeface="Montserrat Classic Bold"/>
                <a:cs typeface="Montserrat Classic Bold"/>
                <a:sym typeface="Montserrat Classic Bold"/>
              </a:rPr>
              <a:t>Non-Clinical</a:t>
            </a:r>
          </a:p>
          <a:p>
            <a:pPr algn="ctr" defTabSz="642922"/>
            <a:r>
              <a:rPr lang="en-US" sz="844" b="1">
                <a:solidFill>
                  <a:srgbClr val="000000">
                    <a:alpha val="92941"/>
                  </a:srgbClr>
                </a:solidFill>
                <a:latin typeface="Alegreya Sans" panose="00000500000000000000" pitchFamily="2" charset="0"/>
                <a:ea typeface="Montserrat Classic Bold"/>
                <a:cs typeface="Montserrat Classic Bold"/>
                <a:sym typeface="Montserrat Classic Bold"/>
              </a:rPr>
              <a:t>(33)</a:t>
            </a:r>
          </a:p>
        </p:txBody>
      </p:sp>
      <p:sp>
        <p:nvSpPr>
          <p:cNvPr id="34" name="Freeform 34">
            <a:extLst>
              <a:ext uri="{FF2B5EF4-FFF2-40B4-BE49-F238E27FC236}">
                <a16:creationId xmlns:a16="http://schemas.microsoft.com/office/drawing/2014/main" id="{280FDEC9-88EB-0AA1-DE33-DDD5F3EFAC0E}"/>
              </a:ext>
              <a:ext uri="{C183D7F6-B498-43B3-948B-1728B52AA6E4}">
                <adec:decorative xmlns:adec="http://schemas.microsoft.com/office/drawing/2017/decorative" val="1"/>
              </a:ext>
            </a:extLst>
          </p:cNvPr>
          <p:cNvSpPr/>
          <p:nvPr/>
        </p:nvSpPr>
        <p:spPr>
          <a:xfrm>
            <a:off x="4723172" y="628421"/>
            <a:ext cx="3849750" cy="862733"/>
          </a:xfrm>
          <a:custGeom>
            <a:avLst/>
            <a:gdLst/>
            <a:ahLst/>
            <a:cxnLst/>
            <a:rect l="l" t="t" r="r" b="b"/>
            <a:pathLst>
              <a:path w="842369" h="251208">
                <a:moveTo>
                  <a:pt x="28512" y="0"/>
                </a:moveTo>
                <a:lnTo>
                  <a:pt x="813857" y="0"/>
                </a:lnTo>
                <a:cubicBezTo>
                  <a:pt x="821418" y="0"/>
                  <a:pt x="828671" y="3004"/>
                  <a:pt x="834018" y="8351"/>
                </a:cubicBezTo>
                <a:cubicBezTo>
                  <a:pt x="839365" y="13698"/>
                  <a:pt x="842369" y="20950"/>
                  <a:pt x="842369" y="28512"/>
                </a:cubicBezTo>
                <a:lnTo>
                  <a:pt x="842369" y="222696"/>
                </a:lnTo>
                <a:cubicBezTo>
                  <a:pt x="842369" y="230258"/>
                  <a:pt x="839365" y="237510"/>
                  <a:pt x="834018" y="242857"/>
                </a:cubicBezTo>
                <a:cubicBezTo>
                  <a:pt x="828671" y="248204"/>
                  <a:pt x="821418" y="251208"/>
                  <a:pt x="813857" y="251208"/>
                </a:cubicBezTo>
                <a:lnTo>
                  <a:pt x="28512" y="251208"/>
                </a:lnTo>
                <a:cubicBezTo>
                  <a:pt x="20950" y="251208"/>
                  <a:pt x="13698" y="248204"/>
                  <a:pt x="8351" y="242857"/>
                </a:cubicBezTo>
                <a:cubicBezTo>
                  <a:pt x="3004" y="237510"/>
                  <a:pt x="0" y="230258"/>
                  <a:pt x="0" y="222696"/>
                </a:cubicBezTo>
                <a:lnTo>
                  <a:pt x="0" y="28512"/>
                </a:lnTo>
                <a:cubicBezTo>
                  <a:pt x="0" y="20950"/>
                  <a:pt x="3004" y="13698"/>
                  <a:pt x="8351" y="8351"/>
                </a:cubicBezTo>
                <a:cubicBezTo>
                  <a:pt x="13698" y="3004"/>
                  <a:pt x="20950" y="0"/>
                  <a:pt x="28512" y="0"/>
                </a:cubicBezTo>
                <a:close/>
              </a:path>
            </a:pathLst>
          </a:custGeom>
          <a:solidFill>
            <a:srgbClr val="FFF9F4"/>
          </a:solidFill>
          <a:ln w="19050" cap="sq">
            <a:solidFill>
              <a:srgbClr val="000000"/>
            </a:solidFill>
            <a:prstDash val="solid"/>
            <a:miter/>
          </a:ln>
        </p:spPr>
        <p:txBody>
          <a:bodyPr/>
          <a:lstStyle/>
          <a:p>
            <a:pPr defTabSz="642922"/>
            <a:endParaRPr lang="en-US" sz="1266">
              <a:solidFill>
                <a:prstClr val="black"/>
              </a:solidFill>
              <a:latin typeface="Calibri"/>
            </a:endParaRPr>
          </a:p>
        </p:txBody>
      </p:sp>
      <p:sp>
        <p:nvSpPr>
          <p:cNvPr id="102" name="TextBox 102">
            <a:extLst>
              <a:ext uri="{FF2B5EF4-FFF2-40B4-BE49-F238E27FC236}">
                <a16:creationId xmlns:a16="http://schemas.microsoft.com/office/drawing/2014/main" id="{B6ADC545-C47D-023B-2F36-09258158F8D6}"/>
              </a:ext>
            </a:extLst>
          </p:cNvPr>
          <p:cNvSpPr txBox="1"/>
          <p:nvPr/>
        </p:nvSpPr>
        <p:spPr>
          <a:xfrm>
            <a:off x="5723971" y="1340973"/>
            <a:ext cx="1831463" cy="208616"/>
          </a:xfrm>
          <a:prstGeom prst="rect">
            <a:avLst/>
          </a:prstGeom>
          <a:solidFill>
            <a:srgbClr val="0042EE"/>
          </a:solidFill>
        </p:spPr>
        <p:txBody>
          <a:bodyPr wrap="square" lIns="0" tIns="32147" rIns="0" bIns="32147" rtlCol="0" anchor="t">
            <a:spAutoFit/>
          </a:bodyPr>
          <a:lstStyle/>
          <a:p>
            <a:pPr algn="ctr" defTabSz="642922">
              <a:lnSpc>
                <a:spcPts val="1094"/>
              </a:lnSpc>
              <a:spcBef>
                <a:spcPct val="0"/>
              </a:spcBef>
            </a:pPr>
            <a:r>
              <a:rPr lang="en-US" sz="985" b="1">
                <a:solidFill>
                  <a:srgbClr val="FEFEFE"/>
                </a:solidFill>
                <a:latin typeface="Alegreya Sans" panose="00000500000000000000" pitchFamily="2" charset="0"/>
                <a:ea typeface="Montserrat Classic Bold"/>
                <a:cs typeface="Montserrat Classic Bold"/>
                <a:sym typeface="Montserrat Classic Bold"/>
              </a:rPr>
              <a:t>PARTICIPANT SATISFACTION</a:t>
            </a:r>
          </a:p>
        </p:txBody>
      </p:sp>
      <p:pic>
        <p:nvPicPr>
          <p:cNvPr id="36" name="Picture 36" descr="Chart showing ROI was 5.9">
            <a:extLst>
              <a:ext uri="{FF2B5EF4-FFF2-40B4-BE49-F238E27FC236}">
                <a16:creationId xmlns:a16="http://schemas.microsoft.com/office/drawing/2014/main" id="{11F93229-B362-E64B-DEE8-47088108C3DD}"/>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5050720" y="579648"/>
            <a:ext cx="1160524" cy="676973"/>
          </a:xfrm>
          <a:prstGeom prst="rect">
            <a:avLst/>
          </a:prstGeom>
        </p:spPr>
      </p:pic>
      <p:sp>
        <p:nvSpPr>
          <p:cNvPr id="85" name="TextBox 85">
            <a:extLst>
              <a:ext uri="{FF2B5EF4-FFF2-40B4-BE49-F238E27FC236}">
                <a16:creationId xmlns:a16="http://schemas.microsoft.com/office/drawing/2014/main" id="{A3C66D34-496A-97E6-3874-1F537B9F7E52}"/>
              </a:ext>
            </a:extLst>
          </p:cNvPr>
          <p:cNvSpPr txBox="1"/>
          <p:nvPr/>
        </p:nvSpPr>
        <p:spPr>
          <a:xfrm>
            <a:off x="6525821" y="754192"/>
            <a:ext cx="1963851" cy="465256"/>
          </a:xfrm>
          <a:prstGeom prst="rect">
            <a:avLst/>
          </a:prstGeom>
        </p:spPr>
        <p:txBody>
          <a:bodyPr wrap="square" lIns="0" tIns="0" rIns="0" bIns="0" rtlCol="0" anchor="t">
            <a:spAutoFit/>
          </a:bodyPr>
          <a:lstStyle/>
          <a:p>
            <a:pPr algn="ctr" defTabSz="642922">
              <a:lnSpc>
                <a:spcPts val="877"/>
              </a:lnSpc>
              <a:spcBef>
                <a:spcPct val="0"/>
              </a:spcBef>
            </a:pPr>
            <a:r>
              <a:rPr lang="en-US" sz="844" dirty="0">
                <a:latin typeface="Alegreya Sans" panose="00000500000000000000" pitchFamily="2" charset="0"/>
                <a:ea typeface="Montserrat Classic"/>
                <a:cs typeface="Montserrat Classic"/>
                <a:sym typeface="Montserrat Classic"/>
              </a:rPr>
              <a:t>Participants report a high return on investment (ROI) of time and effort, indicating that the program’s </a:t>
            </a:r>
            <a:r>
              <a:rPr lang="en-US" sz="825" dirty="0">
                <a:latin typeface="Alegreya Sans" panose="00000500000000000000" pitchFamily="2" charset="0"/>
                <a:ea typeface="Montserrat Classic"/>
                <a:cs typeface="Montserrat Classic"/>
                <a:sym typeface="Montserrat Classic"/>
              </a:rPr>
              <a:t>content</a:t>
            </a:r>
            <a:r>
              <a:rPr lang="en-US" sz="844" dirty="0">
                <a:latin typeface="Alegreya Sans" panose="00000500000000000000" pitchFamily="2" charset="0"/>
                <a:ea typeface="Montserrat Classic"/>
                <a:cs typeface="Montserrat Classic"/>
                <a:sym typeface="Montserrat Classic"/>
              </a:rPr>
              <a:t> is both valuable and directly applicable to their professional practice.</a:t>
            </a:r>
          </a:p>
        </p:txBody>
      </p:sp>
      <p:sp>
        <p:nvSpPr>
          <p:cNvPr id="38" name="Freeform 38">
            <a:extLst>
              <a:ext uri="{FF2B5EF4-FFF2-40B4-BE49-F238E27FC236}">
                <a16:creationId xmlns:a16="http://schemas.microsoft.com/office/drawing/2014/main" id="{DD3121E2-71D3-555D-C618-C23792904175}"/>
              </a:ext>
              <a:ext uri="{C183D7F6-B498-43B3-948B-1728B52AA6E4}">
                <adec:decorative xmlns:adec="http://schemas.microsoft.com/office/drawing/2017/decorative" val="1"/>
              </a:ext>
            </a:extLst>
          </p:cNvPr>
          <p:cNvSpPr/>
          <p:nvPr/>
        </p:nvSpPr>
        <p:spPr>
          <a:xfrm>
            <a:off x="4867264" y="1611593"/>
            <a:ext cx="3608242" cy="1273910"/>
          </a:xfrm>
          <a:custGeom>
            <a:avLst/>
            <a:gdLst/>
            <a:ahLst/>
            <a:cxnLst/>
            <a:rect l="l" t="t" r="r" b="b"/>
            <a:pathLst>
              <a:path w="814059" h="410761">
                <a:moveTo>
                  <a:pt x="29503" y="0"/>
                </a:moveTo>
                <a:lnTo>
                  <a:pt x="784556" y="0"/>
                </a:lnTo>
                <a:cubicBezTo>
                  <a:pt x="800850" y="0"/>
                  <a:pt x="814059" y="13209"/>
                  <a:pt x="814059" y="29503"/>
                </a:cubicBezTo>
                <a:lnTo>
                  <a:pt x="814059" y="381257"/>
                </a:lnTo>
                <a:cubicBezTo>
                  <a:pt x="814059" y="389082"/>
                  <a:pt x="810951" y="396586"/>
                  <a:pt x="805418" y="402119"/>
                </a:cubicBezTo>
                <a:cubicBezTo>
                  <a:pt x="799885" y="407652"/>
                  <a:pt x="792380" y="410761"/>
                  <a:pt x="784556" y="410761"/>
                </a:cubicBezTo>
                <a:lnTo>
                  <a:pt x="29503" y="410761"/>
                </a:lnTo>
                <a:cubicBezTo>
                  <a:pt x="13209" y="410761"/>
                  <a:pt x="0" y="397551"/>
                  <a:pt x="0" y="381257"/>
                </a:cubicBezTo>
                <a:lnTo>
                  <a:pt x="0" y="29503"/>
                </a:lnTo>
                <a:cubicBezTo>
                  <a:pt x="0" y="13209"/>
                  <a:pt x="13209" y="0"/>
                  <a:pt x="29503" y="0"/>
                </a:cubicBezTo>
                <a:close/>
              </a:path>
            </a:pathLst>
          </a:custGeom>
          <a:solidFill>
            <a:srgbClr val="FEFEFE"/>
          </a:solidFill>
          <a:ln w="19050" cap="sq">
            <a:solidFill>
              <a:srgbClr val="000000"/>
            </a:solidFill>
            <a:prstDash val="solid"/>
            <a:miter/>
          </a:ln>
        </p:spPr>
        <p:txBody>
          <a:bodyPr/>
          <a:lstStyle/>
          <a:p>
            <a:pPr defTabSz="642922"/>
            <a:endParaRPr lang="en-US" sz="1266">
              <a:solidFill>
                <a:prstClr val="black"/>
              </a:solidFill>
              <a:latin typeface="Calibri"/>
            </a:endParaRPr>
          </a:p>
        </p:txBody>
      </p:sp>
      <p:sp>
        <p:nvSpPr>
          <p:cNvPr id="103" name="TextBox 103">
            <a:extLst>
              <a:ext uri="{FF2B5EF4-FFF2-40B4-BE49-F238E27FC236}">
                <a16:creationId xmlns:a16="http://schemas.microsoft.com/office/drawing/2014/main" id="{6D2BAE90-3255-2E48-EC1F-D35EC5E9FCA1}"/>
              </a:ext>
            </a:extLst>
          </p:cNvPr>
          <p:cNvSpPr txBox="1"/>
          <p:nvPr/>
        </p:nvSpPr>
        <p:spPr>
          <a:xfrm>
            <a:off x="5709659" y="2854107"/>
            <a:ext cx="1920726" cy="208616"/>
          </a:xfrm>
          <a:prstGeom prst="rect">
            <a:avLst/>
          </a:prstGeom>
          <a:solidFill>
            <a:srgbClr val="0042EE"/>
          </a:solidFill>
        </p:spPr>
        <p:txBody>
          <a:bodyPr wrap="square" lIns="0" tIns="32147" rIns="0" bIns="32147" rtlCol="0" anchor="t">
            <a:spAutoFit/>
          </a:bodyPr>
          <a:lstStyle/>
          <a:p>
            <a:pPr algn="ctr" defTabSz="642922">
              <a:lnSpc>
                <a:spcPts val="1094"/>
              </a:lnSpc>
              <a:spcBef>
                <a:spcPct val="0"/>
              </a:spcBef>
            </a:pPr>
            <a:r>
              <a:rPr lang="en-US" sz="985" b="1">
                <a:solidFill>
                  <a:srgbClr val="FEFEFE"/>
                </a:solidFill>
                <a:latin typeface="Alegreya Sans" panose="00000500000000000000" pitchFamily="2" charset="0"/>
                <a:ea typeface="Montserrat Classic Bold"/>
                <a:cs typeface="Montserrat Classic Bold"/>
                <a:sym typeface="Montserrat Classic Bold"/>
              </a:rPr>
              <a:t>PRACTICE &amp; PROCESS CHANGES</a:t>
            </a:r>
          </a:p>
        </p:txBody>
      </p:sp>
      <p:sp>
        <p:nvSpPr>
          <p:cNvPr id="92" name="TextBox 92">
            <a:extLst>
              <a:ext uri="{FF2B5EF4-FFF2-40B4-BE49-F238E27FC236}">
                <a16:creationId xmlns:a16="http://schemas.microsoft.com/office/drawing/2014/main" id="{B5EF1B26-9CFF-519A-0355-943EF573E670}"/>
              </a:ext>
            </a:extLst>
          </p:cNvPr>
          <p:cNvSpPr txBox="1"/>
          <p:nvPr/>
        </p:nvSpPr>
        <p:spPr>
          <a:xfrm>
            <a:off x="5045521" y="1639157"/>
            <a:ext cx="3289134" cy="321082"/>
          </a:xfrm>
          <a:prstGeom prst="rect">
            <a:avLst/>
          </a:prstGeom>
          <a:solidFill>
            <a:srgbClr val="0042EE"/>
          </a:solidFill>
        </p:spPr>
        <p:txBody>
          <a:bodyPr wrap="square" lIns="0" tIns="32147" rIns="0" bIns="32147" rtlCol="0" anchor="t">
            <a:spAutoFit/>
          </a:bodyPr>
          <a:lstStyle/>
          <a:p>
            <a:pPr algn="ctr" defTabSz="642922">
              <a:lnSpc>
                <a:spcPts val="1043"/>
              </a:lnSpc>
              <a:spcBef>
                <a:spcPct val="0"/>
              </a:spcBef>
            </a:pPr>
            <a:r>
              <a:rPr lang="en-US" sz="825" b="1">
                <a:solidFill>
                  <a:srgbClr val="FEFEFE"/>
                </a:solidFill>
                <a:latin typeface="Alegreya Sans" panose="00000500000000000000" pitchFamily="2" charset="0"/>
                <a:ea typeface="Canva Sans"/>
                <a:cs typeface="Canva Sans"/>
                <a:sym typeface="Canva Sans"/>
              </a:rPr>
              <a:t>Specific practice &amp; process changes participants planned to adopt as a result of participating in an ECHO</a:t>
            </a:r>
            <a:r>
              <a:rPr lang="en-US" sz="825" b="1">
                <a:solidFill>
                  <a:srgbClr val="FEFEFE"/>
                </a:solidFill>
                <a:latin typeface="Alegreya Sans" panose="00000500000000000000" pitchFamily="2" charset="0"/>
                <a:ea typeface="Canva Sans Bold"/>
                <a:cs typeface="Canva Sans Bold"/>
                <a:sym typeface="Canva Sans Bold"/>
              </a:rPr>
              <a:t> </a:t>
            </a:r>
          </a:p>
        </p:txBody>
      </p:sp>
      <p:sp>
        <p:nvSpPr>
          <p:cNvPr id="41" name="Freeform 41">
            <a:extLst>
              <a:ext uri="{FF2B5EF4-FFF2-40B4-BE49-F238E27FC236}">
                <a16:creationId xmlns:a16="http://schemas.microsoft.com/office/drawing/2014/main" id="{4D70330F-A98A-C81F-FFE6-55B0594AEF00}"/>
              </a:ext>
              <a:ext uri="{C183D7F6-B498-43B3-948B-1728B52AA6E4}">
                <adec:decorative xmlns:adec="http://schemas.microsoft.com/office/drawing/2017/decorative" val="1"/>
              </a:ext>
            </a:extLst>
          </p:cNvPr>
          <p:cNvSpPr/>
          <p:nvPr/>
        </p:nvSpPr>
        <p:spPr>
          <a:xfrm>
            <a:off x="5004146" y="1994414"/>
            <a:ext cx="3328091" cy="236269"/>
          </a:xfrm>
          <a:custGeom>
            <a:avLst/>
            <a:gdLst/>
            <a:ahLst/>
            <a:cxnLst/>
            <a:rect l="l" t="t" r="r" b="b"/>
            <a:pathLst>
              <a:path w="1750953" h="125859">
                <a:moveTo>
                  <a:pt x="0" y="0"/>
                </a:moveTo>
                <a:lnTo>
                  <a:pt x="1750953" y="0"/>
                </a:lnTo>
                <a:lnTo>
                  <a:pt x="1750953" y="125859"/>
                </a:lnTo>
                <a:lnTo>
                  <a:pt x="0" y="125859"/>
                </a:lnTo>
                <a:close/>
              </a:path>
            </a:pathLst>
          </a:custGeom>
          <a:solidFill>
            <a:srgbClr val="FBD160"/>
          </a:solidFill>
        </p:spPr>
        <p:txBody>
          <a:bodyPr/>
          <a:lstStyle/>
          <a:p>
            <a:pPr defTabSz="642922"/>
            <a:endParaRPr lang="en-US" sz="825">
              <a:solidFill>
                <a:prstClr val="black"/>
              </a:solidFill>
              <a:latin typeface="Alegreya Sans" panose="00000500000000000000" pitchFamily="2" charset="0"/>
            </a:endParaRPr>
          </a:p>
        </p:txBody>
      </p:sp>
      <p:sp>
        <p:nvSpPr>
          <p:cNvPr id="42" name="TextBox 42">
            <a:extLst>
              <a:ext uri="{FF2B5EF4-FFF2-40B4-BE49-F238E27FC236}">
                <a16:creationId xmlns:a16="http://schemas.microsoft.com/office/drawing/2014/main" id="{8E50A45A-56CC-ADAE-9C9E-F1F40FB1DBA1}"/>
              </a:ext>
            </a:extLst>
          </p:cNvPr>
          <p:cNvSpPr txBox="1"/>
          <p:nvPr/>
        </p:nvSpPr>
        <p:spPr>
          <a:xfrm>
            <a:off x="5004146" y="2012295"/>
            <a:ext cx="3328091" cy="218388"/>
          </a:xfrm>
          <a:prstGeom prst="rect">
            <a:avLst/>
          </a:prstGeom>
        </p:spPr>
        <p:txBody>
          <a:bodyPr lIns="24438" tIns="24438" rIns="24438" bIns="24438" rtlCol="0" anchor="ctr"/>
          <a:lstStyle/>
          <a:p>
            <a:pPr algn="ctr" defTabSz="642922">
              <a:lnSpc>
                <a:spcPts val="689"/>
              </a:lnSpc>
            </a:pPr>
            <a:r>
              <a:rPr lang="en-US" sz="825" b="1" spc="-18">
                <a:latin typeface="Alegreya Sans" panose="00000500000000000000" pitchFamily="2" charset="0"/>
                <a:ea typeface="Garet Bold"/>
                <a:cs typeface="Garet Bold"/>
                <a:sym typeface="Garet Bold"/>
              </a:rPr>
              <a:t>Patient Communication &amp; Counseling</a:t>
            </a:r>
          </a:p>
        </p:txBody>
      </p:sp>
      <p:sp>
        <p:nvSpPr>
          <p:cNvPr id="53" name="Freeform 53">
            <a:extLst>
              <a:ext uri="{FF2B5EF4-FFF2-40B4-BE49-F238E27FC236}">
                <a16:creationId xmlns:a16="http://schemas.microsoft.com/office/drawing/2014/main" id="{D90B8770-4003-1427-C9C3-EC73BE1274C2}"/>
              </a:ext>
              <a:ext uri="{C183D7F6-B498-43B3-948B-1728B52AA6E4}">
                <adec:decorative xmlns:adec="http://schemas.microsoft.com/office/drawing/2017/decorative" val="1"/>
              </a:ext>
            </a:extLst>
          </p:cNvPr>
          <p:cNvSpPr/>
          <p:nvPr/>
        </p:nvSpPr>
        <p:spPr>
          <a:xfrm>
            <a:off x="5004146" y="2279819"/>
            <a:ext cx="1170224" cy="254541"/>
          </a:xfrm>
          <a:custGeom>
            <a:avLst/>
            <a:gdLst/>
            <a:ahLst/>
            <a:cxnLst/>
            <a:rect l="l" t="t" r="r" b="b"/>
            <a:pathLst>
              <a:path w="557233" h="189626">
                <a:moveTo>
                  <a:pt x="0" y="0"/>
                </a:moveTo>
                <a:lnTo>
                  <a:pt x="557233" y="0"/>
                </a:lnTo>
                <a:lnTo>
                  <a:pt x="557233" y="189626"/>
                </a:lnTo>
                <a:lnTo>
                  <a:pt x="0" y="189626"/>
                </a:lnTo>
                <a:close/>
              </a:path>
            </a:pathLst>
          </a:custGeom>
          <a:solidFill>
            <a:srgbClr val="F79150"/>
          </a:solidFill>
        </p:spPr>
        <p:txBody>
          <a:bodyPr/>
          <a:lstStyle/>
          <a:p>
            <a:pPr defTabSz="642922"/>
            <a:endParaRPr lang="en-US" sz="825">
              <a:solidFill>
                <a:prstClr val="black"/>
              </a:solidFill>
              <a:latin typeface="Alegreya Sans" panose="00000500000000000000" pitchFamily="2" charset="0"/>
            </a:endParaRPr>
          </a:p>
        </p:txBody>
      </p:sp>
      <p:sp>
        <p:nvSpPr>
          <p:cNvPr id="54" name="TextBox 54">
            <a:extLst>
              <a:ext uri="{FF2B5EF4-FFF2-40B4-BE49-F238E27FC236}">
                <a16:creationId xmlns:a16="http://schemas.microsoft.com/office/drawing/2014/main" id="{C2D3F63E-0DCD-A34F-CDB7-F11048590C60}"/>
              </a:ext>
            </a:extLst>
          </p:cNvPr>
          <p:cNvSpPr txBox="1"/>
          <p:nvPr/>
        </p:nvSpPr>
        <p:spPr>
          <a:xfrm>
            <a:off x="5004146" y="2292605"/>
            <a:ext cx="1170224" cy="241755"/>
          </a:xfrm>
          <a:prstGeom prst="rect">
            <a:avLst/>
          </a:prstGeom>
        </p:spPr>
        <p:txBody>
          <a:bodyPr lIns="24438" tIns="24438" rIns="24438" bIns="24438" rtlCol="0" anchor="ctr"/>
          <a:lstStyle/>
          <a:p>
            <a:pPr algn="ctr" defTabSz="642922">
              <a:lnSpc>
                <a:spcPts val="689"/>
              </a:lnSpc>
            </a:pPr>
            <a:r>
              <a:rPr lang="en-US" sz="825" b="1" spc="-18">
                <a:latin typeface="Alegreya Sans" panose="00000500000000000000" pitchFamily="2" charset="0"/>
                <a:ea typeface="Garet Bold"/>
                <a:cs typeface="Garet Bold"/>
                <a:sym typeface="Garet Bold"/>
              </a:rPr>
              <a:t>Screening &amp; Assessment</a:t>
            </a:r>
          </a:p>
        </p:txBody>
      </p:sp>
      <p:sp>
        <p:nvSpPr>
          <p:cNvPr id="56" name="Freeform 56">
            <a:extLst>
              <a:ext uri="{FF2B5EF4-FFF2-40B4-BE49-F238E27FC236}">
                <a16:creationId xmlns:a16="http://schemas.microsoft.com/office/drawing/2014/main" id="{BC8DFDCC-9E2E-6D12-6518-5D67CA3B7553}"/>
              </a:ext>
              <a:ext uri="{C183D7F6-B498-43B3-948B-1728B52AA6E4}">
                <adec:decorative xmlns:adec="http://schemas.microsoft.com/office/drawing/2017/decorative" val="1"/>
              </a:ext>
            </a:extLst>
          </p:cNvPr>
          <p:cNvSpPr/>
          <p:nvPr/>
        </p:nvSpPr>
        <p:spPr>
          <a:xfrm>
            <a:off x="6216321" y="2279819"/>
            <a:ext cx="1008289" cy="254541"/>
          </a:xfrm>
          <a:custGeom>
            <a:avLst/>
            <a:gdLst/>
            <a:ahLst/>
            <a:cxnLst/>
            <a:rect l="l" t="t" r="r" b="b"/>
            <a:pathLst>
              <a:path w="449582" h="189626">
                <a:moveTo>
                  <a:pt x="0" y="0"/>
                </a:moveTo>
                <a:lnTo>
                  <a:pt x="449582" y="0"/>
                </a:lnTo>
                <a:lnTo>
                  <a:pt x="449582" y="189626"/>
                </a:lnTo>
                <a:lnTo>
                  <a:pt x="0" y="189626"/>
                </a:lnTo>
                <a:close/>
              </a:path>
            </a:pathLst>
          </a:custGeom>
          <a:solidFill>
            <a:srgbClr val="FF8686"/>
          </a:solidFill>
        </p:spPr>
        <p:txBody>
          <a:bodyPr/>
          <a:lstStyle/>
          <a:p>
            <a:pPr defTabSz="642922"/>
            <a:endParaRPr lang="en-US" sz="825">
              <a:solidFill>
                <a:prstClr val="black"/>
              </a:solidFill>
              <a:latin typeface="Alegreya Sans" panose="00000500000000000000" pitchFamily="2" charset="0"/>
            </a:endParaRPr>
          </a:p>
        </p:txBody>
      </p:sp>
      <p:sp>
        <p:nvSpPr>
          <p:cNvPr id="57" name="TextBox 57">
            <a:extLst>
              <a:ext uri="{FF2B5EF4-FFF2-40B4-BE49-F238E27FC236}">
                <a16:creationId xmlns:a16="http://schemas.microsoft.com/office/drawing/2014/main" id="{802A5FB8-E4D1-687D-CA85-27DE6D77F9A8}"/>
              </a:ext>
            </a:extLst>
          </p:cNvPr>
          <p:cNvSpPr txBox="1"/>
          <p:nvPr/>
        </p:nvSpPr>
        <p:spPr>
          <a:xfrm>
            <a:off x="6216321" y="2292605"/>
            <a:ext cx="1008289" cy="241755"/>
          </a:xfrm>
          <a:prstGeom prst="rect">
            <a:avLst/>
          </a:prstGeom>
        </p:spPr>
        <p:txBody>
          <a:bodyPr lIns="24438" tIns="24438" rIns="24438" bIns="24438" rtlCol="0" anchor="ctr"/>
          <a:lstStyle/>
          <a:p>
            <a:pPr algn="ctr" defTabSz="642922">
              <a:lnSpc>
                <a:spcPts val="689"/>
              </a:lnSpc>
            </a:pPr>
            <a:r>
              <a:rPr lang="en-US" sz="825" b="1" spc="-18">
                <a:latin typeface="Alegreya Sans" panose="00000500000000000000" pitchFamily="2" charset="0"/>
                <a:ea typeface="Garet Bold"/>
                <a:cs typeface="Garet Bold"/>
                <a:sym typeface="Garet Bold"/>
              </a:rPr>
              <a:t>Patient Education</a:t>
            </a:r>
          </a:p>
        </p:txBody>
      </p:sp>
      <p:sp>
        <p:nvSpPr>
          <p:cNvPr id="50" name="Freeform 50">
            <a:extLst>
              <a:ext uri="{FF2B5EF4-FFF2-40B4-BE49-F238E27FC236}">
                <a16:creationId xmlns:a16="http://schemas.microsoft.com/office/drawing/2014/main" id="{695DB7A4-3E92-3E17-7375-8CAAC4929282}"/>
              </a:ext>
              <a:ext uri="{C183D7F6-B498-43B3-948B-1728B52AA6E4}">
                <adec:decorative xmlns:adec="http://schemas.microsoft.com/office/drawing/2017/decorative" val="1"/>
              </a:ext>
            </a:extLst>
          </p:cNvPr>
          <p:cNvSpPr/>
          <p:nvPr/>
        </p:nvSpPr>
        <p:spPr>
          <a:xfrm>
            <a:off x="7270776" y="2273873"/>
            <a:ext cx="1061461" cy="254541"/>
          </a:xfrm>
          <a:custGeom>
            <a:avLst/>
            <a:gdLst/>
            <a:ahLst/>
            <a:cxnLst/>
            <a:rect l="l" t="t" r="r" b="b"/>
            <a:pathLst>
              <a:path w="676032" h="189626">
                <a:moveTo>
                  <a:pt x="0" y="0"/>
                </a:moveTo>
                <a:lnTo>
                  <a:pt x="676032" y="0"/>
                </a:lnTo>
                <a:lnTo>
                  <a:pt x="676032" y="189626"/>
                </a:lnTo>
                <a:lnTo>
                  <a:pt x="0" y="189626"/>
                </a:lnTo>
                <a:close/>
              </a:path>
            </a:pathLst>
          </a:custGeom>
          <a:solidFill>
            <a:srgbClr val="ADBB3A"/>
          </a:solidFill>
        </p:spPr>
        <p:txBody>
          <a:bodyPr/>
          <a:lstStyle/>
          <a:p>
            <a:pPr defTabSz="642922"/>
            <a:endParaRPr lang="en-US" sz="825">
              <a:solidFill>
                <a:prstClr val="black"/>
              </a:solidFill>
              <a:latin typeface="Alegreya Sans" panose="00000500000000000000" pitchFamily="2" charset="0"/>
            </a:endParaRPr>
          </a:p>
        </p:txBody>
      </p:sp>
      <p:sp>
        <p:nvSpPr>
          <p:cNvPr id="51" name="TextBox 51">
            <a:extLst>
              <a:ext uri="{FF2B5EF4-FFF2-40B4-BE49-F238E27FC236}">
                <a16:creationId xmlns:a16="http://schemas.microsoft.com/office/drawing/2014/main" id="{2F53E75D-C446-B434-DA59-DF22290A83F4}"/>
              </a:ext>
            </a:extLst>
          </p:cNvPr>
          <p:cNvSpPr txBox="1"/>
          <p:nvPr/>
        </p:nvSpPr>
        <p:spPr>
          <a:xfrm>
            <a:off x="7270776" y="2286659"/>
            <a:ext cx="1061461" cy="241755"/>
          </a:xfrm>
          <a:prstGeom prst="rect">
            <a:avLst/>
          </a:prstGeom>
        </p:spPr>
        <p:txBody>
          <a:bodyPr lIns="24438" tIns="24438" rIns="24438" bIns="24438" rtlCol="0" anchor="ctr"/>
          <a:lstStyle/>
          <a:p>
            <a:pPr algn="ctr" defTabSz="642922">
              <a:lnSpc>
                <a:spcPts val="689"/>
              </a:lnSpc>
            </a:pPr>
            <a:r>
              <a:rPr lang="en-US" sz="825" b="1" spc="-18" dirty="0">
                <a:latin typeface="Alegreya Sans" panose="00000500000000000000" pitchFamily="2" charset="0"/>
                <a:ea typeface="Garet Bold"/>
                <a:cs typeface="Garet Bold"/>
                <a:sym typeface="Garet Bold"/>
              </a:rPr>
              <a:t>Telehealth &amp; Technology</a:t>
            </a:r>
          </a:p>
        </p:txBody>
      </p:sp>
      <p:sp>
        <p:nvSpPr>
          <p:cNvPr id="44" name="Freeform 44">
            <a:extLst>
              <a:ext uri="{FF2B5EF4-FFF2-40B4-BE49-F238E27FC236}">
                <a16:creationId xmlns:a16="http://schemas.microsoft.com/office/drawing/2014/main" id="{B7F05390-99EA-7A18-BF35-B13D6ED0395E}"/>
              </a:ext>
              <a:ext uri="{C183D7F6-B498-43B3-948B-1728B52AA6E4}">
                <adec:decorative xmlns:adec="http://schemas.microsoft.com/office/drawing/2017/decorative" val="1"/>
              </a:ext>
            </a:extLst>
          </p:cNvPr>
          <p:cNvSpPr/>
          <p:nvPr/>
        </p:nvSpPr>
        <p:spPr>
          <a:xfrm>
            <a:off x="5026606" y="2569595"/>
            <a:ext cx="1120652" cy="259746"/>
          </a:xfrm>
          <a:custGeom>
            <a:avLst/>
            <a:gdLst/>
            <a:ahLst/>
            <a:cxnLst/>
            <a:rect l="l" t="t" r="r" b="b"/>
            <a:pathLst>
              <a:path w="662205" h="193504">
                <a:moveTo>
                  <a:pt x="0" y="0"/>
                </a:moveTo>
                <a:lnTo>
                  <a:pt x="662205" y="0"/>
                </a:lnTo>
                <a:lnTo>
                  <a:pt x="662205" y="193504"/>
                </a:lnTo>
                <a:lnTo>
                  <a:pt x="0" y="193504"/>
                </a:lnTo>
                <a:close/>
              </a:path>
            </a:pathLst>
          </a:custGeom>
          <a:solidFill>
            <a:srgbClr val="BFA2FA"/>
          </a:solidFill>
        </p:spPr>
        <p:txBody>
          <a:bodyPr/>
          <a:lstStyle/>
          <a:p>
            <a:pPr defTabSz="642922"/>
            <a:endParaRPr lang="en-US" sz="825">
              <a:solidFill>
                <a:prstClr val="black"/>
              </a:solidFill>
              <a:latin typeface="Alegreya Sans" panose="00000500000000000000" pitchFamily="2" charset="0"/>
            </a:endParaRPr>
          </a:p>
        </p:txBody>
      </p:sp>
      <p:sp>
        <p:nvSpPr>
          <p:cNvPr id="45" name="TextBox 45">
            <a:extLst>
              <a:ext uri="{FF2B5EF4-FFF2-40B4-BE49-F238E27FC236}">
                <a16:creationId xmlns:a16="http://schemas.microsoft.com/office/drawing/2014/main" id="{B9E09A7D-40CA-98F5-674E-90EC37079DB7}"/>
              </a:ext>
              <a:ext uri="{C183D7F6-B498-43B3-948B-1728B52AA6E4}">
                <adec:decorative xmlns:adec="http://schemas.microsoft.com/office/drawing/2017/decorative" val="0"/>
              </a:ext>
            </a:extLst>
          </p:cNvPr>
          <p:cNvSpPr txBox="1"/>
          <p:nvPr/>
        </p:nvSpPr>
        <p:spPr>
          <a:xfrm>
            <a:off x="5026606" y="2582381"/>
            <a:ext cx="1120652" cy="246960"/>
          </a:xfrm>
          <a:prstGeom prst="rect">
            <a:avLst/>
          </a:prstGeom>
        </p:spPr>
        <p:txBody>
          <a:bodyPr lIns="24438" tIns="24438" rIns="24438" bIns="24438" rtlCol="0" anchor="ctr"/>
          <a:lstStyle/>
          <a:p>
            <a:pPr algn="ctr" defTabSz="642922">
              <a:lnSpc>
                <a:spcPts val="689"/>
              </a:lnSpc>
            </a:pPr>
            <a:r>
              <a:rPr lang="en-US" sz="825" b="1" spc="-18">
                <a:latin typeface="Alegreya Sans" panose="00000500000000000000" pitchFamily="2" charset="0"/>
                <a:ea typeface="Garet Bold"/>
                <a:cs typeface="Garet Bold"/>
                <a:sym typeface="Garet Bold"/>
              </a:rPr>
              <a:t>Practice &amp; Workflow Improvements</a:t>
            </a:r>
          </a:p>
        </p:txBody>
      </p:sp>
      <p:sp>
        <p:nvSpPr>
          <p:cNvPr id="47" name="Freeform 47">
            <a:extLst>
              <a:ext uri="{FF2B5EF4-FFF2-40B4-BE49-F238E27FC236}">
                <a16:creationId xmlns:a16="http://schemas.microsoft.com/office/drawing/2014/main" id="{2150BC1B-6F20-B149-3FB0-B67EDEA55ACA}"/>
              </a:ext>
              <a:ext uri="{C183D7F6-B498-43B3-948B-1728B52AA6E4}">
                <adec:decorative xmlns:adec="http://schemas.microsoft.com/office/drawing/2017/decorative" val="1"/>
              </a:ext>
            </a:extLst>
          </p:cNvPr>
          <p:cNvSpPr/>
          <p:nvPr/>
        </p:nvSpPr>
        <p:spPr>
          <a:xfrm>
            <a:off x="6182521" y="2559797"/>
            <a:ext cx="1042088" cy="260352"/>
          </a:xfrm>
          <a:custGeom>
            <a:avLst/>
            <a:gdLst/>
            <a:ahLst/>
            <a:cxnLst/>
            <a:rect l="l" t="t" r="r" b="b"/>
            <a:pathLst>
              <a:path w="528715" h="193955">
                <a:moveTo>
                  <a:pt x="0" y="0"/>
                </a:moveTo>
                <a:lnTo>
                  <a:pt x="528715" y="0"/>
                </a:lnTo>
                <a:lnTo>
                  <a:pt x="528715" y="193955"/>
                </a:lnTo>
                <a:lnTo>
                  <a:pt x="0" y="193955"/>
                </a:lnTo>
                <a:close/>
              </a:path>
            </a:pathLst>
          </a:custGeom>
          <a:solidFill>
            <a:srgbClr val="56B5B7"/>
          </a:solidFill>
        </p:spPr>
        <p:txBody>
          <a:bodyPr/>
          <a:lstStyle/>
          <a:p>
            <a:pPr defTabSz="642922"/>
            <a:endParaRPr lang="en-US" sz="825">
              <a:solidFill>
                <a:prstClr val="black"/>
              </a:solidFill>
              <a:latin typeface="Alegreya Sans" panose="00000500000000000000" pitchFamily="2" charset="0"/>
            </a:endParaRPr>
          </a:p>
        </p:txBody>
      </p:sp>
      <p:sp>
        <p:nvSpPr>
          <p:cNvPr id="48" name="TextBox 48">
            <a:extLst>
              <a:ext uri="{FF2B5EF4-FFF2-40B4-BE49-F238E27FC236}">
                <a16:creationId xmlns:a16="http://schemas.microsoft.com/office/drawing/2014/main" id="{2809E6B1-7CC5-9D26-6619-F00138B33938}"/>
              </a:ext>
            </a:extLst>
          </p:cNvPr>
          <p:cNvSpPr txBox="1"/>
          <p:nvPr/>
        </p:nvSpPr>
        <p:spPr>
          <a:xfrm>
            <a:off x="6182521" y="2572583"/>
            <a:ext cx="1042088" cy="247566"/>
          </a:xfrm>
          <a:prstGeom prst="rect">
            <a:avLst/>
          </a:prstGeom>
        </p:spPr>
        <p:txBody>
          <a:bodyPr lIns="24438" tIns="24438" rIns="24438" bIns="24438" rtlCol="0" anchor="ctr"/>
          <a:lstStyle/>
          <a:p>
            <a:pPr algn="ctr" defTabSz="642922">
              <a:lnSpc>
                <a:spcPts val="689"/>
              </a:lnSpc>
            </a:pPr>
            <a:r>
              <a:rPr lang="en-US" sz="825" b="1" spc="-18">
                <a:latin typeface="Alegreya Sans" panose="00000500000000000000" pitchFamily="2" charset="0"/>
                <a:ea typeface="Garet Bold"/>
                <a:cs typeface="Garet Bold"/>
                <a:sym typeface="Garet Bold"/>
              </a:rPr>
              <a:t>Community Engagement</a:t>
            </a:r>
          </a:p>
        </p:txBody>
      </p:sp>
      <p:sp>
        <p:nvSpPr>
          <p:cNvPr id="60" name="Freeform 60">
            <a:extLst>
              <a:ext uri="{FF2B5EF4-FFF2-40B4-BE49-F238E27FC236}">
                <a16:creationId xmlns:a16="http://schemas.microsoft.com/office/drawing/2014/main" id="{C227B720-1396-2737-7094-E1224C4C4B61}"/>
              </a:ext>
              <a:ext uri="{C183D7F6-B498-43B3-948B-1728B52AA6E4}">
                <adec:decorative xmlns:adec="http://schemas.microsoft.com/office/drawing/2017/decorative" val="1"/>
              </a:ext>
            </a:extLst>
          </p:cNvPr>
          <p:cNvSpPr/>
          <p:nvPr/>
        </p:nvSpPr>
        <p:spPr>
          <a:xfrm>
            <a:off x="7257731" y="2554809"/>
            <a:ext cx="1083834" cy="260352"/>
          </a:xfrm>
          <a:custGeom>
            <a:avLst/>
            <a:gdLst/>
            <a:ahLst/>
            <a:cxnLst/>
            <a:rect l="l" t="t" r="r" b="b"/>
            <a:pathLst>
              <a:path w="475525" h="193955">
                <a:moveTo>
                  <a:pt x="0" y="0"/>
                </a:moveTo>
                <a:lnTo>
                  <a:pt x="475525" y="0"/>
                </a:lnTo>
                <a:lnTo>
                  <a:pt x="475525" y="193955"/>
                </a:lnTo>
                <a:lnTo>
                  <a:pt x="0" y="193955"/>
                </a:lnTo>
                <a:close/>
              </a:path>
            </a:pathLst>
          </a:custGeom>
          <a:solidFill>
            <a:srgbClr val="70A1D4"/>
          </a:solidFill>
        </p:spPr>
        <p:txBody>
          <a:bodyPr/>
          <a:lstStyle/>
          <a:p>
            <a:pPr defTabSz="642922"/>
            <a:endParaRPr lang="en-US" sz="825">
              <a:solidFill>
                <a:prstClr val="black"/>
              </a:solidFill>
              <a:latin typeface="Alegreya Sans" panose="00000500000000000000" pitchFamily="2" charset="0"/>
            </a:endParaRPr>
          </a:p>
        </p:txBody>
      </p:sp>
      <p:sp>
        <p:nvSpPr>
          <p:cNvPr id="61" name="TextBox 61">
            <a:extLst>
              <a:ext uri="{FF2B5EF4-FFF2-40B4-BE49-F238E27FC236}">
                <a16:creationId xmlns:a16="http://schemas.microsoft.com/office/drawing/2014/main" id="{9D766789-360E-08BD-95DA-A4D045FBF672}"/>
              </a:ext>
            </a:extLst>
          </p:cNvPr>
          <p:cNvSpPr txBox="1"/>
          <p:nvPr/>
        </p:nvSpPr>
        <p:spPr>
          <a:xfrm>
            <a:off x="7257731" y="2567595"/>
            <a:ext cx="1083834" cy="247566"/>
          </a:xfrm>
          <a:prstGeom prst="rect">
            <a:avLst/>
          </a:prstGeom>
        </p:spPr>
        <p:txBody>
          <a:bodyPr lIns="24438" tIns="24438" rIns="24438" bIns="24438" rtlCol="0" anchor="ctr"/>
          <a:lstStyle/>
          <a:p>
            <a:pPr algn="ctr" defTabSz="642922">
              <a:lnSpc>
                <a:spcPts val="689"/>
              </a:lnSpc>
            </a:pPr>
            <a:r>
              <a:rPr lang="en-US" sz="825" b="1" spc="-18">
                <a:latin typeface="Alegreya Sans" panose="00000500000000000000" pitchFamily="2" charset="0"/>
                <a:ea typeface="Garet Bold"/>
                <a:cs typeface="Garet Bold"/>
                <a:sym typeface="Garet Bold"/>
              </a:rPr>
              <a:t>Policy Changes</a:t>
            </a:r>
          </a:p>
        </p:txBody>
      </p:sp>
      <p:sp>
        <p:nvSpPr>
          <p:cNvPr id="74" name="Freeform 74">
            <a:extLst>
              <a:ext uri="{FF2B5EF4-FFF2-40B4-BE49-F238E27FC236}">
                <a16:creationId xmlns:a16="http://schemas.microsoft.com/office/drawing/2014/main" id="{D6E8EF14-2150-3B15-62A0-4FA82EE7640D}"/>
              </a:ext>
              <a:ext uri="{C183D7F6-B498-43B3-948B-1728B52AA6E4}">
                <adec:decorative xmlns:adec="http://schemas.microsoft.com/office/drawing/2017/decorative" val="1"/>
              </a:ext>
            </a:extLst>
          </p:cNvPr>
          <p:cNvSpPr/>
          <p:nvPr/>
        </p:nvSpPr>
        <p:spPr>
          <a:xfrm>
            <a:off x="4881285" y="3151927"/>
            <a:ext cx="3609912" cy="1319525"/>
          </a:xfrm>
          <a:custGeom>
            <a:avLst/>
            <a:gdLst/>
            <a:ahLst/>
            <a:cxnLst/>
            <a:rect l="l" t="t" r="r" b="b"/>
            <a:pathLst>
              <a:path w="635059" h="436671">
                <a:moveTo>
                  <a:pt x="37819" y="0"/>
                </a:moveTo>
                <a:lnTo>
                  <a:pt x="597240" y="0"/>
                </a:lnTo>
                <a:cubicBezTo>
                  <a:pt x="607270" y="0"/>
                  <a:pt x="616890" y="3985"/>
                  <a:pt x="623982" y="11077"/>
                </a:cubicBezTo>
                <a:cubicBezTo>
                  <a:pt x="631075" y="18170"/>
                  <a:pt x="635059" y="27789"/>
                  <a:pt x="635059" y="37819"/>
                </a:cubicBezTo>
                <a:lnTo>
                  <a:pt x="635059" y="398852"/>
                </a:lnTo>
                <a:cubicBezTo>
                  <a:pt x="635059" y="408882"/>
                  <a:pt x="631075" y="418502"/>
                  <a:pt x="623982" y="425594"/>
                </a:cubicBezTo>
                <a:cubicBezTo>
                  <a:pt x="616890" y="432687"/>
                  <a:pt x="607270" y="436671"/>
                  <a:pt x="597240" y="436671"/>
                </a:cubicBezTo>
                <a:lnTo>
                  <a:pt x="37819" y="436671"/>
                </a:lnTo>
                <a:cubicBezTo>
                  <a:pt x="27789" y="436671"/>
                  <a:pt x="18170" y="432687"/>
                  <a:pt x="11077" y="425594"/>
                </a:cubicBezTo>
                <a:cubicBezTo>
                  <a:pt x="3985" y="418502"/>
                  <a:pt x="0" y="408882"/>
                  <a:pt x="0" y="398852"/>
                </a:cubicBezTo>
                <a:lnTo>
                  <a:pt x="0" y="37819"/>
                </a:lnTo>
                <a:cubicBezTo>
                  <a:pt x="0" y="27789"/>
                  <a:pt x="3985" y="18170"/>
                  <a:pt x="11077" y="11077"/>
                </a:cubicBezTo>
                <a:cubicBezTo>
                  <a:pt x="18170" y="3985"/>
                  <a:pt x="27789" y="0"/>
                  <a:pt x="37819" y="0"/>
                </a:cubicBezTo>
                <a:close/>
              </a:path>
            </a:pathLst>
          </a:custGeom>
          <a:solidFill>
            <a:srgbClr val="FFF9F4"/>
          </a:solidFill>
          <a:ln w="19050" cap="sq">
            <a:solidFill>
              <a:srgbClr val="000000"/>
            </a:solidFill>
            <a:prstDash val="solid"/>
            <a:miter/>
          </a:ln>
        </p:spPr>
        <p:txBody>
          <a:bodyPr/>
          <a:lstStyle/>
          <a:p>
            <a:pPr defTabSz="642922"/>
            <a:endParaRPr lang="en-US" sz="1266">
              <a:solidFill>
                <a:prstClr val="black"/>
              </a:solidFill>
              <a:latin typeface="Alegreya Sans" panose="00000500000000000000" pitchFamily="2" charset="0"/>
            </a:endParaRPr>
          </a:p>
        </p:txBody>
      </p:sp>
      <p:sp>
        <p:nvSpPr>
          <p:cNvPr id="104" name="TextBox 104">
            <a:extLst>
              <a:ext uri="{FF2B5EF4-FFF2-40B4-BE49-F238E27FC236}">
                <a16:creationId xmlns:a16="http://schemas.microsoft.com/office/drawing/2014/main" id="{3699D92C-E8A8-7ABB-49F6-1B0078EE554B}"/>
              </a:ext>
            </a:extLst>
          </p:cNvPr>
          <p:cNvSpPr txBox="1"/>
          <p:nvPr/>
        </p:nvSpPr>
        <p:spPr>
          <a:xfrm>
            <a:off x="5802469" y="4411775"/>
            <a:ext cx="1920726" cy="208616"/>
          </a:xfrm>
          <a:prstGeom prst="rect">
            <a:avLst/>
          </a:prstGeom>
          <a:solidFill>
            <a:srgbClr val="0042EE"/>
          </a:solidFill>
        </p:spPr>
        <p:txBody>
          <a:bodyPr wrap="square" lIns="0" tIns="32147" rIns="0" bIns="32147" rtlCol="0" anchor="t">
            <a:spAutoFit/>
          </a:bodyPr>
          <a:lstStyle/>
          <a:p>
            <a:pPr algn="ctr" defTabSz="642922">
              <a:lnSpc>
                <a:spcPts val="1094"/>
              </a:lnSpc>
              <a:spcBef>
                <a:spcPct val="0"/>
              </a:spcBef>
            </a:pPr>
            <a:r>
              <a:rPr lang="en-US" sz="985" b="1">
                <a:solidFill>
                  <a:srgbClr val="FEFEFE"/>
                </a:solidFill>
                <a:latin typeface="Alegreya Sans" panose="00000500000000000000" pitchFamily="2" charset="0"/>
                <a:ea typeface="Montserrat Classic Bold"/>
                <a:cs typeface="Montserrat Classic Bold"/>
                <a:sym typeface="Montserrat Classic Bold"/>
              </a:rPr>
              <a:t>PARTICIPANT CHANGES</a:t>
            </a:r>
          </a:p>
        </p:txBody>
      </p:sp>
      <p:grpSp>
        <p:nvGrpSpPr>
          <p:cNvPr id="3" name="Group 2" descr="78% of participants* (n=462 out of 595 from 50 programs) planned to modify what they do in practice. 77% of participants* (n=457 out of 597 from 50 programs) intended to implement new strategies in practice. 96% of participants* (n=553 out of 577 from 50 programs) identified specific practice &amp; process changes they plan to adopt. *Participants who completed the post program CME Attestation Survey.">
            <a:extLst>
              <a:ext uri="{FF2B5EF4-FFF2-40B4-BE49-F238E27FC236}">
                <a16:creationId xmlns:a16="http://schemas.microsoft.com/office/drawing/2014/main" id="{86479C4B-A320-F39E-7FAF-35C9BC637CA4}"/>
              </a:ext>
            </a:extLst>
          </p:cNvPr>
          <p:cNvGrpSpPr/>
          <p:nvPr/>
        </p:nvGrpSpPr>
        <p:grpSpPr>
          <a:xfrm>
            <a:off x="4331367" y="3225199"/>
            <a:ext cx="4130407" cy="1185048"/>
            <a:chOff x="4331367" y="3225199"/>
            <a:chExt cx="4130407" cy="1185048"/>
          </a:xfrm>
        </p:grpSpPr>
        <p:sp>
          <p:nvSpPr>
            <p:cNvPr id="88" name="TextBox 88">
              <a:extLst>
                <a:ext uri="{FF2B5EF4-FFF2-40B4-BE49-F238E27FC236}">
                  <a16:creationId xmlns:a16="http://schemas.microsoft.com/office/drawing/2014/main" id="{E8200E9A-1201-5983-3867-CF1E66A6A84F}"/>
                </a:ext>
              </a:extLst>
            </p:cNvPr>
            <p:cNvSpPr txBox="1"/>
            <p:nvPr/>
          </p:nvSpPr>
          <p:spPr>
            <a:xfrm>
              <a:off x="5125081" y="3330626"/>
              <a:ext cx="324609" cy="149080"/>
            </a:xfrm>
            <a:prstGeom prst="rect">
              <a:avLst/>
            </a:prstGeom>
          </p:spPr>
          <p:txBody>
            <a:bodyPr lIns="0" tIns="0" rIns="0" bIns="0" rtlCol="0" anchor="t">
              <a:spAutoFit/>
            </a:bodyPr>
            <a:lstStyle/>
            <a:p>
              <a:pPr defTabSz="642922">
                <a:lnSpc>
                  <a:spcPts val="1112"/>
                </a:lnSpc>
                <a:spcBef>
                  <a:spcPct val="0"/>
                </a:spcBef>
              </a:pPr>
              <a:r>
                <a:rPr lang="en-US" sz="1125" b="1" dirty="0">
                  <a:latin typeface="Alegreya Sans" panose="00000500000000000000" pitchFamily="2" charset="0"/>
                  <a:ea typeface="Garet Bold"/>
                  <a:cs typeface="Garet Bold"/>
                  <a:sym typeface="Garet Bold"/>
                </a:rPr>
                <a:t>78%</a:t>
              </a:r>
            </a:p>
          </p:txBody>
        </p:sp>
        <p:sp>
          <p:nvSpPr>
            <p:cNvPr id="89" name="TextBox 89">
              <a:extLst>
                <a:ext uri="{FF2B5EF4-FFF2-40B4-BE49-F238E27FC236}">
                  <a16:creationId xmlns:a16="http://schemas.microsoft.com/office/drawing/2014/main" id="{811E992E-C3E4-D73F-3E44-C3A6E2218285}"/>
                </a:ext>
              </a:extLst>
            </p:cNvPr>
            <p:cNvSpPr txBox="1"/>
            <p:nvPr/>
          </p:nvSpPr>
          <p:spPr>
            <a:xfrm>
              <a:off x="5531297" y="3266643"/>
              <a:ext cx="2930477" cy="211981"/>
            </a:xfrm>
            <a:prstGeom prst="rect">
              <a:avLst/>
            </a:prstGeom>
          </p:spPr>
          <p:txBody>
            <a:bodyPr wrap="square" lIns="0" tIns="0" rIns="0" bIns="0" rtlCol="0" anchor="t">
              <a:spAutoFit/>
            </a:bodyPr>
            <a:lstStyle/>
            <a:p>
              <a:pPr defTabSz="642922">
                <a:lnSpc>
                  <a:spcPts val="770"/>
                </a:lnSpc>
              </a:pPr>
              <a:r>
                <a:rPr lang="en-US" sz="844" dirty="0">
                  <a:latin typeface="Alegreya Sans" panose="00000500000000000000" pitchFamily="2" charset="0"/>
                  <a:ea typeface="Montserrat Classic"/>
                  <a:cs typeface="Montserrat Classic"/>
                  <a:sym typeface="Montserrat Classic"/>
                </a:rPr>
                <a:t>Of participants* (n=462 out of 595 from 50 programs) planned to modify what they do in practice. </a:t>
              </a:r>
            </a:p>
          </p:txBody>
        </p:sp>
        <p:sp>
          <p:nvSpPr>
            <p:cNvPr id="77" name="Freeform 77">
              <a:extLst>
                <a:ext uri="{FF2B5EF4-FFF2-40B4-BE49-F238E27FC236}">
                  <a16:creationId xmlns:a16="http://schemas.microsoft.com/office/drawing/2014/main" id="{5A7C7C0C-5D61-AC4C-E25D-572A2EF908B4}"/>
                </a:ext>
                <a:ext uri="{C183D7F6-B498-43B3-948B-1728B52AA6E4}">
                  <adec:decorative xmlns:adec="http://schemas.microsoft.com/office/drawing/2017/decorative" val="1"/>
                </a:ext>
              </a:extLst>
            </p:cNvPr>
            <p:cNvSpPr/>
            <p:nvPr/>
          </p:nvSpPr>
          <p:spPr>
            <a:xfrm>
              <a:off x="5032805" y="3601266"/>
              <a:ext cx="464066" cy="326419"/>
            </a:xfrm>
            <a:custGeom>
              <a:avLst/>
              <a:gdLst/>
              <a:ahLst/>
              <a:cxnLst/>
              <a:rect l="l" t="t" r="r" b="b"/>
              <a:pathLst>
                <a:path w="689401" h="414502">
                  <a:moveTo>
                    <a:pt x="0" y="0"/>
                  </a:moveTo>
                  <a:lnTo>
                    <a:pt x="689401" y="0"/>
                  </a:lnTo>
                  <a:lnTo>
                    <a:pt x="689401" y="414502"/>
                  </a:lnTo>
                  <a:lnTo>
                    <a:pt x="0" y="4145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42922"/>
              <a:endParaRPr lang="en-US" sz="1266">
                <a:solidFill>
                  <a:prstClr val="black"/>
                </a:solidFill>
                <a:latin typeface="Calibri"/>
              </a:endParaRPr>
            </a:p>
          </p:txBody>
        </p:sp>
        <p:sp>
          <p:nvSpPr>
            <p:cNvPr id="78" name="TextBox 78">
              <a:extLst>
                <a:ext uri="{FF2B5EF4-FFF2-40B4-BE49-F238E27FC236}">
                  <a16:creationId xmlns:a16="http://schemas.microsoft.com/office/drawing/2014/main" id="{C7C02C61-4851-6588-868C-F28AE3922202}"/>
                </a:ext>
              </a:extLst>
            </p:cNvPr>
            <p:cNvSpPr txBox="1"/>
            <p:nvPr/>
          </p:nvSpPr>
          <p:spPr>
            <a:xfrm>
              <a:off x="5141967" y="3698060"/>
              <a:ext cx="337782" cy="149080"/>
            </a:xfrm>
            <a:prstGeom prst="rect">
              <a:avLst/>
            </a:prstGeom>
          </p:spPr>
          <p:txBody>
            <a:bodyPr lIns="0" tIns="0" rIns="0" bIns="0" rtlCol="0" anchor="t">
              <a:spAutoFit/>
            </a:bodyPr>
            <a:lstStyle/>
            <a:p>
              <a:pPr defTabSz="642922">
                <a:lnSpc>
                  <a:spcPts val="1112"/>
                </a:lnSpc>
                <a:spcBef>
                  <a:spcPct val="0"/>
                </a:spcBef>
              </a:pPr>
              <a:r>
                <a:rPr lang="en-US" sz="1125" b="1" spc="-89" dirty="0">
                  <a:latin typeface="Alegreya Sans" panose="00000500000000000000" pitchFamily="2" charset="0"/>
                  <a:ea typeface="Garet Bold"/>
                  <a:cs typeface="Garet Bold"/>
                  <a:sym typeface="Garet Bold"/>
                </a:rPr>
                <a:t>77%</a:t>
              </a:r>
            </a:p>
          </p:txBody>
        </p:sp>
        <p:sp>
          <p:nvSpPr>
            <p:cNvPr id="90" name="TextBox 90">
              <a:extLst>
                <a:ext uri="{FF2B5EF4-FFF2-40B4-BE49-F238E27FC236}">
                  <a16:creationId xmlns:a16="http://schemas.microsoft.com/office/drawing/2014/main" id="{A54FB8C3-1911-5A72-09F9-672716A7ACE3}"/>
                </a:ext>
              </a:extLst>
            </p:cNvPr>
            <p:cNvSpPr txBox="1"/>
            <p:nvPr/>
          </p:nvSpPr>
          <p:spPr>
            <a:xfrm>
              <a:off x="5542138" y="3650283"/>
              <a:ext cx="2840504" cy="211981"/>
            </a:xfrm>
            <a:prstGeom prst="rect">
              <a:avLst/>
            </a:prstGeom>
          </p:spPr>
          <p:txBody>
            <a:bodyPr wrap="square" lIns="0" tIns="0" rIns="0" bIns="0" rtlCol="0" anchor="t">
              <a:spAutoFit/>
            </a:bodyPr>
            <a:lstStyle/>
            <a:p>
              <a:pPr defTabSz="642922">
                <a:lnSpc>
                  <a:spcPts val="770"/>
                </a:lnSpc>
              </a:pPr>
              <a:r>
                <a:rPr lang="en-US" sz="844" dirty="0">
                  <a:latin typeface="Alegreya Sans" panose="00000500000000000000" pitchFamily="2" charset="0"/>
                  <a:ea typeface="Montserrat Classic"/>
                  <a:cs typeface="Montserrat Classic"/>
                  <a:sym typeface="Montserrat Classic"/>
                </a:rPr>
                <a:t>Of participants* (n=457 out of 597 from 50 programs) intended to implement new strategies in practice.</a:t>
              </a:r>
            </a:p>
          </p:txBody>
        </p:sp>
        <p:sp>
          <p:nvSpPr>
            <p:cNvPr id="80" name="Freeform 80">
              <a:extLst>
                <a:ext uri="{FF2B5EF4-FFF2-40B4-BE49-F238E27FC236}">
                  <a16:creationId xmlns:a16="http://schemas.microsoft.com/office/drawing/2014/main" id="{630162FC-6D99-41FC-529C-DA7EA46E9368}"/>
                </a:ext>
                <a:ext uri="{C183D7F6-B498-43B3-948B-1728B52AA6E4}">
                  <adec:decorative xmlns:adec="http://schemas.microsoft.com/office/drawing/2017/decorative" val="1"/>
                </a:ext>
              </a:extLst>
            </p:cNvPr>
            <p:cNvSpPr/>
            <p:nvPr/>
          </p:nvSpPr>
          <p:spPr>
            <a:xfrm>
              <a:off x="5032804" y="3977340"/>
              <a:ext cx="454412" cy="326419"/>
            </a:xfrm>
            <a:custGeom>
              <a:avLst/>
              <a:gdLst/>
              <a:ahLst/>
              <a:cxnLst/>
              <a:rect l="l" t="t" r="r" b="b"/>
              <a:pathLst>
                <a:path w="689401" h="414502">
                  <a:moveTo>
                    <a:pt x="0" y="0"/>
                  </a:moveTo>
                  <a:lnTo>
                    <a:pt x="689401" y="0"/>
                  </a:lnTo>
                  <a:lnTo>
                    <a:pt x="689401" y="414502"/>
                  </a:lnTo>
                  <a:lnTo>
                    <a:pt x="0" y="4145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42922"/>
              <a:endParaRPr lang="en-US" sz="1266">
                <a:solidFill>
                  <a:prstClr val="black"/>
                </a:solidFill>
                <a:latin typeface="Alegreya Sans" panose="00000500000000000000" pitchFamily="2" charset="0"/>
              </a:endParaRPr>
            </a:p>
          </p:txBody>
        </p:sp>
        <p:sp>
          <p:nvSpPr>
            <p:cNvPr id="81" name="TextBox 81">
              <a:extLst>
                <a:ext uri="{FF2B5EF4-FFF2-40B4-BE49-F238E27FC236}">
                  <a16:creationId xmlns:a16="http://schemas.microsoft.com/office/drawing/2014/main" id="{611AB1EE-9F44-1F0E-1CE1-5F843BD24788}"/>
                </a:ext>
              </a:extLst>
            </p:cNvPr>
            <p:cNvSpPr txBox="1"/>
            <p:nvPr/>
          </p:nvSpPr>
          <p:spPr>
            <a:xfrm>
              <a:off x="5135698" y="4076094"/>
              <a:ext cx="348185" cy="149080"/>
            </a:xfrm>
            <a:prstGeom prst="rect">
              <a:avLst/>
            </a:prstGeom>
          </p:spPr>
          <p:txBody>
            <a:bodyPr lIns="0" tIns="0" rIns="0" bIns="0" rtlCol="0" anchor="t">
              <a:spAutoFit/>
            </a:bodyPr>
            <a:lstStyle/>
            <a:p>
              <a:pPr defTabSz="642922">
                <a:lnSpc>
                  <a:spcPts val="1112"/>
                </a:lnSpc>
                <a:spcBef>
                  <a:spcPct val="0"/>
                </a:spcBef>
              </a:pPr>
              <a:r>
                <a:rPr lang="en-US" sz="1125" b="1" dirty="0">
                  <a:latin typeface="Alegreya Sans" panose="00000500000000000000" pitchFamily="2" charset="0"/>
                  <a:ea typeface="Garet Bold"/>
                  <a:cs typeface="Garet Bold"/>
                  <a:sym typeface="Garet Bold"/>
                </a:rPr>
                <a:t>96%</a:t>
              </a:r>
            </a:p>
          </p:txBody>
        </p:sp>
        <p:sp>
          <p:nvSpPr>
            <p:cNvPr id="91" name="TextBox 91">
              <a:extLst>
                <a:ext uri="{FF2B5EF4-FFF2-40B4-BE49-F238E27FC236}">
                  <a16:creationId xmlns:a16="http://schemas.microsoft.com/office/drawing/2014/main" id="{06A467DA-9528-E975-645C-C7EAB9BD4BDD}"/>
                </a:ext>
              </a:extLst>
            </p:cNvPr>
            <p:cNvSpPr txBox="1"/>
            <p:nvPr/>
          </p:nvSpPr>
          <p:spPr>
            <a:xfrm>
              <a:off x="5531297" y="4044129"/>
              <a:ext cx="2671104" cy="211981"/>
            </a:xfrm>
            <a:prstGeom prst="rect">
              <a:avLst/>
            </a:prstGeom>
          </p:spPr>
          <p:txBody>
            <a:bodyPr wrap="square" lIns="0" tIns="0" rIns="0" bIns="0" rtlCol="0" anchor="t">
              <a:spAutoFit/>
            </a:bodyPr>
            <a:lstStyle/>
            <a:p>
              <a:pPr defTabSz="642922">
                <a:lnSpc>
                  <a:spcPts val="770"/>
                </a:lnSpc>
              </a:pPr>
              <a:r>
                <a:rPr lang="en-US" sz="844" dirty="0">
                  <a:latin typeface="Alegreya Sans" panose="00000500000000000000" pitchFamily="2" charset="0"/>
                  <a:ea typeface="Montserrat Classic"/>
                  <a:cs typeface="Montserrat Classic"/>
                  <a:sym typeface="Montserrat Classic"/>
                </a:rPr>
                <a:t>Of participants* (n=553 out of 577 from 50 programs) identified specific practice &amp; process changes they plan to adopt.</a:t>
              </a:r>
            </a:p>
          </p:txBody>
        </p:sp>
        <p:sp>
          <p:nvSpPr>
            <p:cNvPr id="87" name="Freeform 87">
              <a:extLst>
                <a:ext uri="{FF2B5EF4-FFF2-40B4-BE49-F238E27FC236}">
                  <a16:creationId xmlns:a16="http://schemas.microsoft.com/office/drawing/2014/main" id="{E8DDE21E-3B4E-D053-643E-92EA80ABC37B}"/>
                </a:ext>
                <a:ext uri="{C183D7F6-B498-43B3-948B-1728B52AA6E4}">
                  <adec:decorative xmlns:adec="http://schemas.microsoft.com/office/drawing/2017/decorative" val="1"/>
                </a:ext>
              </a:extLst>
            </p:cNvPr>
            <p:cNvSpPr/>
            <p:nvPr/>
          </p:nvSpPr>
          <p:spPr>
            <a:xfrm>
              <a:off x="5032805" y="3225199"/>
              <a:ext cx="445969" cy="350837"/>
            </a:xfrm>
            <a:custGeom>
              <a:avLst/>
              <a:gdLst/>
              <a:ahLst/>
              <a:cxnLst/>
              <a:rect l="l" t="t" r="r" b="b"/>
              <a:pathLst>
                <a:path w="689401" h="414502">
                  <a:moveTo>
                    <a:pt x="0" y="0"/>
                  </a:moveTo>
                  <a:lnTo>
                    <a:pt x="689401" y="0"/>
                  </a:lnTo>
                  <a:lnTo>
                    <a:pt x="689401" y="414502"/>
                  </a:lnTo>
                  <a:lnTo>
                    <a:pt x="0" y="4145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42922"/>
              <a:endParaRPr lang="en-US" sz="1266">
                <a:solidFill>
                  <a:prstClr val="black"/>
                </a:solidFill>
                <a:latin typeface="Alegreya Sans" panose="00000500000000000000" pitchFamily="2" charset="0"/>
              </a:endParaRPr>
            </a:p>
          </p:txBody>
        </p:sp>
        <p:sp>
          <p:nvSpPr>
            <p:cNvPr id="93" name="TextBox 93">
              <a:extLst>
                <a:ext uri="{FF2B5EF4-FFF2-40B4-BE49-F238E27FC236}">
                  <a16:creationId xmlns:a16="http://schemas.microsoft.com/office/drawing/2014/main" id="{B8A894A6-C51E-4885-26FE-58FAD9CA1E5D}"/>
                </a:ext>
              </a:extLst>
            </p:cNvPr>
            <p:cNvSpPr txBox="1"/>
            <p:nvPr/>
          </p:nvSpPr>
          <p:spPr>
            <a:xfrm>
              <a:off x="4331367" y="4320479"/>
              <a:ext cx="4073955" cy="89768"/>
            </a:xfrm>
            <a:prstGeom prst="rect">
              <a:avLst/>
            </a:prstGeom>
          </p:spPr>
          <p:txBody>
            <a:bodyPr wrap="square" lIns="0" tIns="0" rIns="0" bIns="0" rtlCol="0" anchor="t">
              <a:spAutoFit/>
            </a:bodyPr>
            <a:lstStyle/>
            <a:p>
              <a:pPr algn="ctr" defTabSz="642922">
                <a:lnSpc>
                  <a:spcPts val="668"/>
                </a:lnSpc>
              </a:pPr>
              <a:r>
                <a:rPr lang="en-US" sz="633" i="1" dirty="0">
                  <a:latin typeface="Canva Sans Italics"/>
                  <a:ea typeface="Canva Sans Italics"/>
                  <a:cs typeface="Canva Sans Italics"/>
                  <a:sym typeface="Canva Sans Italics"/>
                </a:rPr>
                <a:t>*Participants who completed the post program CME Attestation Survey</a:t>
              </a:r>
            </a:p>
          </p:txBody>
        </p:sp>
      </p:grpSp>
      <p:grpSp>
        <p:nvGrpSpPr>
          <p:cNvPr id="95" name="Group 95">
            <a:extLst>
              <a:ext uri="{FF2B5EF4-FFF2-40B4-BE49-F238E27FC236}">
                <a16:creationId xmlns:a16="http://schemas.microsoft.com/office/drawing/2014/main" id="{22EA95AA-8CDA-A398-433D-A09F8AB63B64}"/>
              </a:ext>
              <a:ext uri="{C183D7F6-B498-43B3-948B-1728B52AA6E4}">
                <adec:decorative xmlns:adec="http://schemas.microsoft.com/office/drawing/2017/decorative" val="1"/>
              </a:ext>
            </a:extLst>
          </p:cNvPr>
          <p:cNvGrpSpPr/>
          <p:nvPr/>
        </p:nvGrpSpPr>
        <p:grpSpPr>
          <a:xfrm>
            <a:off x="4770208" y="947357"/>
            <a:ext cx="1702957" cy="282430"/>
            <a:chOff x="-418985" y="-57150"/>
            <a:chExt cx="2962253" cy="535570"/>
          </a:xfrm>
        </p:grpSpPr>
        <p:sp>
          <p:nvSpPr>
            <p:cNvPr id="96" name="TextBox 96">
              <a:extLst>
                <a:ext uri="{FF2B5EF4-FFF2-40B4-BE49-F238E27FC236}">
                  <a16:creationId xmlns:a16="http://schemas.microsoft.com/office/drawing/2014/main" id="{A6F306D2-2B1C-1474-BC9C-DAC2ED1A12A2}"/>
                </a:ext>
              </a:extLst>
            </p:cNvPr>
            <p:cNvSpPr txBox="1"/>
            <p:nvPr/>
          </p:nvSpPr>
          <p:spPr>
            <a:xfrm>
              <a:off x="13475" y="88751"/>
              <a:ext cx="146711" cy="213392"/>
            </a:xfrm>
            <a:prstGeom prst="rect">
              <a:avLst/>
            </a:prstGeom>
          </p:spPr>
          <p:txBody>
            <a:bodyPr lIns="0" tIns="0" rIns="0" bIns="0" rtlCol="0" anchor="t">
              <a:spAutoFit/>
            </a:bodyPr>
            <a:lstStyle/>
            <a:p>
              <a:pPr algn="just" defTabSz="642922">
                <a:lnSpc>
                  <a:spcPts val="928"/>
                </a:lnSpc>
                <a:spcBef>
                  <a:spcPct val="0"/>
                </a:spcBef>
              </a:pPr>
              <a:r>
                <a:rPr lang="en-US" sz="675" b="1">
                  <a:latin typeface="Alegreya Sans" panose="00000500000000000000" pitchFamily="2" charset="0"/>
                  <a:ea typeface="Garet Bold"/>
                  <a:cs typeface="Garet Bold"/>
                  <a:sym typeface="Garet Bold"/>
                </a:rPr>
                <a:t>0</a:t>
              </a:r>
            </a:p>
          </p:txBody>
        </p:sp>
        <p:sp>
          <p:nvSpPr>
            <p:cNvPr id="97" name="TextBox 97">
              <a:extLst>
                <a:ext uri="{FF2B5EF4-FFF2-40B4-BE49-F238E27FC236}">
                  <a16:creationId xmlns:a16="http://schemas.microsoft.com/office/drawing/2014/main" id="{27558277-7AE2-92FD-6FB3-B7B76C7712D4}"/>
                </a:ext>
              </a:extLst>
            </p:cNvPr>
            <p:cNvSpPr txBox="1"/>
            <p:nvPr/>
          </p:nvSpPr>
          <p:spPr>
            <a:xfrm>
              <a:off x="1980718" y="90383"/>
              <a:ext cx="97698" cy="213392"/>
            </a:xfrm>
            <a:prstGeom prst="rect">
              <a:avLst/>
            </a:prstGeom>
          </p:spPr>
          <p:txBody>
            <a:bodyPr lIns="0" tIns="0" rIns="0" bIns="0" rtlCol="0" anchor="t">
              <a:spAutoFit/>
            </a:bodyPr>
            <a:lstStyle/>
            <a:p>
              <a:pPr algn="just" defTabSz="642922">
                <a:lnSpc>
                  <a:spcPts val="928"/>
                </a:lnSpc>
                <a:spcBef>
                  <a:spcPct val="0"/>
                </a:spcBef>
              </a:pPr>
              <a:r>
                <a:rPr lang="en-US" sz="675" b="1">
                  <a:latin typeface="Alegreya Sans" panose="00000500000000000000" pitchFamily="2" charset="0"/>
                  <a:ea typeface="Garet Bold"/>
                  <a:cs typeface="Garet Bold"/>
                  <a:sym typeface="Garet Bold"/>
                </a:rPr>
                <a:t>7</a:t>
              </a:r>
            </a:p>
          </p:txBody>
        </p:sp>
        <p:sp>
          <p:nvSpPr>
            <p:cNvPr id="98" name="TextBox 98">
              <a:extLst>
                <a:ext uri="{FF2B5EF4-FFF2-40B4-BE49-F238E27FC236}">
                  <a16:creationId xmlns:a16="http://schemas.microsoft.com/office/drawing/2014/main" id="{5E1B79A3-CD67-187B-3CBE-927A04F9CB2F}"/>
                </a:ext>
              </a:extLst>
            </p:cNvPr>
            <p:cNvSpPr txBox="1"/>
            <p:nvPr/>
          </p:nvSpPr>
          <p:spPr>
            <a:xfrm>
              <a:off x="832832" y="-57150"/>
              <a:ext cx="575834" cy="448669"/>
            </a:xfrm>
            <a:prstGeom prst="rect">
              <a:avLst/>
            </a:prstGeom>
          </p:spPr>
          <p:txBody>
            <a:bodyPr wrap="square" lIns="0" tIns="0" rIns="0" bIns="0" rtlCol="0" anchor="t">
              <a:spAutoFit/>
            </a:bodyPr>
            <a:lstStyle/>
            <a:p>
              <a:pPr algn="just" defTabSz="642922">
                <a:lnSpc>
                  <a:spcPts val="1822"/>
                </a:lnSpc>
                <a:spcBef>
                  <a:spcPct val="0"/>
                </a:spcBef>
              </a:pPr>
              <a:r>
                <a:rPr lang="en-US" sz="1650" b="1" dirty="0">
                  <a:latin typeface="Alegreya Sans" panose="00000500000000000000" pitchFamily="2" charset="0"/>
                  <a:ea typeface="Garet Bold"/>
                  <a:cs typeface="Garet Bold"/>
                  <a:sym typeface="Garet Bold"/>
                </a:rPr>
                <a:t>5.9</a:t>
              </a:r>
            </a:p>
          </p:txBody>
        </p:sp>
        <p:sp>
          <p:nvSpPr>
            <p:cNvPr id="99" name="TextBox 99">
              <a:extLst>
                <a:ext uri="{FF2B5EF4-FFF2-40B4-BE49-F238E27FC236}">
                  <a16:creationId xmlns:a16="http://schemas.microsoft.com/office/drawing/2014/main" id="{7F9A6063-4B65-D99F-68EA-019757C3ADB5}"/>
                </a:ext>
              </a:extLst>
            </p:cNvPr>
            <p:cNvSpPr txBox="1"/>
            <p:nvPr/>
          </p:nvSpPr>
          <p:spPr>
            <a:xfrm>
              <a:off x="-418985" y="319744"/>
              <a:ext cx="654144" cy="158676"/>
            </a:xfrm>
            <a:prstGeom prst="rect">
              <a:avLst/>
            </a:prstGeom>
          </p:spPr>
          <p:txBody>
            <a:bodyPr wrap="square" lIns="0" tIns="0" rIns="0" bIns="0" rtlCol="0" anchor="t">
              <a:spAutoFit/>
            </a:bodyPr>
            <a:lstStyle/>
            <a:p>
              <a:pPr algn="ctr" defTabSz="642922">
                <a:lnSpc>
                  <a:spcPts val="615"/>
                </a:lnSpc>
                <a:spcBef>
                  <a:spcPct val="0"/>
                </a:spcBef>
              </a:pPr>
              <a:r>
                <a:rPr lang="en-US" sz="675" b="1" i="1" dirty="0">
                  <a:latin typeface="Alegreya Sans" panose="00000500000000000000" pitchFamily="2" charset="0"/>
                  <a:ea typeface="Canva Sans Bold Italics"/>
                  <a:cs typeface="Canva Sans Bold Italics"/>
                  <a:sym typeface="Canva Sans Bold Italics"/>
                </a:rPr>
                <a:t>(Low ROI) </a:t>
              </a:r>
            </a:p>
          </p:txBody>
        </p:sp>
        <p:sp>
          <p:nvSpPr>
            <p:cNvPr id="100" name="TextBox 100">
              <a:extLst>
                <a:ext uri="{FF2B5EF4-FFF2-40B4-BE49-F238E27FC236}">
                  <a16:creationId xmlns:a16="http://schemas.microsoft.com/office/drawing/2014/main" id="{B155419A-B47A-BA35-25F5-090A3CCB923E}"/>
                </a:ext>
              </a:extLst>
            </p:cNvPr>
            <p:cNvSpPr txBox="1"/>
            <p:nvPr/>
          </p:nvSpPr>
          <p:spPr>
            <a:xfrm>
              <a:off x="1889124" y="303777"/>
              <a:ext cx="654144" cy="158676"/>
            </a:xfrm>
            <a:prstGeom prst="rect">
              <a:avLst/>
            </a:prstGeom>
          </p:spPr>
          <p:txBody>
            <a:bodyPr wrap="square" lIns="0" tIns="0" rIns="0" bIns="0" rtlCol="0" anchor="t">
              <a:spAutoFit/>
            </a:bodyPr>
            <a:lstStyle/>
            <a:p>
              <a:pPr algn="ctr" defTabSz="642922">
                <a:lnSpc>
                  <a:spcPts val="615"/>
                </a:lnSpc>
                <a:spcBef>
                  <a:spcPct val="0"/>
                </a:spcBef>
              </a:pPr>
              <a:r>
                <a:rPr lang="en-US" sz="675" b="1" i="1" dirty="0">
                  <a:latin typeface="Alegreya Sans" panose="00000500000000000000" pitchFamily="2" charset="0"/>
                  <a:ea typeface="Canva Sans Bold Italics"/>
                  <a:cs typeface="Canva Sans Bold Italics"/>
                  <a:sym typeface="Canva Sans Bold Italics"/>
                </a:rPr>
                <a:t>(High ROI) </a:t>
              </a:r>
            </a:p>
          </p:txBody>
        </p:sp>
      </p:grpSp>
    </p:spTree>
    <p:extLst>
      <p:ext uri="{BB962C8B-B14F-4D97-AF65-F5344CB8AC3E}">
        <p14:creationId xmlns:p14="http://schemas.microsoft.com/office/powerpoint/2010/main" val="36187129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6">
            <a:extLst>
              <a:ext uri="{FF2B5EF4-FFF2-40B4-BE49-F238E27FC236}">
                <a16:creationId xmlns:a16="http://schemas.microsoft.com/office/drawing/2014/main" id="{EC34ADCF-6685-EA43-A682-56B63031A6A3}"/>
              </a:ext>
              <a:ext uri="{C183D7F6-B498-43B3-948B-1728B52AA6E4}">
                <adec:decorative xmlns:adec="http://schemas.microsoft.com/office/drawing/2017/decorative" val="1"/>
              </a:ext>
            </a:extLst>
          </p:cNvPr>
          <p:cNvGrpSpPr/>
          <p:nvPr/>
        </p:nvGrpSpPr>
        <p:grpSpPr>
          <a:xfrm>
            <a:off x="0" y="1"/>
            <a:ext cx="9665494" cy="817599"/>
            <a:chOff x="0" y="0"/>
            <a:chExt cx="26473477" cy="3795669"/>
          </a:xfrm>
        </p:grpSpPr>
        <p:sp>
          <p:nvSpPr>
            <p:cNvPr id="12" name="Freeform 7">
              <a:extLst>
                <a:ext uri="{FF2B5EF4-FFF2-40B4-BE49-F238E27FC236}">
                  <a16:creationId xmlns:a16="http://schemas.microsoft.com/office/drawing/2014/main" id="{149070DB-6A9A-C175-A70F-F9E1D2353FC4}"/>
                </a:ext>
              </a:extLst>
            </p:cNvPr>
            <p:cNvSpPr/>
            <p:nvPr/>
          </p:nvSpPr>
          <p:spPr>
            <a:xfrm>
              <a:off x="0" y="0"/>
              <a:ext cx="26473476" cy="3795669"/>
            </a:xfrm>
            <a:custGeom>
              <a:avLst/>
              <a:gdLst/>
              <a:ahLst/>
              <a:cxnLst/>
              <a:rect l="l" t="t" r="r" b="b"/>
              <a:pathLst>
                <a:path w="26473476" h="3795669">
                  <a:moveTo>
                    <a:pt x="0" y="0"/>
                  </a:moveTo>
                  <a:lnTo>
                    <a:pt x="26473476" y="0"/>
                  </a:lnTo>
                  <a:lnTo>
                    <a:pt x="26473476" y="3795669"/>
                  </a:lnTo>
                  <a:lnTo>
                    <a:pt x="0" y="3795669"/>
                  </a:lnTo>
                  <a:close/>
                </a:path>
              </a:pathLst>
            </a:custGeom>
            <a:solidFill>
              <a:srgbClr val="E1F0F8"/>
            </a:solidFill>
          </p:spPr>
          <p:txBody>
            <a:bodyPr/>
            <a:lstStyle/>
            <a:p>
              <a:endParaRPr lang="en-US" sz="1266"/>
            </a:p>
          </p:txBody>
        </p:sp>
        <p:sp>
          <p:nvSpPr>
            <p:cNvPr id="13" name="TextBox 8">
              <a:extLst>
                <a:ext uri="{FF2B5EF4-FFF2-40B4-BE49-F238E27FC236}">
                  <a16:creationId xmlns:a16="http://schemas.microsoft.com/office/drawing/2014/main" id="{230FAE34-8C48-4FE9-DDDE-9EF8B5FC04B9}"/>
                </a:ext>
              </a:extLst>
            </p:cNvPr>
            <p:cNvSpPr txBox="1"/>
            <p:nvPr/>
          </p:nvSpPr>
          <p:spPr>
            <a:xfrm>
              <a:off x="0" y="9525"/>
              <a:ext cx="26473477" cy="3786144"/>
            </a:xfrm>
            <a:prstGeom prst="rect">
              <a:avLst/>
            </a:prstGeom>
          </p:spPr>
          <p:txBody>
            <a:bodyPr lIns="24438" tIns="24438" rIns="24438" bIns="24438" rtlCol="0" anchor="ctr"/>
            <a:lstStyle/>
            <a:p>
              <a:pPr algn="ctr">
                <a:lnSpc>
                  <a:spcPts val="740"/>
                </a:lnSpc>
              </a:pPr>
              <a:endParaRPr sz="1266"/>
            </a:p>
          </p:txBody>
        </p:sp>
      </p:grpSp>
      <p:sp>
        <p:nvSpPr>
          <p:cNvPr id="10" name="Title 9">
            <a:extLst>
              <a:ext uri="{FF2B5EF4-FFF2-40B4-BE49-F238E27FC236}">
                <a16:creationId xmlns:a16="http://schemas.microsoft.com/office/drawing/2014/main" id="{613A19C2-3D39-8204-299B-AD2A4FAAA3F6}"/>
              </a:ext>
            </a:extLst>
          </p:cNvPr>
          <p:cNvSpPr txBox="1">
            <a:spLocks noGrp="1"/>
          </p:cNvSpPr>
          <p:nvPr>
            <p:ph type="title" idx="4294967295"/>
          </p:nvPr>
        </p:nvSpPr>
        <p:spPr>
          <a:xfrm>
            <a:off x="1576674" y="372801"/>
            <a:ext cx="6721138" cy="37702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2301"/>
              </a:lnSpc>
              <a:spcBef>
                <a:spcPts val="0"/>
              </a:spcBef>
              <a:spcAft>
                <a:spcPts val="0"/>
              </a:spcAft>
              <a:buClr>
                <a:srgbClr val="000000"/>
              </a:buClr>
              <a:buSzTx/>
              <a:buFont typeface="Arial"/>
              <a:buNone/>
              <a:tabLst/>
              <a:defRPr/>
            </a:pPr>
            <a:r>
              <a:rPr kumimoji="0" lang="en-US" sz="4050" b="1" i="0" u="none" strike="noStrike" kern="0" cap="none" spc="0" normalizeH="0" baseline="0" noProof="0">
                <a:ln>
                  <a:noFill/>
                </a:ln>
                <a:solidFill>
                  <a:srgbClr val="00247F"/>
                </a:solidFill>
                <a:effectLst/>
                <a:uLnTx/>
                <a:uFillTx/>
                <a:latin typeface="Alegreya Sans" panose="00000500000000000000" pitchFamily="2" charset="0"/>
                <a:ea typeface="Garet Bold"/>
                <a:cs typeface="Garet Bold"/>
                <a:sym typeface="Garet Bold"/>
              </a:rPr>
              <a:t>Healthy Mental Development</a:t>
            </a:r>
          </a:p>
        </p:txBody>
      </p:sp>
      <p:grpSp>
        <p:nvGrpSpPr>
          <p:cNvPr id="2" name="Group 1" descr="Collage of screenshots of program spotlights">
            <a:extLst>
              <a:ext uri="{FF2B5EF4-FFF2-40B4-BE49-F238E27FC236}">
                <a16:creationId xmlns:a16="http://schemas.microsoft.com/office/drawing/2014/main" id="{7495507C-A286-94AF-A32F-9EEE0D9290D5}"/>
              </a:ext>
            </a:extLst>
          </p:cNvPr>
          <p:cNvGrpSpPr/>
          <p:nvPr/>
        </p:nvGrpSpPr>
        <p:grpSpPr>
          <a:xfrm>
            <a:off x="291399" y="983139"/>
            <a:ext cx="8512154" cy="3831325"/>
            <a:chOff x="291399" y="983139"/>
            <a:chExt cx="8512154" cy="3831325"/>
          </a:xfrm>
        </p:grpSpPr>
        <p:pic>
          <p:nvPicPr>
            <p:cNvPr id="3" name="Picture 2" descr="Program spotlight screenshot">
              <a:extLst>
                <a:ext uri="{FF2B5EF4-FFF2-40B4-BE49-F238E27FC236}">
                  <a16:creationId xmlns:a16="http://schemas.microsoft.com/office/drawing/2014/main" id="{AEAD2650-4F28-64DE-0A80-669279A74441}"/>
                </a:ext>
              </a:extLst>
            </p:cNvPr>
            <p:cNvPicPr>
              <a:picLocks noChangeAspect="1"/>
            </p:cNvPicPr>
            <p:nvPr/>
          </p:nvPicPr>
          <p:blipFill>
            <a:blip r:embed="rId3"/>
            <a:srcRect l="64162" t="28" r="14127" b="10381"/>
            <a:stretch/>
          </p:blipFill>
          <p:spPr>
            <a:xfrm>
              <a:off x="291399" y="1329733"/>
              <a:ext cx="2659005" cy="3429000"/>
            </a:xfrm>
            <a:prstGeom prst="rect">
              <a:avLst/>
            </a:prstGeom>
            <a:effectLst>
              <a:outerShdw blurRad="50800" dist="38100" dir="2700000" algn="tl" rotWithShape="0">
                <a:prstClr val="black">
                  <a:alpha val="40000"/>
                </a:prstClr>
              </a:outerShdw>
            </a:effectLst>
          </p:spPr>
        </p:pic>
        <p:pic>
          <p:nvPicPr>
            <p:cNvPr id="5" name="Picture 4" descr="Program spotlight screenshot">
              <a:extLst>
                <a:ext uri="{FF2B5EF4-FFF2-40B4-BE49-F238E27FC236}">
                  <a16:creationId xmlns:a16="http://schemas.microsoft.com/office/drawing/2014/main" id="{DE0B04CF-2C11-FE9F-2289-8B4B180FD3F9}"/>
                </a:ext>
              </a:extLst>
            </p:cNvPr>
            <p:cNvPicPr>
              <a:picLocks noChangeAspect="1"/>
            </p:cNvPicPr>
            <p:nvPr/>
          </p:nvPicPr>
          <p:blipFill>
            <a:blip r:embed="rId4"/>
            <a:srcRect l="64277" t="1874" r="14148" b="10204"/>
            <a:stretch/>
          </p:blipFill>
          <p:spPr>
            <a:xfrm>
              <a:off x="2339223" y="1048229"/>
              <a:ext cx="2692610" cy="3429000"/>
            </a:xfrm>
            <a:prstGeom prst="rect">
              <a:avLst/>
            </a:prstGeom>
            <a:effectLst>
              <a:outerShdw blurRad="50800" dist="38100" dir="2700000" algn="tl" rotWithShape="0">
                <a:prstClr val="black">
                  <a:alpha val="40000"/>
                </a:prstClr>
              </a:outerShdw>
            </a:effectLst>
          </p:spPr>
        </p:pic>
        <p:pic>
          <p:nvPicPr>
            <p:cNvPr id="7" name="Picture 6" descr="Program spotlight screenshot">
              <a:extLst>
                <a:ext uri="{FF2B5EF4-FFF2-40B4-BE49-F238E27FC236}">
                  <a16:creationId xmlns:a16="http://schemas.microsoft.com/office/drawing/2014/main" id="{F3C584F5-F0CE-84F3-6EF7-2740FC8831FC}"/>
                </a:ext>
              </a:extLst>
            </p:cNvPr>
            <p:cNvPicPr>
              <a:picLocks noChangeAspect="1"/>
            </p:cNvPicPr>
            <p:nvPr/>
          </p:nvPicPr>
          <p:blipFill>
            <a:blip r:embed="rId5"/>
            <a:srcRect l="64145" t="1264" r="14342" b="10526"/>
            <a:stretch/>
          </p:blipFill>
          <p:spPr>
            <a:xfrm>
              <a:off x="4135444" y="1385464"/>
              <a:ext cx="2676094" cy="3429000"/>
            </a:xfrm>
            <a:prstGeom prst="rect">
              <a:avLst/>
            </a:prstGeom>
            <a:effectLst>
              <a:outerShdw blurRad="50800" dist="38100" dir="2700000" algn="tl" rotWithShape="0">
                <a:prstClr val="black">
                  <a:alpha val="40000"/>
                </a:prstClr>
              </a:outerShdw>
            </a:effectLst>
          </p:spPr>
        </p:pic>
        <p:pic>
          <p:nvPicPr>
            <p:cNvPr id="9" name="Picture 8" descr="Program spotlight screenshot">
              <a:extLst>
                <a:ext uri="{FF2B5EF4-FFF2-40B4-BE49-F238E27FC236}">
                  <a16:creationId xmlns:a16="http://schemas.microsoft.com/office/drawing/2014/main" id="{24A62DFF-4C65-DBD9-4235-50EBDA60C1DD}"/>
                </a:ext>
              </a:extLst>
            </p:cNvPr>
            <p:cNvPicPr>
              <a:picLocks noChangeAspect="1"/>
            </p:cNvPicPr>
            <p:nvPr/>
          </p:nvPicPr>
          <p:blipFill>
            <a:blip r:embed="rId6"/>
            <a:srcRect l="64342" t="1684" r="14408" b="10106"/>
            <a:stretch/>
          </p:blipFill>
          <p:spPr>
            <a:xfrm>
              <a:off x="6160194" y="983139"/>
              <a:ext cx="2643359" cy="3429000"/>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17700066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theme/theme1.xml><?xml version="1.0" encoding="utf-8"?>
<a:theme xmlns:a="http://schemas.openxmlformats.org/drawingml/2006/main" name="Presentation Theme 1">
  <a:themeElements>
    <a:clrScheme name="American Academy of Pediatrics">
      <a:dk1>
        <a:srgbClr val="000000"/>
      </a:dk1>
      <a:lt1>
        <a:srgbClr val="FEFFFF"/>
      </a:lt1>
      <a:dk2>
        <a:srgbClr val="41454C"/>
      </a:dk2>
      <a:lt2>
        <a:srgbClr val="CBE0EB"/>
      </a:lt2>
      <a:accent1>
        <a:srgbClr val="1B51A3"/>
      </a:accent1>
      <a:accent2>
        <a:srgbClr val="212D64"/>
      </a:accent2>
      <a:accent3>
        <a:srgbClr val="779BD1"/>
      </a:accent3>
      <a:accent4>
        <a:srgbClr val="E57240"/>
      </a:accent4>
      <a:accent5>
        <a:srgbClr val="A11C45"/>
      </a:accent5>
      <a:accent6>
        <a:srgbClr val="9E9634"/>
      </a:accent6>
      <a:hlink>
        <a:srgbClr val="1B51A2"/>
      </a:hlink>
      <a:folHlink>
        <a:srgbClr val="698BB1"/>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AP_PowerpointTemplate_v2">
  <a:themeElements>
    <a:clrScheme name="American Academy of Pediatrics">
      <a:dk1>
        <a:srgbClr val="000000"/>
      </a:dk1>
      <a:lt1>
        <a:srgbClr val="FEFFFF"/>
      </a:lt1>
      <a:dk2>
        <a:srgbClr val="41454C"/>
      </a:dk2>
      <a:lt2>
        <a:srgbClr val="CBE0EB"/>
      </a:lt2>
      <a:accent1>
        <a:srgbClr val="1B51A3"/>
      </a:accent1>
      <a:accent2>
        <a:srgbClr val="212D64"/>
      </a:accent2>
      <a:accent3>
        <a:srgbClr val="779BD1"/>
      </a:accent3>
      <a:accent4>
        <a:srgbClr val="E57240"/>
      </a:accent4>
      <a:accent5>
        <a:srgbClr val="A11C45"/>
      </a:accent5>
      <a:accent6>
        <a:srgbClr val="9E9634"/>
      </a:accent6>
      <a:hlink>
        <a:srgbClr val="1B51A2"/>
      </a:hlink>
      <a:folHlink>
        <a:srgbClr val="698BB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AAP_Powerpoint_Theme_Adapted_AC">
  <a:themeElements>
    <a:clrScheme name="AAP_Powerpoint_Final">
      <a:dk1>
        <a:sysClr val="windowText" lastClr="000000"/>
      </a:dk1>
      <a:lt1>
        <a:sysClr val="window" lastClr="FFFFFF"/>
      </a:lt1>
      <a:dk2>
        <a:srgbClr val="3A3A3A"/>
      </a:dk2>
      <a:lt2>
        <a:srgbClr val="CBE0EB"/>
      </a:lt2>
      <a:accent1>
        <a:srgbClr val="1B51A3"/>
      </a:accent1>
      <a:accent2>
        <a:srgbClr val="212D64"/>
      </a:accent2>
      <a:accent3>
        <a:srgbClr val="779BD1"/>
      </a:accent3>
      <a:accent4>
        <a:srgbClr val="E57240"/>
      </a:accent4>
      <a:accent5>
        <a:srgbClr val="A11C45"/>
      </a:accent5>
      <a:accent6>
        <a:srgbClr val="9E9634"/>
      </a:accent6>
      <a:hlink>
        <a:srgbClr val="0070C0"/>
      </a:hlink>
      <a:folHlink>
        <a:srgbClr val="96607D"/>
      </a:folHlink>
    </a:clrScheme>
    <a:fontScheme name="AAP_Powerpoint">
      <a:majorFont>
        <a:latin typeface="Alegreya Sans Bold"/>
        <a:ea typeface=""/>
        <a:cs typeface=""/>
      </a:majorFont>
      <a:minorFont>
        <a:latin typeface="Alegrey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AP_Powerpoint_Theme_Adapted_AC" id="{B9A95A05-4E6C-4CB5-862F-9592F091D8FC}" vid="{2B286150-45F3-4D8E-BD7A-2AE1784FF905}"/>
    </a:ext>
  </a:extLst>
</a:theme>
</file>

<file path=ppt/theme/theme4.xml><?xml version="1.0" encoding="utf-8"?>
<a:theme xmlns:a="http://schemas.openxmlformats.org/drawingml/2006/main" name="Chart Slides">
  <a:themeElements>
    <a:clrScheme name="American Academy of Pediatrics">
      <a:dk1>
        <a:srgbClr val="000000"/>
      </a:dk1>
      <a:lt1>
        <a:srgbClr val="FEFFFF"/>
      </a:lt1>
      <a:dk2>
        <a:srgbClr val="41454C"/>
      </a:dk2>
      <a:lt2>
        <a:srgbClr val="CBE0EB"/>
      </a:lt2>
      <a:accent1>
        <a:srgbClr val="1B51A3"/>
      </a:accent1>
      <a:accent2>
        <a:srgbClr val="212D64"/>
      </a:accent2>
      <a:accent3>
        <a:srgbClr val="779BD1"/>
      </a:accent3>
      <a:accent4>
        <a:srgbClr val="E57240"/>
      </a:accent4>
      <a:accent5>
        <a:srgbClr val="A11C45"/>
      </a:accent5>
      <a:accent6>
        <a:srgbClr val="9E9634"/>
      </a:accent6>
      <a:hlink>
        <a:srgbClr val="1B51A2"/>
      </a:hlink>
      <a:folHlink>
        <a:srgbClr val="698BB1"/>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P_PowerPoint_slide_deck" id="{9DF40953-4376-4754-9B99-407342C8C44C}" vid="{F81E500B-B085-40E3-9749-723B6CD780BD}"/>
    </a:ext>
  </a:extLst>
</a:theme>
</file>

<file path=ppt/theme/theme5.xml><?xml version="1.0" encoding="utf-8"?>
<a:theme xmlns:a="http://schemas.openxmlformats.org/drawingml/2006/main" name="1_AAP_PowerpointTemplate_v2">
  <a:themeElements>
    <a:clrScheme name="American Academy of Pediatrics">
      <a:dk1>
        <a:srgbClr val="000000"/>
      </a:dk1>
      <a:lt1>
        <a:srgbClr val="FEFFFF"/>
      </a:lt1>
      <a:dk2>
        <a:srgbClr val="41454C"/>
      </a:dk2>
      <a:lt2>
        <a:srgbClr val="CBE0EB"/>
      </a:lt2>
      <a:accent1>
        <a:srgbClr val="1B51A3"/>
      </a:accent1>
      <a:accent2>
        <a:srgbClr val="212D64"/>
      </a:accent2>
      <a:accent3>
        <a:srgbClr val="779BD1"/>
      </a:accent3>
      <a:accent4>
        <a:srgbClr val="E57240"/>
      </a:accent4>
      <a:accent5>
        <a:srgbClr val="A11C45"/>
      </a:accent5>
      <a:accent6>
        <a:srgbClr val="9E9634"/>
      </a:accent6>
      <a:hlink>
        <a:srgbClr val="1B51A2"/>
      </a:hlink>
      <a:folHlink>
        <a:srgbClr val="698BB1"/>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P_Slides_12-22" id="{64FC549E-8359-114C-86A6-04CF43804D2D}" vid="{6F1432BA-047B-9F42-94D5-625E754AA09C}"/>
    </a:ext>
  </a:ext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Details xmlns="02168668-a5dd-4f9f-9b68-1e6906bce43e">ECHO Session</Details>
    <lcf76f155ced4ddcb4097134ff3c332f xmlns="02168668-a5dd-4f9f-9b68-1e6906bce43e">
      <Terms xmlns="http://schemas.microsoft.com/office/infopath/2007/PartnerControls"/>
    </lcf76f155ced4ddcb4097134ff3c332f>
    <_ip_UnifiedCompliancePolicyProperties xmlns="http://schemas.microsoft.com/sharepoint/v3" xsi:nil="true"/>
    <Keyword xmlns="02168668-a5dd-4f9f-9b68-1e6906bce43e">;#IPC;#</Keyword>
    <TaxCatchAll xmlns="0dfa6beb-b537-4c92-9e77-a0a9e5690d0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B1C956E928F37448131F4CF8CEFB600" ma:contentTypeVersion="19" ma:contentTypeDescription="Create a new document." ma:contentTypeScope="" ma:versionID="ea03b0aef9efa87cb49afdfae628c5e0">
  <xsd:schema xmlns:xsd="http://www.w3.org/2001/XMLSchema" xmlns:xs="http://www.w3.org/2001/XMLSchema" xmlns:p="http://schemas.microsoft.com/office/2006/metadata/properties" xmlns:ns1="http://schemas.microsoft.com/sharepoint/v3" xmlns:ns2="0dfa6beb-b537-4c92-9e77-a0a9e5690d0f" xmlns:ns3="02168668-a5dd-4f9f-9b68-1e6906bce43e" targetNamespace="http://schemas.microsoft.com/office/2006/metadata/properties" ma:root="true" ma:fieldsID="a4b901cae045c2dccdb7ed25f4250908" ns1:_="" ns2:_="" ns3:_="">
    <xsd:import namespace="http://schemas.microsoft.com/sharepoint/v3"/>
    <xsd:import namespace="0dfa6beb-b537-4c92-9e77-a0a9e5690d0f"/>
    <xsd:import namespace="02168668-a5dd-4f9f-9b68-1e6906bce43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SearchProperties" minOccurs="0"/>
                <xsd:element ref="ns1:_ip_UnifiedCompliancePolicyProperties" minOccurs="0"/>
                <xsd:element ref="ns1:_ip_UnifiedCompliancePolicyUIAction"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CR" minOccurs="0"/>
                <xsd:element ref="ns3:Details" minOccurs="0"/>
                <xsd:element ref="ns3:Keyword"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dfa6beb-b537-4c92-9e77-a0a9e5690d0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ff0b21a-06a2-4bea-90a8-9b1c0548c03e}" ma:internalName="TaxCatchAll" ma:showField="CatchAllData" ma:web="0dfa6beb-b537-4c92-9e77-a0a9e5690d0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2168668-a5dd-4f9f-9b68-1e6906bce43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c592f6e-9db9-49f2-9f9e-7d6ee315dce4"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element name="Details" ma:index="24" nillable="true" ma:displayName="Details" ma:format="Dropdown" ma:internalName="Details">
      <xsd:simpleType>
        <xsd:restriction base="dms:Text">
          <xsd:maxLength value="255"/>
        </xsd:restriction>
      </xsd:simpleType>
    </xsd:element>
    <xsd:element name="Keyword" ma:index="25" nillable="true" ma:displayName="Keyword" ma:format="Dropdown" ma:internalName="Keyword">
      <xsd:simpleType>
        <xsd:restriction base="dms:Note">
          <xsd:maxLength value="255"/>
        </xsd:restriction>
      </xsd:simpleType>
    </xsd:element>
    <xsd:element name="MediaServiceLocation" ma:index="26"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BBE5554-984E-476C-9B60-E5AE354CD318}">
  <ds:schemaRefs>
    <ds:schemaRef ds:uri="02168668-a5dd-4f9f-9b68-1e6906bce43e"/>
    <ds:schemaRef ds:uri="051bdc78-a7ab-4317-9e98-b5773c7b70a9"/>
    <ds:schemaRef ds:uri="0dfa6beb-b537-4c92-9e77-a0a9e5690d0f"/>
    <ds:schemaRef ds:uri="4426715b-477c-4920-b153-ab6cbc22e13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F2A0685-0411-4454-9235-5498BBECAD29}">
  <ds:schemaRefs>
    <ds:schemaRef ds:uri="02168668-a5dd-4f9f-9b68-1e6906bce43e"/>
    <ds:schemaRef ds:uri="0dfa6beb-b537-4c92-9e77-a0a9e5690d0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4B67F5F-38C1-4FC8-B465-1BA98B329CB5}">
  <ds:schemaRefs>
    <ds:schemaRef ds:uri="http://schemas.microsoft.com/sharepoint/v3/contenttype/forms"/>
  </ds:schemaRefs>
</ds:datastoreItem>
</file>

<file path=docMetadata/LabelInfo.xml><?xml version="1.0" encoding="utf-8"?>
<clbl:labelList xmlns:clbl="http://schemas.microsoft.com/office/2020/mipLabelMetadata">
  <clbl:label id="{14b77578-9773-42d5-8507-251ca2dc2b06}" enabled="0" method="" siteId="{14b77578-9773-42d5-8507-251ca2dc2b06}" removed="1"/>
</clbl:labelList>
</file>

<file path=docProps/app.xml><?xml version="1.0" encoding="utf-8"?>
<Properties xmlns="http://schemas.openxmlformats.org/officeDocument/2006/extended-properties" xmlns:vt="http://schemas.openxmlformats.org/officeDocument/2006/docPropsVTypes">
  <TotalTime>136</TotalTime>
  <Words>7428</Words>
  <Application>Microsoft Office PowerPoint</Application>
  <PresentationFormat>On-screen Show (16:9)</PresentationFormat>
  <Paragraphs>675</Paragraphs>
  <Slides>52</Slides>
  <Notes>17</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52</vt:i4>
      </vt:variant>
    </vt:vector>
  </HeadingPairs>
  <TitlesOfParts>
    <vt:vector size="68" baseType="lpstr">
      <vt:lpstr>Open Sans</vt:lpstr>
      <vt:lpstr>Alegreya Sans Bold</vt:lpstr>
      <vt:lpstr>Alegreya Sans</vt:lpstr>
      <vt:lpstr>Calibri</vt:lpstr>
      <vt:lpstr>Arial</vt:lpstr>
      <vt:lpstr>System Font Regular</vt:lpstr>
      <vt:lpstr>Georgia</vt:lpstr>
      <vt:lpstr>Canva Sans Italics</vt:lpstr>
      <vt:lpstr>Barlow Semi Condensed Medium</vt:lpstr>
      <vt:lpstr>Lora</vt:lpstr>
      <vt:lpstr>NTR</vt:lpstr>
      <vt:lpstr>Presentation Theme 1</vt:lpstr>
      <vt:lpstr>AAP_PowerpointTemplate_v2</vt:lpstr>
      <vt:lpstr>AAP_Powerpoint_Theme_Adapted_AC</vt:lpstr>
      <vt:lpstr>Chart Slides</vt:lpstr>
      <vt:lpstr>1_AAP_PowerpointTemplate_v2</vt:lpstr>
      <vt:lpstr>Suicide Prevention Implementation Across Diverse Healthcare Settings Using the ECHO Model</vt:lpstr>
      <vt:lpstr>Blueprint for Youth Suicide Prevention</vt:lpstr>
      <vt:lpstr>Summit &amp; Focus Meetings</vt:lpstr>
      <vt:lpstr>Summit &amp; Focus Meetings Takeaways</vt:lpstr>
      <vt:lpstr>AFSP &amp; AAP Partnership</vt:lpstr>
      <vt:lpstr>AAP as a Superhub</vt:lpstr>
      <vt:lpstr>Impact</vt:lpstr>
      <vt:lpstr>Snapshot:2023- 2025</vt:lpstr>
      <vt:lpstr>Healthy Mental Development</vt:lpstr>
      <vt:lpstr>AFSP/AAP Grant Overview</vt:lpstr>
      <vt:lpstr>Suicide Prevention ECHO Timelines </vt:lpstr>
      <vt:lpstr>Clinical Suicide Prevention ECHO Goals and Outcomes</vt:lpstr>
      <vt:lpstr>Educational ECHO Session </vt:lpstr>
      <vt:lpstr>Engaging Subject Matter Experts (SMEs)</vt:lpstr>
      <vt:lpstr>Curriculum Development</vt:lpstr>
      <vt:lpstr>Participant Recruitment</vt:lpstr>
      <vt:lpstr>Suicide Prevention Clinical ECHO Program</vt:lpstr>
      <vt:lpstr>Suicide Prevention ECHO Timelines (cont.) </vt:lpstr>
      <vt:lpstr>Putting Evidence into Practice (PEiP)</vt:lpstr>
      <vt:lpstr>What Does an Educational ECHO Session Look Like? </vt:lpstr>
      <vt:lpstr>PEiP Examples</vt:lpstr>
      <vt:lpstr>Quality Improvement</vt:lpstr>
      <vt:lpstr>Benefits of Participation</vt:lpstr>
      <vt:lpstr>Quality Improvement Requirements</vt:lpstr>
      <vt:lpstr>Measures</vt:lpstr>
      <vt:lpstr>Quality Improvement Aims  4 Practices</vt:lpstr>
      <vt:lpstr>Post-Project: Primary Care </vt:lpstr>
      <vt:lpstr>Post-Project: Primary Care  (cont.) </vt:lpstr>
      <vt:lpstr>Tailoring the Program for Different Audiences</vt:lpstr>
      <vt:lpstr>Suicide Prevention ECHO Program:  Emergency Medicine Cohort</vt:lpstr>
      <vt:lpstr>Suicide Prevention ECHO Program:  Emergency Medicine Cohort (cont.)</vt:lpstr>
      <vt:lpstr>Suicide Prevention ECHO Program:  School Based Health Care Cohorts</vt:lpstr>
      <vt:lpstr>What Does an Ambassador ECHO Session Look Like?</vt:lpstr>
      <vt:lpstr>Suicide Prevention Ambassador ECHO</vt:lpstr>
      <vt:lpstr>Ambassador ECHO Cohort Overview</vt:lpstr>
      <vt:lpstr>Deepening Community Partnerships</vt:lpstr>
      <vt:lpstr>Staying Connected</vt:lpstr>
      <vt:lpstr>Evaluation Approach</vt:lpstr>
      <vt:lpstr>Communicating Impact</vt:lpstr>
      <vt:lpstr>Communicating Impact (cont.)</vt:lpstr>
      <vt:lpstr>Supporting Implementation</vt:lpstr>
      <vt:lpstr>We’re always prepared for the asthma attack or seizure or a kid who isn’t breathing. Now we have a mechanism for assessing suicide risk and feel more confident managing these critical encounters.</vt:lpstr>
      <vt:lpstr>Lessons Learned</vt:lpstr>
      <vt:lpstr>Q&amp;A</vt:lpstr>
      <vt:lpstr>Thank You!</vt:lpstr>
      <vt:lpstr>AAP ECHO Publications  &amp; Articles</vt:lpstr>
      <vt:lpstr>Curriculum: Primary Care</vt:lpstr>
      <vt:lpstr>Curriculum: Emergency Medicine</vt:lpstr>
      <vt:lpstr>Curriculum: School-based Health Care</vt:lpstr>
      <vt:lpstr>Quality Improvement Data Collection</vt:lpstr>
      <vt:lpstr>Initial Quality Improvement Metrics</vt:lpstr>
      <vt:lpstr>Publications and blog posts to learn more about Project ECHO in pediatric settings include: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American Academy of Pediatrics (AAP) and  American Foundation for Suicide Prevention (AFSP) Suicide Prevention Clinical ECHO</dc:title>
  <dc:creator>Corbin J. Standley</dc:creator>
  <cp:lastModifiedBy>Lerew, Jonathan T</cp:lastModifiedBy>
  <cp:revision>70</cp:revision>
  <dcterms:created xsi:type="dcterms:W3CDTF">2018-03-14T20:09:41Z</dcterms:created>
  <dcterms:modified xsi:type="dcterms:W3CDTF">2026-03-05T20:19:35Z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0x0101000B1C956E928F37448131F4CF8CEFB600</vt:lpwstr>
  </property>
  <property fmtid="{D5CDD505-2E9C-101B-9397-08002B2CF9AE}" pid="3" name="_ExtendedDescription">
    <vt:lpwstr/>
  </property>
  <property fmtid="{D5CDD505-2E9C-101B-9397-08002B2CF9AE}" pid="4" name="Institution">
    <vt:lpwstr>;#AAP;#</vt:lpwstr>
  </property>
  <property fmtid="{D5CDD505-2E9C-101B-9397-08002B2CF9AE}" pid="5" name="Keyword">
    <vt:lpwstr>;#IPC;#</vt:lpwstr>
  </property>
  <property fmtid="{D5CDD505-2E9C-101B-9397-08002B2CF9AE}" pid="6" name="TypeofColumn">
    <vt:lpwstr>AAP Lead</vt:lpwstr>
  </property>
  <property fmtid="{D5CDD505-2E9C-101B-9397-08002B2CF9AE}" pid="7" name="Project Status">
    <vt:lpwstr>Final</vt:lpwstr>
  </property>
  <property fmtid="{D5CDD505-2E9C-101B-9397-08002B2CF9AE}" pid="8" name="Project Year">
    <vt:lpwstr>2020</vt:lpwstr>
  </property>
  <property fmtid="{D5CDD505-2E9C-101B-9397-08002B2CF9AE}" pid="9" name="Project Type">
    <vt:lpwstr>;#Curriculum;#</vt:lpwstr>
  </property>
  <property fmtid="{D5CDD505-2E9C-101B-9397-08002B2CF9AE}" pid="10" name="Details">
    <vt:lpwstr>ECHO Session</vt:lpwstr>
  </property>
  <property fmtid="{D5CDD505-2E9C-101B-9397-08002B2CF9AE}" pid="11" name="MSIP_Label_8af03ff0-41c5-4c41-b55e-fabb8fae94be_Enabled">
    <vt:lpwstr>true</vt:lpwstr>
  </property>
  <property fmtid="{D5CDD505-2E9C-101B-9397-08002B2CF9AE}" pid="12" name="MSIP_Label_8af03ff0-41c5-4c41-b55e-fabb8fae94be_SetDate">
    <vt:lpwstr>2021-11-19T15:03:45Z</vt:lpwstr>
  </property>
  <property fmtid="{D5CDD505-2E9C-101B-9397-08002B2CF9AE}" pid="13" name="MSIP_Label_8af03ff0-41c5-4c41-b55e-fabb8fae94be_Method">
    <vt:lpwstr>Privileged</vt:lpwstr>
  </property>
  <property fmtid="{D5CDD505-2E9C-101B-9397-08002B2CF9AE}" pid="14" name="MSIP_Label_8af03ff0-41c5-4c41-b55e-fabb8fae94be_Name">
    <vt:lpwstr>8af03ff0-41c5-4c41-b55e-fabb8fae94be</vt:lpwstr>
  </property>
  <property fmtid="{D5CDD505-2E9C-101B-9397-08002B2CF9AE}" pid="15" name="MSIP_Label_8af03ff0-41c5-4c41-b55e-fabb8fae94be_SiteId">
    <vt:lpwstr>9ce70869-60db-44fd-abe8-d2767077fc8f</vt:lpwstr>
  </property>
  <property fmtid="{D5CDD505-2E9C-101B-9397-08002B2CF9AE}" pid="16" name="MSIP_Label_8af03ff0-41c5-4c41-b55e-fabb8fae94be_ActionId">
    <vt:lpwstr>e02d8617-a891-4b92-a23b-2f2b7792ebb6</vt:lpwstr>
  </property>
  <property fmtid="{D5CDD505-2E9C-101B-9397-08002B2CF9AE}" pid="17" name="MSIP_Label_8af03ff0-41c5-4c41-b55e-fabb8fae94be_ContentBits">
    <vt:lpwstr>0</vt:lpwstr>
  </property>
  <property fmtid="{D5CDD505-2E9C-101B-9397-08002B2CF9AE}" pid="18" name="MediaServiceImageTags">
    <vt:lpwstr/>
  </property>
</Properties>
</file>