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67" r:id="rId5"/>
    <p:sldId id="289" r:id="rId6"/>
    <p:sldId id="290" r:id="rId7"/>
    <p:sldId id="274" r:id="rId8"/>
    <p:sldId id="260" r:id="rId9"/>
    <p:sldId id="261" r:id="rId10"/>
    <p:sldId id="265" r:id="rId11"/>
    <p:sldId id="266" r:id="rId12"/>
    <p:sldId id="277" r:id="rId13"/>
    <p:sldId id="272" r:id="rId14"/>
    <p:sldId id="280" r:id="rId15"/>
    <p:sldId id="269" r:id="rId16"/>
    <p:sldId id="282" r:id="rId17"/>
    <p:sldId id="256" r:id="rId18"/>
    <p:sldId id="284" r:id="rId1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E3B142-86B5-47BE-BF74-342BBF83FC88}" v="24" dt="2025-07-02T19:08:44.8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79501"/>
  </p:normalViewPr>
  <p:slideViewPr>
    <p:cSldViewPr snapToGrid="0">
      <p:cViewPr varScale="1">
        <p:scale>
          <a:sx n="84" d="100"/>
          <a:sy n="84" d="100"/>
        </p:scale>
        <p:origin x="988"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rew, Jonathan T" userId="7207726f-10b2-458b-85e5-1fadda2d1fe9" providerId="ADAL" clId="{FBE3B142-86B5-47BE-BF74-342BBF83FC88}"/>
    <pc:docChg chg="undo custSel modSld">
      <pc:chgData name="Lerew, Jonathan T" userId="7207726f-10b2-458b-85e5-1fadda2d1fe9" providerId="ADAL" clId="{FBE3B142-86B5-47BE-BF74-342BBF83FC88}" dt="2025-07-02T19:19:07.870" v="191" actId="1035"/>
      <pc:docMkLst>
        <pc:docMk/>
      </pc:docMkLst>
      <pc:sldChg chg="delSp modSp mod">
        <pc:chgData name="Lerew, Jonathan T" userId="7207726f-10b2-458b-85e5-1fadda2d1fe9" providerId="ADAL" clId="{FBE3B142-86B5-47BE-BF74-342BBF83FC88}" dt="2025-07-02T19:12:16.855" v="164" actId="13244"/>
        <pc:sldMkLst>
          <pc:docMk/>
          <pc:sldMk cId="248532311" sldId="256"/>
        </pc:sldMkLst>
        <pc:spChg chg="mod">
          <ac:chgData name="Lerew, Jonathan T" userId="7207726f-10b2-458b-85e5-1fadda2d1fe9" providerId="ADAL" clId="{FBE3B142-86B5-47BE-BF74-342BBF83FC88}" dt="2025-07-02T19:09:34.509" v="88" actId="962"/>
          <ac:spMkLst>
            <pc:docMk/>
            <pc:sldMk cId="248532311" sldId="256"/>
            <ac:spMk id="2" creationId="{8AD5E9AE-E302-852A-18E4-8BFA12D8DA7B}"/>
          </ac:spMkLst>
        </pc:spChg>
        <pc:spChg chg="mod">
          <ac:chgData name="Lerew, Jonathan T" userId="7207726f-10b2-458b-85e5-1fadda2d1fe9" providerId="ADAL" clId="{FBE3B142-86B5-47BE-BF74-342BBF83FC88}" dt="2025-07-02T19:08:35.788" v="46" actId="962"/>
          <ac:spMkLst>
            <pc:docMk/>
            <pc:sldMk cId="248532311" sldId="256"/>
            <ac:spMk id="4" creationId="{8013D71A-8697-470E-A365-6ADB9D8D63D4}"/>
          </ac:spMkLst>
        </pc:spChg>
        <pc:spChg chg="mod">
          <ac:chgData name="Lerew, Jonathan T" userId="7207726f-10b2-458b-85e5-1fadda2d1fe9" providerId="ADAL" clId="{FBE3B142-86B5-47BE-BF74-342BBF83FC88}" dt="2025-07-02T19:08:36.624" v="47" actId="962"/>
          <ac:spMkLst>
            <pc:docMk/>
            <pc:sldMk cId="248532311" sldId="256"/>
            <ac:spMk id="5" creationId="{AA7B0779-7AF3-4EF9-B233-B350232D65EB}"/>
          </ac:spMkLst>
        </pc:spChg>
        <pc:spChg chg="mod">
          <ac:chgData name="Lerew, Jonathan T" userId="7207726f-10b2-458b-85e5-1fadda2d1fe9" providerId="ADAL" clId="{FBE3B142-86B5-47BE-BF74-342BBF83FC88}" dt="2025-07-02T19:08:32.453" v="45" actId="962"/>
          <ac:spMkLst>
            <pc:docMk/>
            <pc:sldMk cId="248532311" sldId="256"/>
            <ac:spMk id="8" creationId="{A07D35F0-51B2-4022-BAD2-2B610F04D3EF}"/>
          </ac:spMkLst>
        </pc:spChg>
        <pc:spChg chg="mod topLvl">
          <ac:chgData name="Lerew, Jonathan T" userId="7207726f-10b2-458b-85e5-1fadda2d1fe9" providerId="ADAL" clId="{FBE3B142-86B5-47BE-BF74-342BBF83FC88}" dt="2025-07-02T19:09:36.157" v="90" actId="962"/>
          <ac:spMkLst>
            <pc:docMk/>
            <pc:sldMk cId="248532311" sldId="256"/>
            <ac:spMk id="36" creationId="{47D5C98A-4ACC-8B64-701C-1043151534B9}"/>
          </ac:spMkLst>
        </pc:spChg>
        <pc:spChg chg="mod topLvl">
          <ac:chgData name="Lerew, Jonathan T" userId="7207726f-10b2-458b-85e5-1fadda2d1fe9" providerId="ADAL" clId="{FBE3B142-86B5-47BE-BF74-342BBF83FC88}" dt="2025-07-02T19:08:44.810" v="53" actId="165"/>
          <ac:spMkLst>
            <pc:docMk/>
            <pc:sldMk cId="248532311" sldId="256"/>
            <ac:spMk id="38" creationId="{DA7C805E-E633-3514-A9B4-964F89BCD7B9}"/>
          </ac:spMkLst>
        </pc:spChg>
        <pc:spChg chg="mod">
          <ac:chgData name="Lerew, Jonathan T" userId="7207726f-10b2-458b-85e5-1fadda2d1fe9" providerId="ADAL" clId="{FBE3B142-86B5-47BE-BF74-342BBF83FC88}" dt="2025-07-02T19:08:44.810" v="53" actId="165"/>
          <ac:spMkLst>
            <pc:docMk/>
            <pc:sldMk cId="248532311" sldId="256"/>
            <ac:spMk id="39" creationId="{13877751-0A25-E723-1381-F70753A2C7BE}"/>
          </ac:spMkLst>
        </pc:spChg>
        <pc:spChg chg="mod">
          <ac:chgData name="Lerew, Jonathan T" userId="7207726f-10b2-458b-85e5-1fadda2d1fe9" providerId="ADAL" clId="{FBE3B142-86B5-47BE-BF74-342BBF83FC88}" dt="2025-07-02T19:08:44.810" v="53" actId="165"/>
          <ac:spMkLst>
            <pc:docMk/>
            <pc:sldMk cId="248532311" sldId="256"/>
            <ac:spMk id="40" creationId="{9DED3A10-E88F-2A66-C94A-F3DE6EFF9126}"/>
          </ac:spMkLst>
        </pc:spChg>
        <pc:spChg chg="mod">
          <ac:chgData name="Lerew, Jonathan T" userId="7207726f-10b2-458b-85e5-1fadda2d1fe9" providerId="ADAL" clId="{FBE3B142-86B5-47BE-BF74-342BBF83FC88}" dt="2025-07-02T19:08:44.810" v="53" actId="165"/>
          <ac:spMkLst>
            <pc:docMk/>
            <pc:sldMk cId="248532311" sldId="256"/>
            <ac:spMk id="41" creationId="{96C36AEC-F625-CDAF-5521-4EBE999F24D4}"/>
          </ac:spMkLst>
        </pc:spChg>
        <pc:spChg chg="mod">
          <ac:chgData name="Lerew, Jonathan T" userId="7207726f-10b2-458b-85e5-1fadda2d1fe9" providerId="ADAL" clId="{FBE3B142-86B5-47BE-BF74-342BBF83FC88}" dt="2025-07-02T19:08:37.664" v="48" actId="962"/>
          <ac:spMkLst>
            <pc:docMk/>
            <pc:sldMk cId="248532311" sldId="256"/>
            <ac:spMk id="78" creationId="{D79E4D1E-C9B6-4A01-994E-15E45BF22B86}"/>
          </ac:spMkLst>
        </pc:spChg>
        <pc:spChg chg="mod">
          <ac:chgData name="Lerew, Jonathan T" userId="7207726f-10b2-458b-85e5-1fadda2d1fe9" providerId="ADAL" clId="{FBE3B142-86B5-47BE-BF74-342BBF83FC88}" dt="2025-07-02T19:08:40.685" v="49" actId="165"/>
          <ac:spMkLst>
            <pc:docMk/>
            <pc:sldMk cId="248532311" sldId="256"/>
            <ac:spMk id="91" creationId="{7704904F-4FEB-49C3-8D99-80A5C479D274}"/>
          </ac:spMkLst>
        </pc:spChg>
        <pc:spChg chg="mod">
          <ac:chgData name="Lerew, Jonathan T" userId="7207726f-10b2-458b-85e5-1fadda2d1fe9" providerId="ADAL" clId="{FBE3B142-86B5-47BE-BF74-342BBF83FC88}" dt="2025-07-02T19:08:40.685" v="49" actId="165"/>
          <ac:spMkLst>
            <pc:docMk/>
            <pc:sldMk cId="248532311" sldId="256"/>
            <ac:spMk id="92" creationId="{434BB4B5-E721-49AC-BC31-D364A685A97E}"/>
          </ac:spMkLst>
        </pc:spChg>
        <pc:spChg chg="mod">
          <ac:chgData name="Lerew, Jonathan T" userId="7207726f-10b2-458b-85e5-1fadda2d1fe9" providerId="ADAL" clId="{FBE3B142-86B5-47BE-BF74-342BBF83FC88}" dt="2025-07-02T19:08:40.685" v="49" actId="165"/>
          <ac:spMkLst>
            <pc:docMk/>
            <pc:sldMk cId="248532311" sldId="256"/>
            <ac:spMk id="93" creationId="{D6A15786-2358-4AEF-96D5-60161C9789E7}"/>
          </ac:spMkLst>
        </pc:spChg>
        <pc:spChg chg="mod topLvl">
          <ac:chgData name="Lerew, Jonathan T" userId="7207726f-10b2-458b-85e5-1fadda2d1fe9" providerId="ADAL" clId="{FBE3B142-86B5-47BE-BF74-342BBF83FC88}" dt="2025-07-02T19:08:51.154" v="56" actId="962"/>
          <ac:spMkLst>
            <pc:docMk/>
            <pc:sldMk cId="248532311" sldId="256"/>
            <ac:spMk id="95" creationId="{3F05BE3B-38E8-4B8F-A2C1-1B1A44551D5D}"/>
          </ac:spMkLst>
        </pc:spChg>
        <pc:spChg chg="mod topLvl">
          <ac:chgData name="Lerew, Jonathan T" userId="7207726f-10b2-458b-85e5-1fadda2d1fe9" providerId="ADAL" clId="{FBE3B142-86B5-47BE-BF74-342BBF83FC88}" dt="2025-07-02T19:08:40.685" v="49" actId="165"/>
          <ac:spMkLst>
            <pc:docMk/>
            <pc:sldMk cId="248532311" sldId="256"/>
            <ac:spMk id="96" creationId="{A264BD00-BE58-4C46-934C-E797A3F4A594}"/>
          </ac:spMkLst>
        </pc:spChg>
        <pc:spChg chg="mod topLvl">
          <ac:chgData name="Lerew, Jonathan T" userId="7207726f-10b2-458b-85e5-1fadda2d1fe9" providerId="ADAL" clId="{FBE3B142-86B5-47BE-BF74-342BBF83FC88}" dt="2025-07-02T19:09:20.522" v="74" actId="962"/>
          <ac:spMkLst>
            <pc:docMk/>
            <pc:sldMk cId="248532311" sldId="256"/>
            <ac:spMk id="99" creationId="{D139B6BE-CB81-43E8-BEF2-6D59472C8A67}"/>
          </ac:spMkLst>
        </pc:spChg>
        <pc:spChg chg="mod topLvl">
          <ac:chgData name="Lerew, Jonathan T" userId="7207726f-10b2-458b-85e5-1fadda2d1fe9" providerId="ADAL" clId="{FBE3B142-86B5-47BE-BF74-342BBF83FC88}" dt="2025-07-02T19:08:41.752" v="50" actId="165"/>
          <ac:spMkLst>
            <pc:docMk/>
            <pc:sldMk cId="248532311" sldId="256"/>
            <ac:spMk id="101" creationId="{DEEFF692-552A-4231-9601-05BA5D19F977}"/>
          </ac:spMkLst>
        </pc:spChg>
        <pc:spChg chg="mod">
          <ac:chgData name="Lerew, Jonathan T" userId="7207726f-10b2-458b-85e5-1fadda2d1fe9" providerId="ADAL" clId="{FBE3B142-86B5-47BE-BF74-342BBF83FC88}" dt="2025-07-02T19:08:41.752" v="50" actId="165"/>
          <ac:spMkLst>
            <pc:docMk/>
            <pc:sldMk cId="248532311" sldId="256"/>
            <ac:spMk id="102" creationId="{B5B934B0-D070-4FC9-8688-37E6D235A141}"/>
          </ac:spMkLst>
        </pc:spChg>
        <pc:spChg chg="mod">
          <ac:chgData name="Lerew, Jonathan T" userId="7207726f-10b2-458b-85e5-1fadda2d1fe9" providerId="ADAL" clId="{FBE3B142-86B5-47BE-BF74-342BBF83FC88}" dt="2025-07-02T19:08:41.752" v="50" actId="165"/>
          <ac:spMkLst>
            <pc:docMk/>
            <pc:sldMk cId="248532311" sldId="256"/>
            <ac:spMk id="103" creationId="{9CAAF9D2-4853-4394-A7B0-E729090345B5}"/>
          </ac:spMkLst>
        </pc:spChg>
        <pc:spChg chg="mod">
          <ac:chgData name="Lerew, Jonathan T" userId="7207726f-10b2-458b-85e5-1fadda2d1fe9" providerId="ADAL" clId="{FBE3B142-86B5-47BE-BF74-342BBF83FC88}" dt="2025-07-02T19:08:41.752" v="50" actId="165"/>
          <ac:spMkLst>
            <pc:docMk/>
            <pc:sldMk cId="248532311" sldId="256"/>
            <ac:spMk id="104" creationId="{AC60EB8C-AC9E-4D97-B39A-67F3ED4F6962}"/>
          </ac:spMkLst>
        </pc:spChg>
        <pc:spChg chg="mod topLvl">
          <ac:chgData name="Lerew, Jonathan T" userId="7207726f-10b2-458b-85e5-1fadda2d1fe9" providerId="ADAL" clId="{FBE3B142-86B5-47BE-BF74-342BBF83FC88}" dt="2025-07-02T19:09:23.050" v="77" actId="962"/>
          <ac:spMkLst>
            <pc:docMk/>
            <pc:sldMk cId="248532311" sldId="256"/>
            <ac:spMk id="106" creationId="{9CA58532-BCEF-4F51-9F91-125757A8A375}"/>
          </ac:spMkLst>
        </pc:spChg>
        <pc:spChg chg="mod topLvl">
          <ac:chgData name="Lerew, Jonathan T" userId="7207726f-10b2-458b-85e5-1fadda2d1fe9" providerId="ADAL" clId="{FBE3B142-86B5-47BE-BF74-342BBF83FC88}" dt="2025-07-02T19:08:42.783" v="51" actId="165"/>
          <ac:spMkLst>
            <pc:docMk/>
            <pc:sldMk cId="248532311" sldId="256"/>
            <ac:spMk id="108" creationId="{FAA11D34-C2F2-4ACD-932C-E0627A02DB40}"/>
          </ac:spMkLst>
        </pc:spChg>
        <pc:spChg chg="mod">
          <ac:chgData name="Lerew, Jonathan T" userId="7207726f-10b2-458b-85e5-1fadda2d1fe9" providerId="ADAL" clId="{FBE3B142-86B5-47BE-BF74-342BBF83FC88}" dt="2025-07-02T19:08:42.783" v="51" actId="165"/>
          <ac:spMkLst>
            <pc:docMk/>
            <pc:sldMk cId="248532311" sldId="256"/>
            <ac:spMk id="109" creationId="{187B2E42-14A0-445B-922A-70C1756A433B}"/>
          </ac:spMkLst>
        </pc:spChg>
        <pc:spChg chg="mod">
          <ac:chgData name="Lerew, Jonathan T" userId="7207726f-10b2-458b-85e5-1fadda2d1fe9" providerId="ADAL" clId="{FBE3B142-86B5-47BE-BF74-342BBF83FC88}" dt="2025-07-02T19:08:42.783" v="51" actId="165"/>
          <ac:spMkLst>
            <pc:docMk/>
            <pc:sldMk cId="248532311" sldId="256"/>
            <ac:spMk id="110" creationId="{71874ABF-ECED-4C5F-B969-49B42DE95149}"/>
          </ac:spMkLst>
        </pc:spChg>
        <pc:spChg chg="mod">
          <ac:chgData name="Lerew, Jonathan T" userId="7207726f-10b2-458b-85e5-1fadda2d1fe9" providerId="ADAL" clId="{FBE3B142-86B5-47BE-BF74-342BBF83FC88}" dt="2025-07-02T19:08:42.783" v="51" actId="165"/>
          <ac:spMkLst>
            <pc:docMk/>
            <pc:sldMk cId="248532311" sldId="256"/>
            <ac:spMk id="111" creationId="{394EE863-9352-4483-A27C-2680565AD1D9}"/>
          </ac:spMkLst>
        </pc:spChg>
        <pc:spChg chg="mod topLvl">
          <ac:chgData name="Lerew, Jonathan T" userId="7207726f-10b2-458b-85e5-1fadda2d1fe9" providerId="ADAL" clId="{FBE3B142-86B5-47BE-BF74-342BBF83FC88}" dt="2025-07-02T19:09:26.487" v="80" actId="962"/>
          <ac:spMkLst>
            <pc:docMk/>
            <pc:sldMk cId="248532311" sldId="256"/>
            <ac:spMk id="113" creationId="{1048D83F-D466-46E2-80DF-9591497F7529}"/>
          </ac:spMkLst>
        </pc:spChg>
        <pc:spChg chg="mod topLvl">
          <ac:chgData name="Lerew, Jonathan T" userId="7207726f-10b2-458b-85e5-1fadda2d1fe9" providerId="ADAL" clId="{FBE3B142-86B5-47BE-BF74-342BBF83FC88}" dt="2025-07-02T19:08:44.052" v="52" actId="165"/>
          <ac:spMkLst>
            <pc:docMk/>
            <pc:sldMk cId="248532311" sldId="256"/>
            <ac:spMk id="115" creationId="{7581B267-8B99-4433-B8D6-BF660D821C77}"/>
          </ac:spMkLst>
        </pc:spChg>
        <pc:spChg chg="mod">
          <ac:chgData name="Lerew, Jonathan T" userId="7207726f-10b2-458b-85e5-1fadda2d1fe9" providerId="ADAL" clId="{FBE3B142-86B5-47BE-BF74-342BBF83FC88}" dt="2025-07-02T19:08:44.052" v="52" actId="165"/>
          <ac:spMkLst>
            <pc:docMk/>
            <pc:sldMk cId="248532311" sldId="256"/>
            <ac:spMk id="116" creationId="{57D7B27E-D911-4930-A141-42EAEE21EE5D}"/>
          </ac:spMkLst>
        </pc:spChg>
        <pc:spChg chg="mod">
          <ac:chgData name="Lerew, Jonathan T" userId="7207726f-10b2-458b-85e5-1fadda2d1fe9" providerId="ADAL" clId="{FBE3B142-86B5-47BE-BF74-342BBF83FC88}" dt="2025-07-02T19:08:44.052" v="52" actId="165"/>
          <ac:spMkLst>
            <pc:docMk/>
            <pc:sldMk cId="248532311" sldId="256"/>
            <ac:spMk id="117" creationId="{D7770351-8391-4B70-A431-692260AD7E3A}"/>
          </ac:spMkLst>
        </pc:spChg>
        <pc:spChg chg="mod">
          <ac:chgData name="Lerew, Jonathan T" userId="7207726f-10b2-458b-85e5-1fadda2d1fe9" providerId="ADAL" clId="{FBE3B142-86B5-47BE-BF74-342BBF83FC88}" dt="2025-07-02T19:08:44.052" v="52" actId="165"/>
          <ac:spMkLst>
            <pc:docMk/>
            <pc:sldMk cId="248532311" sldId="256"/>
            <ac:spMk id="118" creationId="{6D28F145-35B4-466B-BCCE-B77F35A2F034}"/>
          </ac:spMkLst>
        </pc:spChg>
        <pc:spChg chg="mod ord">
          <ac:chgData name="Lerew, Jonathan T" userId="7207726f-10b2-458b-85e5-1fadda2d1fe9" providerId="ADAL" clId="{FBE3B142-86B5-47BE-BF74-342BBF83FC88}" dt="2025-07-02T19:12:16.855" v="164" actId="13244"/>
          <ac:spMkLst>
            <pc:docMk/>
            <pc:sldMk cId="248532311" sldId="256"/>
            <ac:spMk id="121" creationId="{F905ED4D-4DD9-4721-9C5F-4402D7CDE103}"/>
          </ac:spMkLst>
        </pc:spChg>
        <pc:spChg chg="mod">
          <ac:chgData name="Lerew, Jonathan T" userId="7207726f-10b2-458b-85e5-1fadda2d1fe9" providerId="ADAL" clId="{FBE3B142-86B5-47BE-BF74-342BBF83FC88}" dt="2025-07-02T19:09:33.548" v="87" actId="962"/>
          <ac:spMkLst>
            <pc:docMk/>
            <pc:sldMk cId="248532311" sldId="256"/>
            <ac:spMk id="123" creationId="{61FCBCA0-9D4F-4F8C-8636-E47EE48EE12E}"/>
          </ac:spMkLst>
        </pc:spChg>
        <pc:grpChg chg="mod">
          <ac:chgData name="Lerew, Jonathan T" userId="7207726f-10b2-458b-85e5-1fadda2d1fe9" providerId="ADAL" clId="{FBE3B142-86B5-47BE-BF74-342BBF83FC88}" dt="2025-07-02T19:09:35.089" v="89" actId="962"/>
          <ac:grpSpMkLst>
            <pc:docMk/>
            <pc:sldMk cId="248532311" sldId="256"/>
            <ac:grpSpMk id="3" creationId="{1DFCAE73-CB2F-D898-24B1-AF4D0FD92CC8}"/>
          </ac:grpSpMkLst>
        </pc:grpChg>
        <pc:grpChg chg="del">
          <ac:chgData name="Lerew, Jonathan T" userId="7207726f-10b2-458b-85e5-1fadda2d1fe9" providerId="ADAL" clId="{FBE3B142-86B5-47BE-BF74-342BBF83FC88}" dt="2025-07-02T19:08:44.810" v="53" actId="165"/>
          <ac:grpSpMkLst>
            <pc:docMk/>
            <pc:sldMk cId="248532311" sldId="256"/>
            <ac:grpSpMk id="11" creationId="{62DD29CA-45BE-0C11-7AA8-7014844657DD}"/>
          </ac:grpSpMkLst>
        </pc:grpChg>
        <pc:grpChg chg="mod topLvl">
          <ac:chgData name="Lerew, Jonathan T" userId="7207726f-10b2-458b-85e5-1fadda2d1fe9" providerId="ADAL" clId="{FBE3B142-86B5-47BE-BF74-342BBF83FC88}" dt="2025-07-02T19:09:38.746" v="92" actId="962"/>
          <ac:grpSpMkLst>
            <pc:docMk/>
            <pc:sldMk cId="248532311" sldId="256"/>
            <ac:grpSpMk id="37" creationId="{9D23BBDD-82C4-B462-B8D3-6788F7267849}"/>
          </ac:grpSpMkLst>
        </pc:grpChg>
        <pc:grpChg chg="mod">
          <ac:chgData name="Lerew, Jonathan T" userId="7207726f-10b2-458b-85e5-1fadda2d1fe9" providerId="ADAL" clId="{FBE3B142-86B5-47BE-BF74-342BBF83FC88}" dt="2025-07-02T19:09:29.933" v="83" actId="962"/>
          <ac:grpSpMkLst>
            <pc:docMk/>
            <pc:sldMk cId="248532311" sldId="256"/>
            <ac:grpSpMk id="47" creationId="{031AAE13-9114-4CD4-916D-E6BC78D8FF3D}"/>
          </ac:grpSpMkLst>
        </pc:grpChg>
        <pc:grpChg chg="mod">
          <ac:chgData name="Lerew, Jonathan T" userId="7207726f-10b2-458b-85e5-1fadda2d1fe9" providerId="ADAL" clId="{FBE3B142-86B5-47BE-BF74-342BBF83FC88}" dt="2025-07-02T19:09:30.965" v="84" actId="962"/>
          <ac:grpSpMkLst>
            <pc:docMk/>
            <pc:sldMk cId="248532311" sldId="256"/>
            <ac:grpSpMk id="48" creationId="{78E49FD3-2E78-4B0D-8A8A-F111D5FA2436}"/>
          </ac:grpSpMkLst>
        </pc:grpChg>
        <pc:grpChg chg="mod">
          <ac:chgData name="Lerew, Jonathan T" userId="7207726f-10b2-458b-85e5-1fadda2d1fe9" providerId="ADAL" clId="{FBE3B142-86B5-47BE-BF74-342BBF83FC88}" dt="2025-07-02T19:09:31.461" v="85" actId="962"/>
          <ac:grpSpMkLst>
            <pc:docMk/>
            <pc:sldMk cId="248532311" sldId="256"/>
            <ac:grpSpMk id="49" creationId="{E786DE2E-8C70-4687-AE6D-3504B4E37DD2}"/>
          </ac:grpSpMkLst>
        </pc:grpChg>
        <pc:grpChg chg="mod">
          <ac:chgData name="Lerew, Jonathan T" userId="7207726f-10b2-458b-85e5-1fadda2d1fe9" providerId="ADAL" clId="{FBE3B142-86B5-47BE-BF74-342BBF83FC88}" dt="2025-07-02T19:09:32.179" v="86" actId="962"/>
          <ac:grpSpMkLst>
            <pc:docMk/>
            <pc:sldMk cId="248532311" sldId="256"/>
            <ac:grpSpMk id="50" creationId="{906FD519-8398-474D-8FC0-27A6C7EE0D14}"/>
          </ac:grpSpMkLst>
        </pc:grpChg>
        <pc:grpChg chg="mod topLvl">
          <ac:chgData name="Lerew, Jonathan T" userId="7207726f-10b2-458b-85e5-1fadda2d1fe9" providerId="ADAL" clId="{FBE3B142-86B5-47BE-BF74-342BBF83FC88}" dt="2025-07-02T19:09:19.218" v="73" actId="962"/>
          <ac:grpSpMkLst>
            <pc:docMk/>
            <pc:sldMk cId="248532311" sldId="256"/>
            <ac:grpSpMk id="94" creationId="{A2548EEF-1476-48FD-AEF0-51ECD22BE576}"/>
          </ac:grpSpMkLst>
        </pc:grpChg>
        <pc:grpChg chg="del">
          <ac:chgData name="Lerew, Jonathan T" userId="7207726f-10b2-458b-85e5-1fadda2d1fe9" providerId="ADAL" clId="{FBE3B142-86B5-47BE-BF74-342BBF83FC88}" dt="2025-07-02T19:08:40.685" v="49" actId="165"/>
          <ac:grpSpMkLst>
            <pc:docMk/>
            <pc:sldMk cId="248532311" sldId="256"/>
            <ac:grpSpMk id="97" creationId="{B6AE6B2A-1669-422D-AA3B-D9C97356C2EF}"/>
          </ac:grpSpMkLst>
        </pc:grpChg>
        <pc:grpChg chg="del">
          <ac:chgData name="Lerew, Jonathan T" userId="7207726f-10b2-458b-85e5-1fadda2d1fe9" providerId="ADAL" clId="{FBE3B142-86B5-47BE-BF74-342BBF83FC88}" dt="2025-07-02T19:08:41.752" v="50" actId="165"/>
          <ac:grpSpMkLst>
            <pc:docMk/>
            <pc:sldMk cId="248532311" sldId="256"/>
            <ac:grpSpMk id="98" creationId="{CF03EABF-5D2C-4E93-A1D6-2EDDC1374516}"/>
          </ac:grpSpMkLst>
        </pc:grpChg>
        <pc:grpChg chg="mod topLvl">
          <ac:chgData name="Lerew, Jonathan T" userId="7207726f-10b2-458b-85e5-1fadda2d1fe9" providerId="ADAL" clId="{FBE3B142-86B5-47BE-BF74-342BBF83FC88}" dt="2025-07-02T19:09:22.217" v="76" actId="962"/>
          <ac:grpSpMkLst>
            <pc:docMk/>
            <pc:sldMk cId="248532311" sldId="256"/>
            <ac:grpSpMk id="100" creationId="{416C9C55-D539-46EC-98DA-2194393D5F36}"/>
          </ac:grpSpMkLst>
        </pc:grpChg>
        <pc:grpChg chg="del">
          <ac:chgData name="Lerew, Jonathan T" userId="7207726f-10b2-458b-85e5-1fadda2d1fe9" providerId="ADAL" clId="{FBE3B142-86B5-47BE-BF74-342BBF83FC88}" dt="2025-07-02T19:08:42.783" v="51" actId="165"/>
          <ac:grpSpMkLst>
            <pc:docMk/>
            <pc:sldMk cId="248532311" sldId="256"/>
            <ac:grpSpMk id="105" creationId="{DEB0F2AA-B587-48FE-A458-5C3836FF08FC}"/>
          </ac:grpSpMkLst>
        </pc:grpChg>
        <pc:grpChg chg="mod topLvl">
          <ac:chgData name="Lerew, Jonathan T" userId="7207726f-10b2-458b-85e5-1fadda2d1fe9" providerId="ADAL" clId="{FBE3B142-86B5-47BE-BF74-342BBF83FC88}" dt="2025-07-02T19:09:25.487" v="79" actId="962"/>
          <ac:grpSpMkLst>
            <pc:docMk/>
            <pc:sldMk cId="248532311" sldId="256"/>
            <ac:grpSpMk id="107" creationId="{722E350A-5453-4E6E-A4AF-3D0022B878E2}"/>
          </ac:grpSpMkLst>
        </pc:grpChg>
        <pc:grpChg chg="del">
          <ac:chgData name="Lerew, Jonathan T" userId="7207726f-10b2-458b-85e5-1fadda2d1fe9" providerId="ADAL" clId="{FBE3B142-86B5-47BE-BF74-342BBF83FC88}" dt="2025-07-02T19:08:44.052" v="52" actId="165"/>
          <ac:grpSpMkLst>
            <pc:docMk/>
            <pc:sldMk cId="248532311" sldId="256"/>
            <ac:grpSpMk id="112" creationId="{D0E721E4-614B-4052-9672-E6F0E1812DB4}"/>
          </ac:grpSpMkLst>
        </pc:grpChg>
        <pc:grpChg chg="mod topLvl">
          <ac:chgData name="Lerew, Jonathan T" userId="7207726f-10b2-458b-85e5-1fadda2d1fe9" providerId="ADAL" clId="{FBE3B142-86B5-47BE-BF74-342BBF83FC88}" dt="2025-07-02T19:09:28.646" v="82" actId="962"/>
          <ac:grpSpMkLst>
            <pc:docMk/>
            <pc:sldMk cId="248532311" sldId="256"/>
            <ac:grpSpMk id="114" creationId="{05CBEBB4-5726-4DB6-AB4A-1C2CE0EA7472}"/>
          </ac:grpSpMkLst>
        </pc:grpChg>
      </pc:sldChg>
      <pc:sldChg chg="addSp delSp modSp mod">
        <pc:chgData name="Lerew, Jonathan T" userId="7207726f-10b2-458b-85e5-1fadda2d1fe9" providerId="ADAL" clId="{FBE3B142-86B5-47BE-BF74-342BBF83FC88}" dt="2025-07-02T19:11:00.896" v="157" actId="13244"/>
        <pc:sldMkLst>
          <pc:docMk/>
          <pc:sldMk cId="2667101857" sldId="260"/>
        </pc:sldMkLst>
        <pc:spChg chg="mod ord topLvl">
          <ac:chgData name="Lerew, Jonathan T" userId="7207726f-10b2-458b-85e5-1fadda2d1fe9" providerId="ADAL" clId="{FBE3B142-86B5-47BE-BF74-342BBF83FC88}" dt="2025-07-02T19:10:53.448" v="153" actId="13244"/>
          <ac:spMkLst>
            <pc:docMk/>
            <pc:sldMk cId="2667101857" sldId="260"/>
            <ac:spMk id="6" creationId="{4B00F30F-03C0-D373-21B3-D8EE9182C62A}"/>
          </ac:spMkLst>
        </pc:spChg>
        <pc:spChg chg="mod ord topLvl">
          <ac:chgData name="Lerew, Jonathan T" userId="7207726f-10b2-458b-85e5-1fadda2d1fe9" providerId="ADAL" clId="{FBE3B142-86B5-47BE-BF74-342BBF83FC88}" dt="2025-07-02T19:10:55.582" v="154" actId="13244"/>
          <ac:spMkLst>
            <pc:docMk/>
            <pc:sldMk cId="2667101857" sldId="260"/>
            <ac:spMk id="7" creationId="{A4FA8680-7718-A429-68CE-25D1C06EF93F}"/>
          </ac:spMkLst>
        </pc:spChg>
        <pc:spChg chg="mod ord topLvl">
          <ac:chgData name="Lerew, Jonathan T" userId="7207726f-10b2-458b-85e5-1fadda2d1fe9" providerId="ADAL" clId="{FBE3B142-86B5-47BE-BF74-342BBF83FC88}" dt="2025-07-02T19:10:56.855" v="155" actId="13244"/>
          <ac:spMkLst>
            <pc:docMk/>
            <pc:sldMk cId="2667101857" sldId="260"/>
            <ac:spMk id="8" creationId="{598AB2E7-282E-3B6D-521F-F91AEAD8486F}"/>
          </ac:spMkLst>
        </pc:spChg>
        <pc:spChg chg="mod ord topLvl">
          <ac:chgData name="Lerew, Jonathan T" userId="7207726f-10b2-458b-85e5-1fadda2d1fe9" providerId="ADAL" clId="{FBE3B142-86B5-47BE-BF74-342BBF83FC88}" dt="2025-07-02T19:10:58.901" v="156" actId="13244"/>
          <ac:spMkLst>
            <pc:docMk/>
            <pc:sldMk cId="2667101857" sldId="260"/>
            <ac:spMk id="10" creationId="{70138CA9-87A9-78B6-91E1-CD2C5ED6C5CA}"/>
          </ac:spMkLst>
        </pc:spChg>
        <pc:spChg chg="mod ord topLvl">
          <ac:chgData name="Lerew, Jonathan T" userId="7207726f-10b2-458b-85e5-1fadda2d1fe9" providerId="ADAL" clId="{FBE3B142-86B5-47BE-BF74-342BBF83FC88}" dt="2025-07-02T19:11:00.896" v="157" actId="13244"/>
          <ac:spMkLst>
            <pc:docMk/>
            <pc:sldMk cId="2667101857" sldId="260"/>
            <ac:spMk id="12" creationId="{15A27FC3-2719-7365-7801-A7CE236ED08D}"/>
          </ac:spMkLst>
        </pc:spChg>
        <pc:grpChg chg="add del mod">
          <ac:chgData name="Lerew, Jonathan T" userId="7207726f-10b2-458b-85e5-1fadda2d1fe9" providerId="ADAL" clId="{FBE3B142-86B5-47BE-BF74-342BBF83FC88}" dt="2025-07-02T19:07:13.493" v="12" actId="165"/>
          <ac:grpSpMkLst>
            <pc:docMk/>
            <pc:sldMk cId="2667101857" sldId="260"/>
            <ac:grpSpMk id="3" creationId="{3758B188-19AF-6306-2268-0D628FA2BC5E}"/>
          </ac:grpSpMkLst>
        </pc:grpChg>
        <pc:graphicFrameChg chg="del">
          <ac:chgData name="Lerew, Jonathan T" userId="7207726f-10b2-458b-85e5-1fadda2d1fe9" providerId="ADAL" clId="{FBE3B142-86B5-47BE-BF74-342BBF83FC88}" dt="2025-07-02T19:07:05.649" v="9" actId="18245"/>
          <ac:graphicFrameMkLst>
            <pc:docMk/>
            <pc:sldMk cId="2667101857" sldId="260"/>
            <ac:graphicFrameMk id="221" creationId="{2C120C7F-B626-AC2E-3D2F-1A2D4A9B6193}"/>
          </ac:graphicFrameMkLst>
        </pc:graphicFrameChg>
        <pc:picChg chg="mod">
          <ac:chgData name="Lerew, Jonathan T" userId="7207726f-10b2-458b-85e5-1fadda2d1fe9" providerId="ADAL" clId="{FBE3B142-86B5-47BE-BF74-342BBF83FC88}" dt="2025-07-02T19:07:01.698" v="8" actId="962"/>
          <ac:picMkLst>
            <pc:docMk/>
            <pc:sldMk cId="2667101857" sldId="260"/>
            <ac:picMk id="4" creationId="{74A69520-C684-FBDC-843B-6AA3AA809043}"/>
          </ac:picMkLst>
        </pc:picChg>
      </pc:sldChg>
      <pc:sldChg chg="delSp modSp mod">
        <pc:chgData name="Lerew, Jonathan T" userId="7207726f-10b2-458b-85e5-1fadda2d1fe9" providerId="ADAL" clId="{FBE3B142-86B5-47BE-BF74-342BBF83FC88}" dt="2025-07-02T19:11:30.627" v="163" actId="962"/>
        <pc:sldMkLst>
          <pc:docMk/>
          <pc:sldMk cId="1473429349" sldId="261"/>
        </pc:sldMkLst>
        <pc:spChg chg="mod topLvl">
          <ac:chgData name="Lerew, Jonathan T" userId="7207726f-10b2-458b-85e5-1fadda2d1fe9" providerId="ADAL" clId="{FBE3B142-86B5-47BE-BF74-342BBF83FC88}" dt="2025-07-02T19:07:42.306" v="19" actId="962"/>
          <ac:spMkLst>
            <pc:docMk/>
            <pc:sldMk cId="1473429349" sldId="261"/>
            <ac:spMk id="4" creationId="{7733B541-33D5-51AD-D01B-EDA01764AC7D}"/>
          </ac:spMkLst>
        </pc:spChg>
        <pc:spChg chg="mod topLvl">
          <ac:chgData name="Lerew, Jonathan T" userId="7207726f-10b2-458b-85e5-1fadda2d1fe9" providerId="ADAL" clId="{FBE3B142-86B5-47BE-BF74-342BBF83FC88}" dt="2025-07-02T19:11:11.780" v="158" actId="962"/>
          <ac:spMkLst>
            <pc:docMk/>
            <pc:sldMk cId="1473429349" sldId="261"/>
            <ac:spMk id="5" creationId="{15B3E718-BD69-19DF-8B6A-10A5BD44CE89}"/>
          </ac:spMkLst>
        </pc:spChg>
        <pc:spChg chg="mod topLvl">
          <ac:chgData name="Lerew, Jonathan T" userId="7207726f-10b2-458b-85e5-1fadda2d1fe9" providerId="ADAL" clId="{FBE3B142-86B5-47BE-BF74-342BBF83FC88}" dt="2025-07-02T19:07:21.774" v="14" actId="165"/>
          <ac:spMkLst>
            <pc:docMk/>
            <pc:sldMk cId="1473429349" sldId="261"/>
            <ac:spMk id="6" creationId="{78D2649A-5C58-B3AE-0490-6BB28EDD87A4}"/>
          </ac:spMkLst>
        </pc:spChg>
        <pc:spChg chg="mod topLvl">
          <ac:chgData name="Lerew, Jonathan T" userId="7207726f-10b2-458b-85e5-1fadda2d1fe9" providerId="ADAL" clId="{FBE3B142-86B5-47BE-BF74-342BBF83FC88}" dt="2025-07-02T19:07:42.896" v="20" actId="962"/>
          <ac:spMkLst>
            <pc:docMk/>
            <pc:sldMk cId="1473429349" sldId="261"/>
            <ac:spMk id="7" creationId="{5965A830-1550-9E18-24A7-B850768A6416}"/>
          </ac:spMkLst>
        </pc:spChg>
        <pc:spChg chg="mod topLvl">
          <ac:chgData name="Lerew, Jonathan T" userId="7207726f-10b2-458b-85e5-1fadda2d1fe9" providerId="ADAL" clId="{FBE3B142-86B5-47BE-BF74-342BBF83FC88}" dt="2025-07-02T19:11:15.997" v="159" actId="962"/>
          <ac:spMkLst>
            <pc:docMk/>
            <pc:sldMk cId="1473429349" sldId="261"/>
            <ac:spMk id="9" creationId="{B8B98CBB-8907-23A4-3983-707D92727BDF}"/>
          </ac:spMkLst>
        </pc:spChg>
        <pc:spChg chg="mod topLvl">
          <ac:chgData name="Lerew, Jonathan T" userId="7207726f-10b2-458b-85e5-1fadda2d1fe9" providerId="ADAL" clId="{FBE3B142-86B5-47BE-BF74-342BBF83FC88}" dt="2025-07-02T19:07:21.774" v="14" actId="165"/>
          <ac:spMkLst>
            <pc:docMk/>
            <pc:sldMk cId="1473429349" sldId="261"/>
            <ac:spMk id="11" creationId="{A5FAEA6C-B1A4-0B90-B855-B46F9AE0BC4B}"/>
          </ac:spMkLst>
        </pc:spChg>
        <pc:spChg chg="mod">
          <ac:chgData name="Lerew, Jonathan T" userId="7207726f-10b2-458b-85e5-1fadda2d1fe9" providerId="ADAL" clId="{FBE3B142-86B5-47BE-BF74-342BBF83FC88}" dt="2025-07-02T19:07:43.471" v="21" actId="962"/>
          <ac:spMkLst>
            <pc:docMk/>
            <pc:sldMk cId="1473429349" sldId="261"/>
            <ac:spMk id="13" creationId="{BE2D4268-DA79-FDB2-5EE6-CF2409966A49}"/>
          </ac:spMkLst>
        </pc:spChg>
        <pc:spChg chg="mod topLvl">
          <ac:chgData name="Lerew, Jonathan T" userId="7207726f-10b2-458b-85e5-1fadda2d1fe9" providerId="ADAL" clId="{FBE3B142-86B5-47BE-BF74-342BBF83FC88}" dt="2025-07-02T19:11:22.657" v="160" actId="962"/>
          <ac:spMkLst>
            <pc:docMk/>
            <pc:sldMk cId="1473429349" sldId="261"/>
            <ac:spMk id="15" creationId="{9F535F10-C4D5-1D6F-4303-11FE6738DF59}"/>
          </ac:spMkLst>
        </pc:spChg>
        <pc:spChg chg="mod topLvl">
          <ac:chgData name="Lerew, Jonathan T" userId="7207726f-10b2-458b-85e5-1fadda2d1fe9" providerId="ADAL" clId="{FBE3B142-86B5-47BE-BF74-342BBF83FC88}" dt="2025-07-02T19:07:43.985" v="22" actId="962"/>
          <ac:spMkLst>
            <pc:docMk/>
            <pc:sldMk cId="1473429349" sldId="261"/>
            <ac:spMk id="19" creationId="{7253FFA0-3FEC-8C86-F15E-EE8B9EAA6D46}"/>
          </ac:spMkLst>
        </pc:spChg>
        <pc:spChg chg="mod">
          <ac:chgData name="Lerew, Jonathan T" userId="7207726f-10b2-458b-85e5-1fadda2d1fe9" providerId="ADAL" clId="{FBE3B142-86B5-47BE-BF74-342BBF83FC88}" dt="2025-07-02T19:11:25.680" v="161" actId="962"/>
          <ac:spMkLst>
            <pc:docMk/>
            <pc:sldMk cId="1473429349" sldId="261"/>
            <ac:spMk id="21" creationId="{6CFED060-871B-FF61-EF00-9451EDAC3877}"/>
          </ac:spMkLst>
        </pc:spChg>
        <pc:spChg chg="mod">
          <ac:chgData name="Lerew, Jonathan T" userId="7207726f-10b2-458b-85e5-1fadda2d1fe9" providerId="ADAL" clId="{FBE3B142-86B5-47BE-BF74-342BBF83FC88}" dt="2025-07-02T19:07:45.075" v="23" actId="962"/>
          <ac:spMkLst>
            <pc:docMk/>
            <pc:sldMk cId="1473429349" sldId="261"/>
            <ac:spMk id="24" creationId="{E03DCC33-2E65-28A9-4DF3-9FA62BDBF14F}"/>
          </ac:spMkLst>
        </pc:spChg>
        <pc:spChg chg="mod topLvl">
          <ac:chgData name="Lerew, Jonathan T" userId="7207726f-10b2-458b-85e5-1fadda2d1fe9" providerId="ADAL" clId="{FBE3B142-86B5-47BE-BF74-342BBF83FC88}" dt="2025-07-02T19:11:30.627" v="163" actId="962"/>
          <ac:spMkLst>
            <pc:docMk/>
            <pc:sldMk cId="1473429349" sldId="261"/>
            <ac:spMk id="25" creationId="{6DA6AEB1-E46B-4B18-13B9-57071AD3A70C}"/>
          </ac:spMkLst>
        </pc:spChg>
        <pc:spChg chg="mod topLvl">
          <ac:chgData name="Lerew, Jonathan T" userId="7207726f-10b2-458b-85e5-1fadda2d1fe9" providerId="ADAL" clId="{FBE3B142-86B5-47BE-BF74-342BBF83FC88}" dt="2025-07-02T19:07:21.774" v="14" actId="165"/>
          <ac:spMkLst>
            <pc:docMk/>
            <pc:sldMk cId="1473429349" sldId="261"/>
            <ac:spMk id="26" creationId="{2C588628-C1E7-0C32-47C7-3503F77725AD}"/>
          </ac:spMkLst>
        </pc:spChg>
      </pc:sldChg>
      <pc:sldChg chg="delSp modSp mod">
        <pc:chgData name="Lerew, Jonathan T" userId="7207726f-10b2-458b-85e5-1fadda2d1fe9" providerId="ADAL" clId="{FBE3B142-86B5-47BE-BF74-342BBF83FC88}" dt="2025-07-02T19:07:59.301" v="32" actId="962"/>
        <pc:sldMkLst>
          <pc:docMk/>
          <pc:sldMk cId="3912129527" sldId="265"/>
        </pc:sldMkLst>
        <pc:spChg chg="mod">
          <ac:chgData name="Lerew, Jonathan T" userId="7207726f-10b2-458b-85e5-1fadda2d1fe9" providerId="ADAL" clId="{FBE3B142-86B5-47BE-BF74-342BBF83FC88}" dt="2025-07-02T19:07:55.877" v="26" actId="962"/>
          <ac:spMkLst>
            <pc:docMk/>
            <pc:sldMk cId="3912129527" sldId="265"/>
            <ac:spMk id="5" creationId="{BBE31082-BB24-2CE3-C553-9A7336B9A14B}"/>
          </ac:spMkLst>
        </pc:spChg>
        <pc:spChg chg="mod topLvl">
          <ac:chgData name="Lerew, Jonathan T" userId="7207726f-10b2-458b-85e5-1fadda2d1fe9" providerId="ADAL" clId="{FBE3B142-86B5-47BE-BF74-342BBF83FC88}" dt="2025-07-02T19:07:56.483" v="27" actId="962"/>
          <ac:spMkLst>
            <pc:docMk/>
            <pc:sldMk cId="3912129527" sldId="265"/>
            <ac:spMk id="7" creationId="{B4560B04-3F00-06A4-1C4B-4FD25646C812}"/>
          </ac:spMkLst>
        </pc:spChg>
        <pc:spChg chg="mod topLvl">
          <ac:chgData name="Lerew, Jonathan T" userId="7207726f-10b2-458b-85e5-1fadda2d1fe9" providerId="ADAL" clId="{FBE3B142-86B5-47BE-BF74-342BBF83FC88}" dt="2025-07-02T19:07:51.105" v="25" actId="165"/>
          <ac:spMkLst>
            <pc:docMk/>
            <pc:sldMk cId="3912129527" sldId="265"/>
            <ac:spMk id="8" creationId="{E4E9CA4F-0D3F-255A-63DB-A23DCB76F0A2}"/>
          </ac:spMkLst>
        </pc:spChg>
        <pc:spChg chg="mod topLvl">
          <ac:chgData name="Lerew, Jonathan T" userId="7207726f-10b2-458b-85e5-1fadda2d1fe9" providerId="ADAL" clId="{FBE3B142-86B5-47BE-BF74-342BBF83FC88}" dt="2025-07-02T19:07:57.131" v="28" actId="962"/>
          <ac:spMkLst>
            <pc:docMk/>
            <pc:sldMk cId="3912129527" sldId="265"/>
            <ac:spMk id="10" creationId="{2A225562-F669-3DB2-328C-BBB69D6BB434}"/>
          </ac:spMkLst>
        </pc:spChg>
        <pc:spChg chg="mod topLvl">
          <ac:chgData name="Lerew, Jonathan T" userId="7207726f-10b2-458b-85e5-1fadda2d1fe9" providerId="ADAL" clId="{FBE3B142-86B5-47BE-BF74-342BBF83FC88}" dt="2025-07-02T19:07:57.713" v="29" actId="962"/>
          <ac:spMkLst>
            <pc:docMk/>
            <pc:sldMk cId="3912129527" sldId="265"/>
            <ac:spMk id="14" creationId="{243946BE-A4DE-93F7-FB2D-1A2F6BC2CF8B}"/>
          </ac:spMkLst>
        </pc:spChg>
        <pc:spChg chg="mod topLvl">
          <ac:chgData name="Lerew, Jonathan T" userId="7207726f-10b2-458b-85e5-1fadda2d1fe9" providerId="ADAL" clId="{FBE3B142-86B5-47BE-BF74-342BBF83FC88}" dt="2025-07-02T19:07:51.105" v="25" actId="165"/>
          <ac:spMkLst>
            <pc:docMk/>
            <pc:sldMk cId="3912129527" sldId="265"/>
            <ac:spMk id="16" creationId="{6943F2FC-FC0C-2EC7-C03F-88504FC38E3D}"/>
          </ac:spMkLst>
        </pc:spChg>
        <pc:spChg chg="mod">
          <ac:chgData name="Lerew, Jonathan T" userId="7207726f-10b2-458b-85e5-1fadda2d1fe9" providerId="ADAL" clId="{FBE3B142-86B5-47BE-BF74-342BBF83FC88}" dt="2025-07-02T19:07:58.271" v="30" actId="962"/>
          <ac:spMkLst>
            <pc:docMk/>
            <pc:sldMk cId="3912129527" sldId="265"/>
            <ac:spMk id="17" creationId="{286E52A9-C538-A1E0-D1EF-DCD415CEED64}"/>
          </ac:spMkLst>
        </pc:spChg>
        <pc:spChg chg="mod topLvl">
          <ac:chgData name="Lerew, Jonathan T" userId="7207726f-10b2-458b-85e5-1fadda2d1fe9" providerId="ADAL" clId="{FBE3B142-86B5-47BE-BF74-342BBF83FC88}" dt="2025-07-02T19:07:51.105" v="25" actId="165"/>
          <ac:spMkLst>
            <pc:docMk/>
            <pc:sldMk cId="3912129527" sldId="265"/>
            <ac:spMk id="18" creationId="{74EC8A2F-C34E-41A5-D96F-3370791B133D}"/>
          </ac:spMkLst>
        </pc:spChg>
        <pc:spChg chg="mod topLvl">
          <ac:chgData name="Lerew, Jonathan T" userId="7207726f-10b2-458b-85e5-1fadda2d1fe9" providerId="ADAL" clId="{FBE3B142-86B5-47BE-BF74-342BBF83FC88}" dt="2025-07-02T19:07:58.713" v="31" actId="962"/>
          <ac:spMkLst>
            <pc:docMk/>
            <pc:sldMk cId="3912129527" sldId="265"/>
            <ac:spMk id="19" creationId="{3C15BB9D-904E-6953-0AC6-0F65426D40F9}"/>
          </ac:spMkLst>
        </pc:spChg>
        <pc:spChg chg="mod topLvl">
          <ac:chgData name="Lerew, Jonathan T" userId="7207726f-10b2-458b-85e5-1fadda2d1fe9" providerId="ADAL" clId="{FBE3B142-86B5-47BE-BF74-342BBF83FC88}" dt="2025-07-02T19:07:59.301" v="32" actId="962"/>
          <ac:spMkLst>
            <pc:docMk/>
            <pc:sldMk cId="3912129527" sldId="265"/>
            <ac:spMk id="21" creationId="{FACBDA38-3146-1223-857C-49B2DB39EFCE}"/>
          </ac:spMkLst>
        </pc:spChg>
        <pc:spChg chg="mod topLvl">
          <ac:chgData name="Lerew, Jonathan T" userId="7207726f-10b2-458b-85e5-1fadda2d1fe9" providerId="ADAL" clId="{FBE3B142-86B5-47BE-BF74-342BBF83FC88}" dt="2025-07-02T19:07:51.105" v="25" actId="165"/>
          <ac:spMkLst>
            <pc:docMk/>
            <pc:sldMk cId="3912129527" sldId="265"/>
            <ac:spMk id="22" creationId="{17EF5075-3309-34F0-C09E-13D0B456C0F3}"/>
          </ac:spMkLst>
        </pc:spChg>
        <pc:spChg chg="mod topLvl">
          <ac:chgData name="Lerew, Jonathan T" userId="7207726f-10b2-458b-85e5-1fadda2d1fe9" providerId="ADAL" clId="{FBE3B142-86B5-47BE-BF74-342BBF83FC88}" dt="2025-07-02T19:07:51.105" v="25" actId="165"/>
          <ac:spMkLst>
            <pc:docMk/>
            <pc:sldMk cId="3912129527" sldId="265"/>
            <ac:spMk id="23" creationId="{5A165A61-D1D9-F28A-A5CA-D23161900A04}"/>
          </ac:spMkLst>
        </pc:spChg>
      </pc:sldChg>
      <pc:sldChg chg="delSp modSp">
        <pc:chgData name="Lerew, Jonathan T" userId="7207726f-10b2-458b-85e5-1fadda2d1fe9" providerId="ADAL" clId="{FBE3B142-86B5-47BE-BF74-342BBF83FC88}" dt="2025-07-02T19:08:03.506" v="34" actId="165"/>
        <pc:sldMkLst>
          <pc:docMk/>
          <pc:sldMk cId="930906525" sldId="266"/>
        </pc:sldMkLst>
        <pc:spChg chg="mod topLvl">
          <ac:chgData name="Lerew, Jonathan T" userId="7207726f-10b2-458b-85e5-1fadda2d1fe9" providerId="ADAL" clId="{FBE3B142-86B5-47BE-BF74-342BBF83FC88}" dt="2025-07-02T19:08:03.506" v="34" actId="165"/>
          <ac:spMkLst>
            <pc:docMk/>
            <pc:sldMk cId="930906525" sldId="266"/>
            <ac:spMk id="4" creationId="{034F36BF-7286-A2B2-01B0-717665A07BC0}"/>
          </ac:spMkLst>
        </pc:spChg>
        <pc:spChg chg="mod topLvl">
          <ac:chgData name="Lerew, Jonathan T" userId="7207726f-10b2-458b-85e5-1fadda2d1fe9" providerId="ADAL" clId="{FBE3B142-86B5-47BE-BF74-342BBF83FC88}" dt="2025-07-02T19:08:03.506" v="34" actId="165"/>
          <ac:spMkLst>
            <pc:docMk/>
            <pc:sldMk cId="930906525" sldId="266"/>
            <ac:spMk id="5" creationId="{18FE8A1A-0291-2138-4D6B-ED6F2A85DF0A}"/>
          </ac:spMkLst>
        </pc:spChg>
        <pc:spChg chg="mod topLvl">
          <ac:chgData name="Lerew, Jonathan T" userId="7207726f-10b2-458b-85e5-1fadda2d1fe9" providerId="ADAL" clId="{FBE3B142-86B5-47BE-BF74-342BBF83FC88}" dt="2025-07-02T19:08:03.506" v="34" actId="165"/>
          <ac:spMkLst>
            <pc:docMk/>
            <pc:sldMk cId="930906525" sldId="266"/>
            <ac:spMk id="6" creationId="{E9E5B12F-1502-4778-6E70-D8E39655A256}"/>
          </ac:spMkLst>
        </pc:spChg>
        <pc:spChg chg="mod topLvl">
          <ac:chgData name="Lerew, Jonathan T" userId="7207726f-10b2-458b-85e5-1fadda2d1fe9" providerId="ADAL" clId="{FBE3B142-86B5-47BE-BF74-342BBF83FC88}" dt="2025-07-02T19:08:03.506" v="34" actId="165"/>
          <ac:spMkLst>
            <pc:docMk/>
            <pc:sldMk cId="930906525" sldId="266"/>
            <ac:spMk id="7" creationId="{33E0A727-55B8-7704-F3E6-1C510E0A4000}"/>
          </ac:spMkLst>
        </pc:spChg>
        <pc:grpChg chg="del mod">
          <ac:chgData name="Lerew, Jonathan T" userId="7207726f-10b2-458b-85e5-1fadda2d1fe9" providerId="ADAL" clId="{FBE3B142-86B5-47BE-BF74-342BBF83FC88}" dt="2025-07-02T19:08:03.506" v="34" actId="165"/>
          <ac:grpSpMkLst>
            <pc:docMk/>
            <pc:sldMk cId="930906525" sldId="266"/>
            <ac:grpSpMk id="3" creationId="{BD707F5D-200D-100D-FFBB-814C9889B6D9}"/>
          </ac:grpSpMkLst>
        </pc:grpChg>
        <pc:graphicFrameChg chg="del">
          <ac:chgData name="Lerew, Jonathan T" userId="7207726f-10b2-458b-85e5-1fadda2d1fe9" providerId="ADAL" clId="{FBE3B142-86B5-47BE-BF74-342BBF83FC88}" dt="2025-07-02T19:08:02.114" v="33" actId="18245"/>
          <ac:graphicFrameMkLst>
            <pc:docMk/>
            <pc:sldMk cId="930906525" sldId="266"/>
            <ac:graphicFrameMk id="21" creationId="{369E8AD7-E7FF-DDF8-FB12-D4FE5AFEEB71}"/>
          </ac:graphicFrameMkLst>
        </pc:graphicFrameChg>
      </pc:sldChg>
      <pc:sldChg chg="delSp modSp mod">
        <pc:chgData name="Lerew, Jonathan T" userId="7207726f-10b2-458b-85e5-1fadda2d1fe9" providerId="ADAL" clId="{FBE3B142-86B5-47BE-BF74-342BBF83FC88}" dt="2025-07-02T19:19:07.870" v="191" actId="1035"/>
        <pc:sldMkLst>
          <pc:docMk/>
          <pc:sldMk cId="3241539124" sldId="267"/>
        </pc:sldMkLst>
        <pc:spChg chg="del mod topLvl">
          <ac:chgData name="Lerew, Jonathan T" userId="7207726f-10b2-458b-85e5-1fadda2d1fe9" providerId="ADAL" clId="{FBE3B142-86B5-47BE-BF74-342BBF83FC88}" dt="2025-07-02T19:03:31.425" v="2" actId="478"/>
          <ac:spMkLst>
            <pc:docMk/>
            <pc:sldMk cId="3241539124" sldId="267"/>
            <ac:spMk id="12" creationId="{BD13D16F-5C4F-881B-1FB4-C560135C5BC6}"/>
          </ac:spMkLst>
        </pc:spChg>
        <pc:spChg chg="mod ord topLvl">
          <ac:chgData name="Lerew, Jonathan T" userId="7207726f-10b2-458b-85e5-1fadda2d1fe9" providerId="ADAL" clId="{FBE3B142-86B5-47BE-BF74-342BBF83FC88}" dt="2025-07-02T19:19:07.870" v="191" actId="1035"/>
          <ac:spMkLst>
            <pc:docMk/>
            <pc:sldMk cId="3241539124" sldId="267"/>
            <ac:spMk id="13" creationId="{9EE39054-2B63-D8D9-FE29-221D6598E24C}"/>
          </ac:spMkLst>
        </pc:spChg>
        <pc:spChg chg="mod ord topLvl">
          <ac:chgData name="Lerew, Jonathan T" userId="7207726f-10b2-458b-85e5-1fadda2d1fe9" providerId="ADAL" clId="{FBE3B142-86B5-47BE-BF74-342BBF83FC88}" dt="2025-07-02T19:10:22.935" v="147" actId="13244"/>
          <ac:spMkLst>
            <pc:docMk/>
            <pc:sldMk cId="3241539124" sldId="267"/>
            <ac:spMk id="14" creationId="{1E1EF046-8470-DAE3-0A53-661995C1AC9E}"/>
          </ac:spMkLst>
        </pc:spChg>
        <pc:spChg chg="mod ord topLvl">
          <ac:chgData name="Lerew, Jonathan T" userId="7207726f-10b2-458b-85e5-1fadda2d1fe9" providerId="ADAL" clId="{FBE3B142-86B5-47BE-BF74-342BBF83FC88}" dt="2025-07-02T19:10:26.335" v="148" actId="13244"/>
          <ac:spMkLst>
            <pc:docMk/>
            <pc:sldMk cId="3241539124" sldId="267"/>
            <ac:spMk id="16" creationId="{B7C0B6DC-1537-92AD-DFF1-50377A6FF34B}"/>
          </ac:spMkLst>
        </pc:spChg>
        <pc:spChg chg="mod ord topLvl">
          <ac:chgData name="Lerew, Jonathan T" userId="7207726f-10b2-458b-85e5-1fadda2d1fe9" providerId="ADAL" clId="{FBE3B142-86B5-47BE-BF74-342BBF83FC88}" dt="2025-07-02T19:10:27.355" v="149" actId="13244"/>
          <ac:spMkLst>
            <pc:docMk/>
            <pc:sldMk cId="3241539124" sldId="267"/>
            <ac:spMk id="17" creationId="{AAAB8036-7A7C-5036-E6A2-996F6417744C}"/>
          </ac:spMkLst>
        </pc:spChg>
        <pc:spChg chg="ord">
          <ac:chgData name="Lerew, Jonathan T" userId="7207726f-10b2-458b-85e5-1fadda2d1fe9" providerId="ADAL" clId="{FBE3B142-86B5-47BE-BF74-342BBF83FC88}" dt="2025-07-02T19:10:17.274" v="145" actId="13244"/>
          <ac:spMkLst>
            <pc:docMk/>
            <pc:sldMk cId="3241539124" sldId="267"/>
            <ac:spMk id="1048" creationId="{A5B8910B-534C-0C67-334F-08CB2E9E19DA}"/>
          </ac:spMkLst>
        </pc:spChg>
        <pc:grpChg chg="del">
          <ac:chgData name="Lerew, Jonathan T" userId="7207726f-10b2-458b-85e5-1fadda2d1fe9" providerId="ADAL" clId="{FBE3B142-86B5-47BE-BF74-342BBF83FC88}" dt="2025-07-02T19:03:22.071" v="0" actId="165"/>
          <ac:grpSpMkLst>
            <pc:docMk/>
            <pc:sldMk cId="3241539124" sldId="267"/>
            <ac:grpSpMk id="18" creationId="{10E8729C-B0F5-4F31-05E8-A94CFEDEA7BA}"/>
          </ac:grpSpMkLst>
        </pc:grpChg>
      </pc:sldChg>
      <pc:sldChg chg="delSp modSp">
        <pc:chgData name="Lerew, Jonathan T" userId="7207726f-10b2-458b-85e5-1fadda2d1fe9" providerId="ADAL" clId="{FBE3B142-86B5-47BE-BF74-342BBF83FC88}" dt="2025-07-02T19:08:23.773" v="42" actId="165"/>
        <pc:sldMkLst>
          <pc:docMk/>
          <pc:sldMk cId="1275138986" sldId="269"/>
        </pc:sldMkLst>
        <pc:spChg chg="mod topLvl">
          <ac:chgData name="Lerew, Jonathan T" userId="7207726f-10b2-458b-85e5-1fadda2d1fe9" providerId="ADAL" clId="{FBE3B142-86B5-47BE-BF74-342BBF83FC88}" dt="2025-07-02T19:08:23.773" v="42" actId="165"/>
          <ac:spMkLst>
            <pc:docMk/>
            <pc:sldMk cId="1275138986" sldId="269"/>
            <ac:spMk id="4" creationId="{E6941373-B8E7-B9E8-2A29-E3B341AC72EA}"/>
          </ac:spMkLst>
        </pc:spChg>
        <pc:spChg chg="mod topLvl">
          <ac:chgData name="Lerew, Jonathan T" userId="7207726f-10b2-458b-85e5-1fadda2d1fe9" providerId="ADAL" clId="{FBE3B142-86B5-47BE-BF74-342BBF83FC88}" dt="2025-07-02T19:08:23.773" v="42" actId="165"/>
          <ac:spMkLst>
            <pc:docMk/>
            <pc:sldMk cId="1275138986" sldId="269"/>
            <ac:spMk id="6" creationId="{6642723A-B5D8-CEFD-1831-432D7D343755}"/>
          </ac:spMkLst>
        </pc:spChg>
        <pc:spChg chg="mod topLvl">
          <ac:chgData name="Lerew, Jonathan T" userId="7207726f-10b2-458b-85e5-1fadda2d1fe9" providerId="ADAL" clId="{FBE3B142-86B5-47BE-BF74-342BBF83FC88}" dt="2025-07-02T19:08:23.773" v="42" actId="165"/>
          <ac:spMkLst>
            <pc:docMk/>
            <pc:sldMk cId="1275138986" sldId="269"/>
            <ac:spMk id="7" creationId="{3495143C-CDCE-80B2-53A1-4FCCD019E2A3}"/>
          </ac:spMkLst>
        </pc:spChg>
        <pc:grpChg chg="del mod">
          <ac:chgData name="Lerew, Jonathan T" userId="7207726f-10b2-458b-85e5-1fadda2d1fe9" providerId="ADAL" clId="{FBE3B142-86B5-47BE-BF74-342BBF83FC88}" dt="2025-07-02T19:08:23.773" v="42" actId="165"/>
          <ac:grpSpMkLst>
            <pc:docMk/>
            <pc:sldMk cId="1275138986" sldId="269"/>
            <ac:grpSpMk id="3" creationId="{1FEB62EB-2389-BCDB-EC23-401839BC3D01}"/>
          </ac:grpSpMkLst>
        </pc:grpChg>
        <pc:graphicFrameChg chg="del">
          <ac:chgData name="Lerew, Jonathan T" userId="7207726f-10b2-458b-85e5-1fadda2d1fe9" providerId="ADAL" clId="{FBE3B142-86B5-47BE-BF74-342BBF83FC88}" dt="2025-07-02T19:08:22.885" v="41" actId="18245"/>
          <ac:graphicFrameMkLst>
            <pc:docMk/>
            <pc:sldMk cId="1275138986" sldId="269"/>
            <ac:graphicFrameMk id="5" creationId="{DE3ADEC7-8F90-82C4-BB9D-904F5B99CDB2}"/>
          </ac:graphicFrameMkLst>
        </pc:graphicFrameChg>
      </pc:sldChg>
      <pc:sldChg chg="delSp modSp mod">
        <pc:chgData name="Lerew, Jonathan T" userId="7207726f-10b2-458b-85e5-1fadda2d1fe9" providerId="ADAL" clId="{FBE3B142-86B5-47BE-BF74-342BBF83FC88}" dt="2025-07-02T19:13:42.542" v="178" actId="14100"/>
        <pc:sldMkLst>
          <pc:docMk/>
          <pc:sldMk cId="735033694" sldId="272"/>
        </pc:sldMkLst>
        <pc:spChg chg="mod topLvl">
          <ac:chgData name="Lerew, Jonathan T" userId="7207726f-10b2-458b-85e5-1fadda2d1fe9" providerId="ADAL" clId="{FBE3B142-86B5-47BE-BF74-342BBF83FC88}" dt="2025-07-02T19:13:25.434" v="175" actId="14100"/>
          <ac:spMkLst>
            <pc:docMk/>
            <pc:sldMk cId="735033694" sldId="272"/>
            <ac:spMk id="4" creationId="{36E72537-D94D-EB55-F97D-192B207C546A}"/>
          </ac:spMkLst>
        </pc:spChg>
        <pc:spChg chg="mod ord topLvl">
          <ac:chgData name="Lerew, Jonathan T" userId="7207726f-10b2-458b-85e5-1fadda2d1fe9" providerId="ADAL" clId="{FBE3B142-86B5-47BE-BF74-342BBF83FC88}" dt="2025-07-02T19:13:03.725" v="169" actId="13244"/>
          <ac:spMkLst>
            <pc:docMk/>
            <pc:sldMk cId="735033694" sldId="272"/>
            <ac:spMk id="6" creationId="{DDC446A7-3038-DDED-B465-9C68DE324E5E}"/>
          </ac:spMkLst>
        </pc:spChg>
        <pc:spChg chg="mod topLvl">
          <ac:chgData name="Lerew, Jonathan T" userId="7207726f-10b2-458b-85e5-1fadda2d1fe9" providerId="ADAL" clId="{FBE3B142-86B5-47BE-BF74-342BBF83FC88}" dt="2025-07-02T19:13:42.542" v="178" actId="14100"/>
          <ac:spMkLst>
            <pc:docMk/>
            <pc:sldMk cId="735033694" sldId="272"/>
            <ac:spMk id="8" creationId="{39178A60-6ED8-F255-6FAA-DD143523ADF6}"/>
          </ac:spMkLst>
        </pc:spChg>
        <pc:spChg chg="mod ord topLvl">
          <ac:chgData name="Lerew, Jonathan T" userId="7207726f-10b2-458b-85e5-1fadda2d1fe9" providerId="ADAL" clId="{FBE3B142-86B5-47BE-BF74-342BBF83FC88}" dt="2025-07-02T19:13:34.096" v="176" actId="13244"/>
          <ac:spMkLst>
            <pc:docMk/>
            <pc:sldMk cId="735033694" sldId="272"/>
            <ac:spMk id="9" creationId="{16FC6EE0-C707-6F15-B3BF-EFCA6CEF1DD5}"/>
          </ac:spMkLst>
        </pc:spChg>
        <pc:grpChg chg="del mod">
          <ac:chgData name="Lerew, Jonathan T" userId="7207726f-10b2-458b-85e5-1fadda2d1fe9" providerId="ADAL" clId="{FBE3B142-86B5-47BE-BF74-342BBF83FC88}" dt="2025-07-02T19:08:14.750" v="38" actId="165"/>
          <ac:grpSpMkLst>
            <pc:docMk/>
            <pc:sldMk cId="735033694" sldId="272"/>
            <ac:grpSpMk id="3" creationId="{A562766D-4EA3-1C95-BD84-18FB9B7F6970}"/>
          </ac:grpSpMkLst>
        </pc:grpChg>
        <pc:graphicFrameChg chg="del">
          <ac:chgData name="Lerew, Jonathan T" userId="7207726f-10b2-458b-85e5-1fadda2d1fe9" providerId="ADAL" clId="{FBE3B142-86B5-47BE-BF74-342BBF83FC88}" dt="2025-07-02T19:08:13.610" v="37" actId="18245"/>
          <ac:graphicFrameMkLst>
            <pc:docMk/>
            <pc:sldMk cId="735033694" sldId="272"/>
            <ac:graphicFrameMk id="5" creationId="{20A76A0B-401C-57E8-FB29-2D80C3E0377F}"/>
          </ac:graphicFrameMkLst>
        </pc:graphicFrameChg>
        <pc:graphicFrameChg chg="mod ord">
          <ac:chgData name="Lerew, Jonathan T" userId="7207726f-10b2-458b-85e5-1fadda2d1fe9" providerId="ADAL" clId="{FBE3B142-86B5-47BE-BF74-342BBF83FC88}" dt="2025-07-02T19:12:47.731" v="166" actId="962"/>
          <ac:graphicFrameMkLst>
            <pc:docMk/>
            <pc:sldMk cId="735033694" sldId="272"/>
            <ac:graphicFrameMk id="16" creationId="{7F41F160-7FE2-9E30-7C66-E690A8036EDD}"/>
          </ac:graphicFrameMkLst>
        </pc:graphicFrameChg>
      </pc:sldChg>
      <pc:sldChg chg="delSp modSp">
        <pc:chgData name="Lerew, Jonathan T" userId="7207726f-10b2-458b-85e5-1fadda2d1fe9" providerId="ADAL" clId="{FBE3B142-86B5-47BE-BF74-342BBF83FC88}" dt="2025-07-02T19:08:09.140" v="36" actId="165"/>
        <pc:sldMkLst>
          <pc:docMk/>
          <pc:sldMk cId="4283206903" sldId="277"/>
        </pc:sldMkLst>
        <pc:spChg chg="mod topLvl">
          <ac:chgData name="Lerew, Jonathan T" userId="7207726f-10b2-458b-85e5-1fadda2d1fe9" providerId="ADAL" clId="{FBE3B142-86B5-47BE-BF74-342BBF83FC88}" dt="2025-07-02T19:08:09.140" v="36" actId="165"/>
          <ac:spMkLst>
            <pc:docMk/>
            <pc:sldMk cId="4283206903" sldId="277"/>
            <ac:spMk id="4" creationId="{661873A6-0373-AE96-E0B2-ED003EE1B2F7}"/>
          </ac:spMkLst>
        </pc:spChg>
        <pc:spChg chg="mod topLvl">
          <ac:chgData name="Lerew, Jonathan T" userId="7207726f-10b2-458b-85e5-1fadda2d1fe9" providerId="ADAL" clId="{FBE3B142-86B5-47BE-BF74-342BBF83FC88}" dt="2025-07-02T19:08:09.140" v="36" actId="165"/>
          <ac:spMkLst>
            <pc:docMk/>
            <pc:sldMk cId="4283206903" sldId="277"/>
            <ac:spMk id="5" creationId="{6ADBCE0C-628D-5231-8802-737A960748BA}"/>
          </ac:spMkLst>
        </pc:spChg>
        <pc:spChg chg="mod topLvl">
          <ac:chgData name="Lerew, Jonathan T" userId="7207726f-10b2-458b-85e5-1fadda2d1fe9" providerId="ADAL" clId="{FBE3B142-86B5-47BE-BF74-342BBF83FC88}" dt="2025-07-02T19:08:09.140" v="36" actId="165"/>
          <ac:spMkLst>
            <pc:docMk/>
            <pc:sldMk cId="4283206903" sldId="277"/>
            <ac:spMk id="6" creationId="{17859249-5977-3050-EB27-B863A616CF68}"/>
          </ac:spMkLst>
        </pc:spChg>
        <pc:spChg chg="mod topLvl">
          <ac:chgData name="Lerew, Jonathan T" userId="7207726f-10b2-458b-85e5-1fadda2d1fe9" providerId="ADAL" clId="{FBE3B142-86B5-47BE-BF74-342BBF83FC88}" dt="2025-07-02T19:08:09.140" v="36" actId="165"/>
          <ac:spMkLst>
            <pc:docMk/>
            <pc:sldMk cId="4283206903" sldId="277"/>
            <ac:spMk id="7" creationId="{D3A26575-C479-9281-AC17-66E6B09C801B}"/>
          </ac:spMkLst>
        </pc:spChg>
        <pc:grpChg chg="del mod">
          <ac:chgData name="Lerew, Jonathan T" userId="7207726f-10b2-458b-85e5-1fadda2d1fe9" providerId="ADAL" clId="{FBE3B142-86B5-47BE-BF74-342BBF83FC88}" dt="2025-07-02T19:08:09.140" v="36" actId="165"/>
          <ac:grpSpMkLst>
            <pc:docMk/>
            <pc:sldMk cId="4283206903" sldId="277"/>
            <ac:grpSpMk id="3" creationId="{C6E14183-7B94-8C10-A832-3268776954DC}"/>
          </ac:grpSpMkLst>
        </pc:grpChg>
        <pc:graphicFrameChg chg="del">
          <ac:chgData name="Lerew, Jonathan T" userId="7207726f-10b2-458b-85e5-1fadda2d1fe9" providerId="ADAL" clId="{FBE3B142-86B5-47BE-BF74-342BBF83FC88}" dt="2025-07-02T19:08:07.894" v="35" actId="18245"/>
          <ac:graphicFrameMkLst>
            <pc:docMk/>
            <pc:sldMk cId="4283206903" sldId="277"/>
            <ac:graphicFrameMk id="21" creationId="{BF6CE42E-E955-D1FB-658E-2A4CC97CEA23}"/>
          </ac:graphicFrameMkLst>
        </pc:graphicFrameChg>
      </pc:sldChg>
      <pc:sldChg chg="delSp modSp mod">
        <pc:chgData name="Lerew, Jonathan T" userId="7207726f-10b2-458b-85e5-1fadda2d1fe9" providerId="ADAL" clId="{FBE3B142-86B5-47BE-BF74-342BBF83FC88}" dt="2025-07-02T19:14:47.452" v="189" actId="14100"/>
        <pc:sldMkLst>
          <pc:docMk/>
          <pc:sldMk cId="3181388797" sldId="280"/>
        </pc:sldMkLst>
        <pc:spChg chg="mod topLvl">
          <ac:chgData name="Lerew, Jonathan T" userId="7207726f-10b2-458b-85e5-1fadda2d1fe9" providerId="ADAL" clId="{FBE3B142-86B5-47BE-BF74-342BBF83FC88}" dt="2025-07-02T19:14:19.646" v="183" actId="14100"/>
          <ac:spMkLst>
            <pc:docMk/>
            <pc:sldMk cId="3181388797" sldId="280"/>
            <ac:spMk id="4" creationId="{2FAE9F0A-C920-EC42-8E56-DABD48E55293}"/>
          </ac:spMkLst>
        </pc:spChg>
        <pc:spChg chg="mod ord topLvl">
          <ac:chgData name="Lerew, Jonathan T" userId="7207726f-10b2-458b-85e5-1fadda2d1fe9" providerId="ADAL" clId="{FBE3B142-86B5-47BE-BF74-342BBF83FC88}" dt="2025-07-02T19:14:10.162" v="181" actId="13244"/>
          <ac:spMkLst>
            <pc:docMk/>
            <pc:sldMk cId="3181388797" sldId="280"/>
            <ac:spMk id="6" creationId="{FD42DFB3-6F54-9FC2-7BD6-23AF03977111}"/>
          </ac:spMkLst>
        </pc:spChg>
        <pc:spChg chg="mod topLvl">
          <ac:chgData name="Lerew, Jonathan T" userId="7207726f-10b2-458b-85e5-1fadda2d1fe9" providerId="ADAL" clId="{FBE3B142-86B5-47BE-BF74-342BBF83FC88}" dt="2025-07-02T19:14:35.755" v="186" actId="14100"/>
          <ac:spMkLst>
            <pc:docMk/>
            <pc:sldMk cId="3181388797" sldId="280"/>
            <ac:spMk id="8" creationId="{530DE766-1C7B-4FB6-E9D5-5B76444DD608}"/>
          </ac:spMkLst>
        </pc:spChg>
        <pc:spChg chg="mod ord topLvl">
          <ac:chgData name="Lerew, Jonathan T" userId="7207726f-10b2-458b-85e5-1fadda2d1fe9" providerId="ADAL" clId="{FBE3B142-86B5-47BE-BF74-342BBF83FC88}" dt="2025-07-02T19:14:27.577" v="184" actId="13244"/>
          <ac:spMkLst>
            <pc:docMk/>
            <pc:sldMk cId="3181388797" sldId="280"/>
            <ac:spMk id="9" creationId="{34B25F44-DD2C-6ACB-B6F5-5AE3AC43E3D9}"/>
          </ac:spMkLst>
        </pc:spChg>
        <pc:spChg chg="mod topLvl">
          <ac:chgData name="Lerew, Jonathan T" userId="7207726f-10b2-458b-85e5-1fadda2d1fe9" providerId="ADAL" clId="{FBE3B142-86B5-47BE-BF74-342BBF83FC88}" dt="2025-07-02T19:14:47.452" v="189" actId="14100"/>
          <ac:spMkLst>
            <pc:docMk/>
            <pc:sldMk cId="3181388797" sldId="280"/>
            <ac:spMk id="11" creationId="{4405F894-CFC6-E69D-7593-2E65402C81A7}"/>
          </ac:spMkLst>
        </pc:spChg>
        <pc:spChg chg="mod ord topLvl">
          <ac:chgData name="Lerew, Jonathan T" userId="7207726f-10b2-458b-85e5-1fadda2d1fe9" providerId="ADAL" clId="{FBE3B142-86B5-47BE-BF74-342BBF83FC88}" dt="2025-07-02T19:14:41.721" v="187" actId="13244"/>
          <ac:spMkLst>
            <pc:docMk/>
            <pc:sldMk cId="3181388797" sldId="280"/>
            <ac:spMk id="13" creationId="{B18FE6DD-134A-6ED2-4E41-9E308B0DE69E}"/>
          </ac:spMkLst>
        </pc:spChg>
        <pc:grpChg chg="del mod">
          <ac:chgData name="Lerew, Jonathan T" userId="7207726f-10b2-458b-85e5-1fadda2d1fe9" providerId="ADAL" clId="{FBE3B142-86B5-47BE-BF74-342BBF83FC88}" dt="2025-07-02T19:08:19.496" v="40" actId="165"/>
          <ac:grpSpMkLst>
            <pc:docMk/>
            <pc:sldMk cId="3181388797" sldId="280"/>
            <ac:grpSpMk id="3" creationId="{3858D973-6325-EA63-C45A-11E4F483C52F}"/>
          </ac:grpSpMkLst>
        </pc:grpChg>
        <pc:graphicFrameChg chg="del">
          <ac:chgData name="Lerew, Jonathan T" userId="7207726f-10b2-458b-85e5-1fadda2d1fe9" providerId="ADAL" clId="{FBE3B142-86B5-47BE-BF74-342BBF83FC88}" dt="2025-07-02T19:08:18.468" v="39" actId="18245"/>
          <ac:graphicFrameMkLst>
            <pc:docMk/>
            <pc:sldMk cId="3181388797" sldId="280"/>
            <ac:graphicFrameMk id="5" creationId="{CDF539A8-33C6-4817-AFC4-D1EB907DA4BF}"/>
          </ac:graphicFrameMkLst>
        </pc:graphicFrameChg>
        <pc:graphicFrameChg chg="mod ord">
          <ac:chgData name="Lerew, Jonathan T" userId="7207726f-10b2-458b-85e5-1fadda2d1fe9" providerId="ADAL" clId="{FBE3B142-86B5-47BE-BF74-342BBF83FC88}" dt="2025-07-02T19:14:07.115" v="180" actId="962"/>
          <ac:graphicFrameMkLst>
            <pc:docMk/>
            <pc:sldMk cId="3181388797" sldId="280"/>
            <ac:graphicFrameMk id="16" creationId="{CD1FC77C-FDF8-AC27-C34F-1157D9B7A972}"/>
          </ac:graphicFrameMkLst>
        </pc:graphicFrameChg>
      </pc:sldChg>
      <pc:sldChg chg="delSp modSp">
        <pc:chgData name="Lerew, Jonathan T" userId="7207726f-10b2-458b-85e5-1fadda2d1fe9" providerId="ADAL" clId="{FBE3B142-86B5-47BE-BF74-342BBF83FC88}" dt="2025-07-02T19:08:28.491" v="44" actId="165"/>
        <pc:sldMkLst>
          <pc:docMk/>
          <pc:sldMk cId="1419116061" sldId="282"/>
        </pc:sldMkLst>
        <pc:spChg chg="mod topLvl">
          <ac:chgData name="Lerew, Jonathan T" userId="7207726f-10b2-458b-85e5-1fadda2d1fe9" providerId="ADAL" clId="{FBE3B142-86B5-47BE-BF74-342BBF83FC88}" dt="2025-07-02T19:08:28.491" v="44" actId="165"/>
          <ac:spMkLst>
            <pc:docMk/>
            <pc:sldMk cId="1419116061" sldId="282"/>
            <ac:spMk id="4" creationId="{E3FB8CAC-C285-B2F0-C24A-BAA0E1EC64B7}"/>
          </ac:spMkLst>
        </pc:spChg>
        <pc:spChg chg="mod topLvl">
          <ac:chgData name="Lerew, Jonathan T" userId="7207726f-10b2-458b-85e5-1fadda2d1fe9" providerId="ADAL" clId="{FBE3B142-86B5-47BE-BF74-342BBF83FC88}" dt="2025-07-02T19:08:28.491" v="44" actId="165"/>
          <ac:spMkLst>
            <pc:docMk/>
            <pc:sldMk cId="1419116061" sldId="282"/>
            <ac:spMk id="6" creationId="{02F83717-7444-A73E-327D-35A848FA72DC}"/>
          </ac:spMkLst>
        </pc:spChg>
        <pc:spChg chg="mod topLvl">
          <ac:chgData name="Lerew, Jonathan T" userId="7207726f-10b2-458b-85e5-1fadda2d1fe9" providerId="ADAL" clId="{FBE3B142-86B5-47BE-BF74-342BBF83FC88}" dt="2025-07-02T19:08:28.491" v="44" actId="165"/>
          <ac:spMkLst>
            <pc:docMk/>
            <pc:sldMk cId="1419116061" sldId="282"/>
            <ac:spMk id="7" creationId="{C2091068-A23D-E0E5-56EA-51405DA354FC}"/>
          </ac:spMkLst>
        </pc:spChg>
        <pc:spChg chg="mod topLvl">
          <ac:chgData name="Lerew, Jonathan T" userId="7207726f-10b2-458b-85e5-1fadda2d1fe9" providerId="ADAL" clId="{FBE3B142-86B5-47BE-BF74-342BBF83FC88}" dt="2025-07-02T19:08:28.491" v="44" actId="165"/>
          <ac:spMkLst>
            <pc:docMk/>
            <pc:sldMk cId="1419116061" sldId="282"/>
            <ac:spMk id="8" creationId="{33A6DD02-A88D-68F1-63E2-D9CB4A471F52}"/>
          </ac:spMkLst>
        </pc:spChg>
        <pc:spChg chg="mod topLvl">
          <ac:chgData name="Lerew, Jonathan T" userId="7207726f-10b2-458b-85e5-1fadda2d1fe9" providerId="ADAL" clId="{FBE3B142-86B5-47BE-BF74-342BBF83FC88}" dt="2025-07-02T19:08:28.491" v="44" actId="165"/>
          <ac:spMkLst>
            <pc:docMk/>
            <pc:sldMk cId="1419116061" sldId="282"/>
            <ac:spMk id="10" creationId="{460D476D-650C-45F5-EE37-5A018D29F140}"/>
          </ac:spMkLst>
        </pc:spChg>
        <pc:spChg chg="mod topLvl">
          <ac:chgData name="Lerew, Jonathan T" userId="7207726f-10b2-458b-85e5-1fadda2d1fe9" providerId="ADAL" clId="{FBE3B142-86B5-47BE-BF74-342BBF83FC88}" dt="2025-07-02T19:08:28.491" v="44" actId="165"/>
          <ac:spMkLst>
            <pc:docMk/>
            <pc:sldMk cId="1419116061" sldId="282"/>
            <ac:spMk id="12" creationId="{4BA8CA63-9A5A-EFA2-DFE7-8F9D2B3756DE}"/>
          </ac:spMkLst>
        </pc:spChg>
        <pc:grpChg chg="del mod">
          <ac:chgData name="Lerew, Jonathan T" userId="7207726f-10b2-458b-85e5-1fadda2d1fe9" providerId="ADAL" clId="{FBE3B142-86B5-47BE-BF74-342BBF83FC88}" dt="2025-07-02T19:08:28.491" v="44" actId="165"/>
          <ac:grpSpMkLst>
            <pc:docMk/>
            <pc:sldMk cId="1419116061" sldId="282"/>
            <ac:grpSpMk id="3" creationId="{1E78334D-B545-6014-1DF7-39BFD963DC2F}"/>
          </ac:grpSpMkLst>
        </pc:grpChg>
        <pc:graphicFrameChg chg="del">
          <ac:chgData name="Lerew, Jonathan T" userId="7207726f-10b2-458b-85e5-1fadda2d1fe9" providerId="ADAL" clId="{FBE3B142-86B5-47BE-BF74-342BBF83FC88}" dt="2025-07-02T19:08:26.989" v="43" actId="18245"/>
          <ac:graphicFrameMkLst>
            <pc:docMk/>
            <pc:sldMk cId="1419116061" sldId="282"/>
            <ac:graphicFrameMk id="5" creationId="{24CB20E3-44DA-1FF5-3F98-477C8623C0DF}"/>
          </ac:graphicFrameMkLst>
        </pc:graphicFrameChg>
      </pc:sldChg>
      <pc:sldChg chg="addSp modSp mod">
        <pc:chgData name="Lerew, Jonathan T" userId="7207726f-10b2-458b-85e5-1fadda2d1fe9" providerId="ADAL" clId="{FBE3B142-86B5-47BE-BF74-342BBF83FC88}" dt="2025-07-02T19:10:31.626" v="150" actId="13244"/>
        <pc:sldMkLst>
          <pc:docMk/>
          <pc:sldMk cId="175903369" sldId="289"/>
        </pc:sldMkLst>
        <pc:spChg chg="add mod ord">
          <ac:chgData name="Lerew, Jonathan T" userId="7207726f-10b2-458b-85e5-1fadda2d1fe9" providerId="ADAL" clId="{FBE3B142-86B5-47BE-BF74-342BBF83FC88}" dt="2025-07-02T19:10:31.626" v="150" actId="13244"/>
          <ac:spMkLst>
            <pc:docMk/>
            <pc:sldMk cId="175903369" sldId="289"/>
            <ac:spMk id="2" creationId="{416D985F-B103-965A-CD69-C8CFFEFDD309}"/>
          </ac:spMkLst>
        </pc:spChg>
        <pc:picChg chg="mod">
          <ac:chgData name="Lerew, Jonathan T" userId="7207726f-10b2-458b-85e5-1fadda2d1fe9" providerId="ADAL" clId="{FBE3B142-86B5-47BE-BF74-342BBF83FC88}" dt="2025-07-02T19:05:16.830" v="4" actId="962"/>
          <ac:picMkLst>
            <pc:docMk/>
            <pc:sldMk cId="175903369" sldId="289"/>
            <ac:picMk id="4" creationId="{D3C77733-105D-7BC6-F20A-952EE4B0BBBD}"/>
          </ac:picMkLst>
        </pc:picChg>
      </pc:sldChg>
      <pc:sldChg chg="modSp mod">
        <pc:chgData name="Lerew, Jonathan T" userId="7207726f-10b2-458b-85e5-1fadda2d1fe9" providerId="ADAL" clId="{FBE3B142-86B5-47BE-BF74-342BBF83FC88}" dt="2025-07-02T19:10:41.500" v="152" actId="13244"/>
        <pc:sldMkLst>
          <pc:docMk/>
          <pc:sldMk cId="475168557" sldId="290"/>
        </pc:sldMkLst>
        <pc:spChg chg="ord">
          <ac:chgData name="Lerew, Jonathan T" userId="7207726f-10b2-458b-85e5-1fadda2d1fe9" providerId="ADAL" clId="{FBE3B142-86B5-47BE-BF74-342BBF83FC88}" dt="2025-07-02T19:10:38.712" v="151" actId="13244"/>
          <ac:spMkLst>
            <pc:docMk/>
            <pc:sldMk cId="475168557" sldId="290"/>
            <ac:spMk id="5" creationId="{D99003B9-F932-5569-73C2-1E640A99D7E9}"/>
          </ac:spMkLst>
        </pc:spChg>
        <pc:picChg chg="mod ord">
          <ac:chgData name="Lerew, Jonathan T" userId="7207726f-10b2-458b-85e5-1fadda2d1fe9" providerId="ADAL" clId="{FBE3B142-86B5-47BE-BF74-342BBF83FC88}" dt="2025-07-02T19:10:41.500" v="152" actId="13244"/>
          <ac:picMkLst>
            <pc:docMk/>
            <pc:sldMk cId="475168557" sldId="290"/>
            <ac:picMk id="4" creationId="{ED53ABDD-A1BA-5470-D970-A7689F80E72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CC2D00-F088-4469-984E-2B40B73905AB}" type="datetimeFigureOut">
              <a:t>7/2/2025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F87D7-865E-4819-8C76-28E8E7A1EE74}" type="slidenum">
              <a:t>‹#›</a:t>
            </a:fld>
            <a:endParaRPr lang="en-GB"/>
          </a:p>
        </p:txBody>
      </p:sp>
    </p:spTree>
    <p:extLst>
      <p:ext uri="{BB962C8B-B14F-4D97-AF65-F5344CB8AC3E}">
        <p14:creationId xmlns:p14="http://schemas.microsoft.com/office/powerpoint/2010/main" val="367841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purpose of </a:t>
            </a:r>
            <a:r>
              <a:rPr lang="en-US" err="1"/>
              <a:t>omop</a:t>
            </a:r>
            <a:r>
              <a:rPr lang="en-US"/>
              <a:t>-learn is to facilitate rapid prototyping of predictive machine learning models using longitudinal healthcare data structured according to the OMOP Common Data Model (CDM). It streamlines the process of defining cohorts, extracting features, and training models, enabling efficient analysis of electronic health records (EHRs) and claims data.</a:t>
            </a:r>
          </a:p>
        </p:txBody>
      </p:sp>
      <p:sp>
        <p:nvSpPr>
          <p:cNvPr id="4" name="Slide Number Placeholder 3"/>
          <p:cNvSpPr>
            <a:spLocks noGrp="1"/>
          </p:cNvSpPr>
          <p:nvPr>
            <p:ph type="sldNum" sz="quarter" idx="5"/>
          </p:nvPr>
        </p:nvSpPr>
        <p:spPr/>
        <p:txBody>
          <a:bodyPr/>
          <a:lstStyle/>
          <a:p>
            <a:fld id="{D7FF87D7-865E-4819-8C76-28E8E7A1EE74}" type="slidenum">
              <a:t>5</a:t>
            </a:fld>
            <a:endParaRPr lang="en-GB"/>
          </a:p>
        </p:txBody>
      </p:sp>
    </p:spTree>
    <p:extLst>
      <p:ext uri="{BB962C8B-B14F-4D97-AF65-F5344CB8AC3E}">
        <p14:creationId xmlns:p14="http://schemas.microsoft.com/office/powerpoint/2010/main" val="589165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F87D7-865E-4819-8C76-28E8E7A1EE74}" type="slidenum">
              <a:rPr lang="en-US" smtClean="0"/>
              <a:t>14</a:t>
            </a:fld>
            <a:endParaRPr lang="en-US"/>
          </a:p>
        </p:txBody>
      </p:sp>
    </p:spTree>
    <p:extLst>
      <p:ext uri="{BB962C8B-B14F-4D97-AF65-F5344CB8AC3E}">
        <p14:creationId xmlns:p14="http://schemas.microsoft.com/office/powerpoint/2010/main" val="3357248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C7D43-CB10-B0E9-9DFE-C78C300A08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CF7FE7-E28F-1C0E-EACA-D1F823AF5A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8383F6-5ECF-72DB-C2F0-54A417500D7C}"/>
              </a:ext>
            </a:extLst>
          </p:cNvPr>
          <p:cNvSpPr>
            <a:spLocks noGrp="1"/>
          </p:cNvSpPr>
          <p:nvPr>
            <p:ph type="body" idx="1"/>
          </p:nvPr>
        </p:nvSpPr>
        <p:spPr/>
        <p:txBody>
          <a:bodyPr/>
          <a:lstStyle/>
          <a:p>
            <a:pPr marL="171450" indent="-171450">
              <a:lnSpc>
                <a:spcPct val="90000"/>
              </a:lnSpc>
              <a:spcBef>
                <a:spcPts val="1000"/>
              </a:spcBef>
              <a:buFont typeface="Arial"/>
              <a:buChar char="•"/>
            </a:pPr>
            <a:r>
              <a:rPr lang="en-GB" b="1"/>
              <a:t>Cohort and Outcome Definition</a:t>
            </a:r>
            <a:r>
              <a:rPr lang="en-GB"/>
              <a:t>: Users can specify patient cohorts and outcomes using SQL queries, making it easier to define predictive tasks.</a:t>
            </a:r>
          </a:p>
          <a:p>
            <a:pPr marL="171450" indent="-171450">
              <a:lnSpc>
                <a:spcPct val="90000"/>
              </a:lnSpc>
              <a:spcBef>
                <a:spcPts val="1000"/>
              </a:spcBef>
              <a:buFont typeface="Arial"/>
              <a:buChar char="•"/>
            </a:pPr>
            <a:r>
              <a:rPr lang="en-GB" b="1"/>
              <a:t>Feature Extraction</a:t>
            </a:r>
            <a:r>
              <a:rPr lang="en-GB"/>
              <a:t>: The library supports automatic extraction of time-series features from OMOP-standard tables, which are essential for predictive </a:t>
            </a:r>
            <a:r>
              <a:rPr lang="en-GB" err="1"/>
              <a:t>modeling</a:t>
            </a:r>
            <a:r>
              <a:rPr lang="en-GB"/>
              <a:t>.</a:t>
            </a:r>
            <a:endParaRPr lang="en-GB">
              <a:ea typeface="Calibri"/>
              <a:cs typeface="Calibri"/>
            </a:endParaRPr>
          </a:p>
          <a:p>
            <a:pPr marL="171450" indent="-171450">
              <a:lnSpc>
                <a:spcPct val="90000"/>
              </a:lnSpc>
              <a:spcBef>
                <a:spcPts val="1000"/>
              </a:spcBef>
              <a:buFont typeface="Arial"/>
              <a:buChar char="•"/>
            </a:pPr>
            <a:r>
              <a:rPr lang="en-GB" b="1"/>
              <a:t>Sparse Tensor Representation</a:t>
            </a:r>
            <a:r>
              <a:rPr lang="en-GB"/>
              <a:t>: Features are stored in sparse tensor formats, optimizing memory usage and computational efficiency, especially for large datasets.</a:t>
            </a:r>
            <a:endParaRPr lang="en-GB">
              <a:ea typeface="Calibri"/>
              <a:cs typeface="Calibri"/>
            </a:endParaRPr>
          </a:p>
          <a:p>
            <a:pPr marL="171450" indent="-171450">
              <a:lnSpc>
                <a:spcPct val="90000"/>
              </a:lnSpc>
              <a:spcBef>
                <a:spcPts val="1000"/>
              </a:spcBef>
              <a:buFont typeface="Arial"/>
              <a:buChar char="•"/>
            </a:pPr>
            <a:r>
              <a:rPr lang="en-GB" b="1" err="1"/>
              <a:t>Modeling</a:t>
            </a:r>
            <a:r>
              <a:rPr lang="en-GB" b="1"/>
              <a:t> Flexibility</a:t>
            </a:r>
            <a:r>
              <a:rPr lang="en-GB"/>
              <a:t>: </a:t>
            </a:r>
            <a:r>
              <a:rPr lang="en-GB" err="1"/>
              <a:t>omop</a:t>
            </a:r>
            <a:r>
              <a:rPr lang="en-GB"/>
              <a:t>-learn includes implementations of both linear models and deep learning architectures, such as the SARD (Self-Attention with Reverse Distillation) model, allowing users to experiment with different </a:t>
            </a:r>
            <a:r>
              <a:rPr lang="en-GB" err="1"/>
              <a:t>modeling</a:t>
            </a:r>
            <a:r>
              <a:rPr lang="en-GB"/>
              <a:t> approaches.</a:t>
            </a:r>
            <a:endParaRPr lang="en-GB">
              <a:ea typeface="Calibri"/>
              <a:cs typeface="Calibri"/>
            </a:endParaRPr>
          </a:p>
          <a:p>
            <a:pPr marL="171450" indent="-171450">
              <a:lnSpc>
                <a:spcPct val="90000"/>
              </a:lnSpc>
              <a:spcBef>
                <a:spcPts val="1000"/>
              </a:spcBef>
              <a:buFont typeface="Arial"/>
              <a:buChar char="•"/>
            </a:pPr>
            <a:r>
              <a:rPr lang="en-GB" b="1"/>
              <a:t>Integration with Python Ecosystem</a:t>
            </a:r>
            <a:r>
              <a:rPr lang="en-GB"/>
              <a:t>: The library is designed to integrate seamlessly with Python-based machine learning and data science libraries, supporting tools like scikit-learn, </a:t>
            </a:r>
            <a:r>
              <a:rPr lang="en-GB" err="1"/>
              <a:t>PyTorch</a:t>
            </a:r>
            <a:r>
              <a:rPr lang="en-GB"/>
              <a:t>, and Hugging Face.</a:t>
            </a:r>
            <a:endParaRPr lang="en-US"/>
          </a:p>
        </p:txBody>
      </p:sp>
      <p:sp>
        <p:nvSpPr>
          <p:cNvPr id="4" name="Slide Number Placeholder 3">
            <a:extLst>
              <a:ext uri="{FF2B5EF4-FFF2-40B4-BE49-F238E27FC236}">
                <a16:creationId xmlns:a16="http://schemas.microsoft.com/office/drawing/2014/main" id="{8E2CD0EC-B220-0C65-2038-41E1CDC17BB4}"/>
              </a:ext>
            </a:extLst>
          </p:cNvPr>
          <p:cNvSpPr>
            <a:spLocks noGrp="1"/>
          </p:cNvSpPr>
          <p:nvPr>
            <p:ph type="sldNum" sz="quarter" idx="5"/>
          </p:nvPr>
        </p:nvSpPr>
        <p:spPr/>
        <p:txBody>
          <a:bodyPr/>
          <a:lstStyle/>
          <a:p>
            <a:fld id="{D7FF87D7-865E-4819-8C76-28E8E7A1EE74}" type="slidenum">
              <a:t>6</a:t>
            </a:fld>
            <a:endParaRPr lang="en-GB"/>
          </a:p>
        </p:txBody>
      </p:sp>
    </p:spTree>
    <p:extLst>
      <p:ext uri="{BB962C8B-B14F-4D97-AF65-F5344CB8AC3E}">
        <p14:creationId xmlns:p14="http://schemas.microsoft.com/office/powerpoint/2010/main" val="1277413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1. Preprocessing Setup</a:t>
            </a:r>
            <a:endParaRPr lang="en-US" dirty="0"/>
          </a:p>
          <a:p>
            <a:r>
              <a:rPr lang="en-US" b="1" dirty="0"/>
              <a:t>⚙️ Functions Defined:</a:t>
            </a:r>
            <a:endParaRPr lang="en-GB" dirty="0"/>
          </a:p>
          <a:p>
            <a:pPr marL="285750" indent="-285750">
              <a:buFont typeface="Arial"/>
              <a:buChar char="•"/>
            </a:pPr>
            <a:r>
              <a:rPr lang="en-US" dirty="0" err="1"/>
              <a:t>preprocess_person_dict</a:t>
            </a:r>
            <a:r>
              <a:rPr lang="en-US" dirty="0"/>
              <a:t>()</a:t>
            </a:r>
            <a:endParaRPr lang="en-GB" dirty="0"/>
          </a:p>
          <a:p>
            <a:pPr marL="285750" indent="-285750">
              <a:buFont typeface="Arial"/>
              <a:buChar char="•"/>
            </a:pPr>
            <a:r>
              <a:rPr lang="en-US" dirty="0" err="1"/>
              <a:t>preprocess_visit_list</a:t>
            </a:r>
            <a:r>
              <a:rPr lang="en-US" dirty="0"/>
              <a:t>()</a:t>
            </a:r>
            <a:endParaRPr lang="en-GB" dirty="0"/>
          </a:p>
          <a:p>
            <a:pPr marL="285750" indent="-285750">
              <a:buFont typeface="Arial"/>
              <a:buChar char="•"/>
            </a:pPr>
            <a:r>
              <a:rPr lang="en-US" dirty="0" err="1"/>
              <a:t>load_person_data</a:t>
            </a:r>
            <a:r>
              <a:rPr lang="en-US" dirty="0"/>
              <a:t>()</a:t>
            </a:r>
            <a:endParaRPr lang="en-GB" dirty="0"/>
          </a:p>
          <a:p>
            <a:r>
              <a:rPr lang="en-US" dirty="0"/>
              <a:t>⬇️</a:t>
            </a:r>
            <a:endParaRPr lang="en-GB" dirty="0"/>
          </a:p>
          <a:p>
            <a:br>
              <a:rPr lang="en-US" dirty="0"/>
            </a:br>
            <a:endParaRPr lang="en-US" dirty="0"/>
          </a:p>
          <a:p>
            <a:r>
              <a:rPr lang="en-GB" b="1" dirty="0"/>
              <a:t>2. For Each </a:t>
            </a:r>
            <a:r>
              <a:rPr lang="en-GB" b="1" dirty="0" err="1"/>
              <a:t>person_dict</a:t>
            </a:r>
            <a:endParaRPr lang="en-GB" dirty="0"/>
          </a:p>
          <a:p>
            <a:r>
              <a:rPr lang="en-US" b="1" dirty="0"/>
              <a:t>🧍 Process One Person's Record</a:t>
            </a:r>
            <a:endParaRPr lang="en-GB" dirty="0"/>
          </a:p>
          <a:p>
            <a:r>
              <a:rPr lang="en-US" dirty="0"/>
              <a:t>⬇️</a:t>
            </a:r>
            <a:endParaRPr lang="en-GB" dirty="0"/>
          </a:p>
          <a:p>
            <a:br>
              <a:rPr lang="en-US" dirty="0"/>
            </a:br>
            <a:endParaRPr lang="en-US" dirty="0"/>
          </a:p>
          <a:p>
            <a:r>
              <a:rPr lang="en-GB" b="1" dirty="0"/>
              <a:t>3. Temporal Features Loop</a:t>
            </a:r>
            <a:endParaRPr lang="en-GB" dirty="0"/>
          </a:p>
          <a:p>
            <a:r>
              <a:rPr lang="en-US" b="1" dirty="0"/>
              <a:t>🕒 Temporary Features (</a:t>
            </a:r>
            <a:r>
              <a:rPr lang="en-US" b="1" dirty="0" err="1"/>
              <a:t>tmp_features</a:t>
            </a:r>
            <a:r>
              <a:rPr lang="en-US" b="1" dirty="0"/>
              <a:t>)</a:t>
            </a:r>
            <a:endParaRPr lang="en-GB" dirty="0"/>
          </a:p>
          <a:p>
            <a:pPr marL="285750" indent="-285750">
              <a:buFont typeface="Arial"/>
              <a:buChar char="•"/>
            </a:pPr>
            <a:r>
              <a:rPr lang="en-US" dirty="0"/>
              <a:t>Extract: </a:t>
            </a:r>
            <a:r>
              <a:rPr lang="en-US" dirty="0" err="1"/>
              <a:t>concept_id</a:t>
            </a:r>
            <a:r>
              <a:rPr lang="en-US" dirty="0"/>
              <a:t>, </a:t>
            </a:r>
            <a:r>
              <a:rPr lang="en-US" dirty="0" err="1"/>
              <a:t>visit_date</a:t>
            </a:r>
            <a:endParaRPr lang="en-GB" dirty="0"/>
          </a:p>
          <a:p>
            <a:pPr marL="285750" indent="-285750">
              <a:buFont typeface="Arial"/>
              <a:buChar char="•"/>
            </a:pPr>
            <a:r>
              <a:rPr lang="en-US" dirty="0"/>
              <a:t>Output:</a:t>
            </a:r>
            <a:endParaRPr lang="en-GB" dirty="0"/>
          </a:p>
          <a:p>
            <a:pPr marL="285750" lvl="1" indent="-285750">
              <a:buFont typeface="Arial"/>
              <a:buChar char="•"/>
            </a:pPr>
            <a:r>
              <a:rPr lang="en-US" dirty="0"/>
              <a:t>Add to </a:t>
            </a:r>
            <a:r>
              <a:rPr lang="en-US" dirty="0" err="1"/>
              <a:t>tmp_combined</a:t>
            </a:r>
            <a:r>
              <a:rPr lang="en-US" dirty="0"/>
              <a:t>: (</a:t>
            </a:r>
            <a:r>
              <a:rPr lang="en-US" dirty="0" err="1"/>
              <a:t>prefix_conceptid</a:t>
            </a:r>
            <a:r>
              <a:rPr lang="en-US" dirty="0"/>
              <a:t>, date)</a:t>
            </a:r>
            <a:endParaRPr lang="en-GB" dirty="0"/>
          </a:p>
          <a:p>
            <a:pPr marL="285750" lvl="1" indent="-285750">
              <a:buFont typeface="Arial"/>
              <a:buChar char="•"/>
            </a:pPr>
            <a:r>
              <a:rPr lang="en-US" dirty="0"/>
              <a:t>Add to </a:t>
            </a:r>
            <a:r>
              <a:rPr lang="en-US" dirty="0" err="1"/>
              <a:t>concept_set</a:t>
            </a:r>
            <a:endParaRPr lang="en-GB" dirty="0"/>
          </a:p>
          <a:p>
            <a:pPr lvl="1"/>
            <a:r>
              <a:rPr lang="en-US" dirty="0"/>
              <a:t>⬇️</a:t>
            </a:r>
            <a:endParaRPr lang="en-GB" dirty="0"/>
          </a:p>
          <a:p>
            <a:pPr lvl="1"/>
            <a:br>
              <a:rPr lang="en-US" dirty="0"/>
            </a:br>
            <a:endParaRPr lang="en-US" dirty="0"/>
          </a:p>
          <a:p>
            <a:pPr lvl="1"/>
            <a:r>
              <a:rPr lang="en-GB" b="1" dirty="0"/>
              <a:t>4. Non-Temporal Features Loop</a:t>
            </a:r>
            <a:endParaRPr lang="en-GB" dirty="0"/>
          </a:p>
          <a:p>
            <a:pPr lvl="1"/>
            <a:r>
              <a:rPr lang="en-US" b="1" dirty="0"/>
              <a:t>📌 Non-Temporal Features (</a:t>
            </a:r>
            <a:r>
              <a:rPr lang="en-US" b="1" dirty="0" err="1"/>
              <a:t>ntmp_features</a:t>
            </a:r>
            <a:r>
              <a:rPr lang="en-US" b="1" dirty="0"/>
              <a:t>)</a:t>
            </a:r>
            <a:endParaRPr lang="en-GB" dirty="0"/>
          </a:p>
          <a:p>
            <a:pPr marL="285750" indent="-285750">
              <a:buFont typeface="Arial"/>
              <a:buChar char="•"/>
            </a:pPr>
            <a:r>
              <a:rPr lang="en-US" dirty="0"/>
              <a:t>Extract </a:t>
            </a:r>
            <a:r>
              <a:rPr lang="en-US" dirty="0" err="1"/>
              <a:t>concept_id</a:t>
            </a:r>
            <a:endParaRPr lang="en-GB" dirty="0"/>
          </a:p>
          <a:p>
            <a:pPr marL="285750" indent="-285750">
              <a:buFont typeface="Arial"/>
              <a:buChar char="•"/>
            </a:pPr>
            <a:r>
              <a:rPr lang="en-US" dirty="0"/>
              <a:t>Output:</a:t>
            </a:r>
            <a:endParaRPr lang="en-GB" dirty="0"/>
          </a:p>
          <a:p>
            <a:pPr marL="285750" lvl="1" indent="-285750">
              <a:buFont typeface="Arial"/>
              <a:buChar char="•"/>
            </a:pPr>
            <a:r>
              <a:rPr lang="en-US" dirty="0"/>
              <a:t>Add to </a:t>
            </a:r>
            <a:r>
              <a:rPr lang="en-US" dirty="0" err="1"/>
              <a:t>ntmp_combined</a:t>
            </a:r>
            <a:r>
              <a:rPr lang="en-US" dirty="0"/>
              <a:t>: (</a:t>
            </a:r>
            <a:r>
              <a:rPr lang="en-US" dirty="0" err="1"/>
              <a:t>concept_id</a:t>
            </a:r>
            <a:r>
              <a:rPr lang="en-US" dirty="0"/>
              <a:t>, </a:t>
            </a:r>
            <a:r>
              <a:rPr lang="en-US" dirty="0" err="1"/>
              <a:t>prefix_conceptid</a:t>
            </a:r>
            <a:r>
              <a:rPr lang="en-US" dirty="0"/>
              <a:t>)</a:t>
            </a:r>
            <a:endParaRPr lang="en-GB" dirty="0"/>
          </a:p>
          <a:p>
            <a:pPr marL="285750" lvl="1" indent="-285750">
              <a:buFont typeface="Arial"/>
              <a:buChar char="•"/>
            </a:pPr>
            <a:r>
              <a:rPr lang="en-US" dirty="0"/>
              <a:t>Add to </a:t>
            </a:r>
            <a:r>
              <a:rPr lang="en-US" dirty="0" err="1"/>
              <a:t>concept_set</a:t>
            </a:r>
            <a:endParaRPr lang="en-GB" dirty="0"/>
          </a:p>
          <a:p>
            <a:pPr lvl="1"/>
            <a:r>
              <a:rPr lang="en-US" dirty="0"/>
              <a:t>⬇️</a:t>
            </a:r>
            <a:endParaRPr lang="en-GB" dirty="0"/>
          </a:p>
          <a:p>
            <a:pPr lvl="1"/>
            <a:br>
              <a:rPr lang="en-US" dirty="0"/>
            </a:br>
            <a:endParaRPr lang="en-US" dirty="0"/>
          </a:p>
          <a:p>
            <a:pPr lvl="1"/>
            <a:r>
              <a:rPr lang="en-GB" b="1" dirty="0"/>
              <a:t>5. Build Visit Dictionary</a:t>
            </a:r>
            <a:endParaRPr lang="en-GB" dirty="0"/>
          </a:p>
          <a:p>
            <a:pPr lvl="1"/>
            <a:r>
              <a:rPr lang="en-US" b="1" dirty="0"/>
              <a:t>📅 Group by Date</a:t>
            </a:r>
            <a:endParaRPr lang="en-GB" dirty="0"/>
          </a:p>
          <a:p>
            <a:pPr marL="285750" indent="-285750">
              <a:buFont typeface="Arial"/>
              <a:buChar char="•"/>
            </a:pPr>
            <a:r>
              <a:rPr lang="en-US" dirty="0" err="1"/>
              <a:t>visit_dict</a:t>
            </a:r>
            <a:r>
              <a:rPr lang="en-US" dirty="0"/>
              <a:t>[</a:t>
            </a:r>
            <a:r>
              <a:rPr lang="en-US" dirty="0" err="1"/>
              <a:t>visit_date</a:t>
            </a:r>
            <a:r>
              <a:rPr lang="en-US" dirty="0"/>
              <a:t>] = [concepts...]</a:t>
            </a:r>
            <a:endParaRPr lang="en-GB" dirty="0"/>
          </a:p>
          <a:p>
            <a:r>
              <a:rPr lang="en-US" dirty="0"/>
              <a:t>⬇️</a:t>
            </a:r>
            <a:endParaRPr lang="en-GB" dirty="0"/>
          </a:p>
          <a:p>
            <a:br>
              <a:rPr lang="en-US" dirty="0"/>
            </a:br>
            <a:endParaRPr lang="en-US" dirty="0"/>
          </a:p>
          <a:p>
            <a:r>
              <a:rPr lang="en-GB" b="1" dirty="0"/>
              <a:t>6. Store Visits &amp; Dates</a:t>
            </a:r>
            <a:endParaRPr lang="en-GB" dirty="0"/>
          </a:p>
          <a:p>
            <a:r>
              <a:rPr lang="en-US" b="1" dirty="0"/>
              <a:t>📁 Update </a:t>
            </a:r>
            <a:r>
              <a:rPr lang="en-US" b="1" dirty="0" err="1"/>
              <a:t>person_dict</a:t>
            </a:r>
            <a:r>
              <a:rPr lang="en-US" b="1" dirty="0"/>
              <a:t>:</a:t>
            </a:r>
            <a:endParaRPr lang="en-GB" dirty="0"/>
          </a:p>
          <a:p>
            <a:pPr marL="285750" indent="-285750">
              <a:buFont typeface="Arial"/>
              <a:buChar char="•"/>
            </a:pPr>
            <a:r>
              <a:rPr lang="en-US" dirty="0"/>
              <a:t>visits = list(</a:t>
            </a:r>
            <a:r>
              <a:rPr lang="en-US" dirty="0" err="1"/>
              <a:t>visit_dict.values</a:t>
            </a:r>
            <a:r>
              <a:rPr lang="en-US" dirty="0"/>
              <a:t>())</a:t>
            </a:r>
            <a:endParaRPr lang="en-GB" dirty="0"/>
          </a:p>
          <a:p>
            <a:pPr marL="285750" indent="-285750">
              <a:buFont typeface="Arial"/>
              <a:buChar char="•"/>
            </a:pPr>
            <a:r>
              <a:rPr lang="en-US" dirty="0"/>
              <a:t>dates = list(</a:t>
            </a:r>
            <a:r>
              <a:rPr lang="en-US" dirty="0" err="1"/>
              <a:t>visit_dict.keys</a:t>
            </a:r>
            <a:r>
              <a:rPr lang="en-US" dirty="0"/>
              <a:t>())</a:t>
            </a:r>
            <a:endParaRPr lang="en-GB" dirty="0"/>
          </a:p>
          <a:p>
            <a:r>
              <a:rPr lang="en-US" dirty="0"/>
              <a:t>⬇️</a:t>
            </a:r>
            <a:endParaRPr lang="en-GB" dirty="0"/>
          </a:p>
          <a:p>
            <a:br>
              <a:rPr lang="en-US" dirty="0"/>
            </a:br>
            <a:endParaRPr lang="en-US" dirty="0"/>
          </a:p>
          <a:p>
            <a:r>
              <a:rPr lang="en-GB" b="1" dirty="0"/>
              <a:t>7. Store Non-Temporal Fields</a:t>
            </a:r>
            <a:endParaRPr lang="en-GB" dirty="0"/>
          </a:p>
          <a:p>
            <a:r>
              <a:rPr lang="en-US" b="1" dirty="0"/>
              <a:t>📝 Add Fields to </a:t>
            </a:r>
            <a:r>
              <a:rPr lang="en-US" b="1" dirty="0" err="1"/>
              <a:t>person_dict</a:t>
            </a:r>
            <a:endParaRPr lang="en-GB" dirty="0"/>
          </a:p>
          <a:p>
            <a:pPr marL="285750" indent="-285750">
              <a:buFont typeface="Arial"/>
              <a:buChar char="•"/>
            </a:pPr>
            <a:r>
              <a:rPr lang="en-US" dirty="0"/>
              <a:t>For each </a:t>
            </a:r>
            <a:r>
              <a:rPr lang="en-US" dirty="0" err="1"/>
              <a:t>ntmp_combined</a:t>
            </a:r>
            <a:r>
              <a:rPr lang="en-US" dirty="0"/>
              <a:t> → </a:t>
            </a:r>
            <a:r>
              <a:rPr lang="en-US" dirty="0" err="1"/>
              <a:t>person_dict</a:t>
            </a:r>
            <a:r>
              <a:rPr lang="en-US" dirty="0"/>
              <a:t>[name] = </a:t>
            </a:r>
            <a:r>
              <a:rPr lang="en-US" dirty="0" err="1"/>
              <a:t>val</a:t>
            </a:r>
            <a:endParaRPr lang="en-GB" dirty="0"/>
          </a:p>
          <a:p>
            <a:r>
              <a:rPr lang="en-US" dirty="0"/>
              <a:t>⬇️</a:t>
            </a:r>
            <a:endParaRPr lang="en-GB" dirty="0"/>
          </a:p>
          <a:p>
            <a:br>
              <a:rPr lang="en-US" dirty="0"/>
            </a:br>
            <a:endParaRPr lang="en-US" dirty="0"/>
          </a:p>
          <a:p>
            <a:r>
              <a:rPr lang="en-GB" b="1" dirty="0"/>
              <a:t>8. Return Processed Output</a:t>
            </a:r>
            <a:endParaRPr lang="en-GB" dirty="0"/>
          </a:p>
          <a:p>
            <a:r>
              <a:rPr lang="en-US" b="1" dirty="0"/>
              <a:t>📦 Output Depending on Mode</a:t>
            </a:r>
            <a:endParaRPr lang="en-GB" dirty="0"/>
          </a:p>
          <a:p>
            <a:pPr marL="285750" indent="-285750">
              <a:buFont typeface="Arial"/>
              <a:buChar char="•"/>
            </a:pPr>
            <a:r>
              <a:rPr lang="en-US" dirty="0"/>
              <a:t>If </a:t>
            </a:r>
            <a:r>
              <a:rPr lang="en-US" dirty="0" err="1"/>
              <a:t>is_visit_dataset</a:t>
            </a:r>
            <a:r>
              <a:rPr lang="en-US" dirty="0"/>
              <a:t> = False:</a:t>
            </a:r>
            <a:br>
              <a:rPr lang="en-US" dirty="0"/>
            </a:br>
            <a:r>
              <a:rPr lang="en-US" dirty="0"/>
              <a:t> → </a:t>
            </a:r>
            <a:r>
              <a:rPr lang="en-US" dirty="0" err="1"/>
              <a:t>preprocess_person_dict</a:t>
            </a:r>
            <a:r>
              <a:rPr lang="en-US" dirty="0"/>
              <a:t>(</a:t>
            </a:r>
            <a:r>
              <a:rPr lang="en-US" dirty="0" err="1"/>
              <a:t>person_dict</a:t>
            </a:r>
            <a:r>
              <a:rPr lang="en-US" dirty="0"/>
              <a:t>)</a:t>
            </a:r>
            <a:endParaRPr lang="en-GB" dirty="0"/>
          </a:p>
          <a:p>
            <a:pPr marL="285750" indent="-285750">
              <a:buFont typeface="Arial"/>
              <a:buChar char="•"/>
            </a:pPr>
            <a:r>
              <a:rPr lang="en-US" dirty="0"/>
              <a:t>If True:</a:t>
            </a:r>
            <a:br>
              <a:rPr lang="en-US" dirty="0"/>
            </a:br>
            <a:r>
              <a:rPr lang="en-US" dirty="0"/>
              <a:t> → </a:t>
            </a:r>
            <a:r>
              <a:rPr lang="en-US" dirty="0" err="1"/>
              <a:t>preprocess_visit_list</a:t>
            </a:r>
            <a:r>
              <a:rPr lang="en-US" dirty="0"/>
              <a:t>(</a:t>
            </a:r>
            <a:r>
              <a:rPr lang="en-US" dirty="0" err="1"/>
              <a:t>person_dict</a:t>
            </a:r>
            <a:r>
              <a:rPr lang="en-US" dirty="0"/>
              <a:t>)</a:t>
            </a:r>
            <a:endParaRPr lang="en-GB" dirty="0"/>
          </a:p>
          <a:p>
            <a:r>
              <a:rPr lang="en-US" dirty="0"/>
              <a:t>⬇️</a:t>
            </a:r>
            <a:endParaRPr lang="en-GB" dirty="0"/>
          </a:p>
          <a:p>
            <a:br>
              <a:rPr lang="en-US" dirty="0"/>
            </a:br>
            <a:endParaRPr lang="en-US" dirty="0"/>
          </a:p>
          <a:p>
            <a:r>
              <a:rPr lang="en-GB" dirty="0"/>
              <a:t>✅ Return Tuple:</a:t>
            </a:r>
          </a:p>
          <a:p>
            <a:pPr marL="285750" indent="-285750">
              <a:buFont typeface="Arial"/>
              <a:buChar char="•"/>
            </a:pPr>
            <a:r>
              <a:rPr lang="en-US" dirty="0" err="1"/>
              <a:t>processed_row</a:t>
            </a:r>
            <a:endParaRPr lang="en-GB" dirty="0"/>
          </a:p>
          <a:p>
            <a:pPr marL="285750" indent="-285750">
              <a:buFont typeface="Arial"/>
              <a:buChar char="•"/>
            </a:pPr>
            <a:r>
              <a:rPr lang="en-US" dirty="0" err="1"/>
              <a:t>concept_set</a:t>
            </a:r>
            <a:endParaRPr lang="en-GB"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7FF87D7-865E-4819-8C76-28E8E7A1EE74}" type="slidenum">
              <a:rPr lang="en-GB"/>
              <a:t>7</a:t>
            </a:fld>
            <a:endParaRPr lang="en-GB"/>
          </a:p>
        </p:txBody>
      </p:sp>
    </p:spTree>
    <p:extLst>
      <p:ext uri="{BB962C8B-B14F-4D97-AF65-F5344CB8AC3E}">
        <p14:creationId xmlns:p14="http://schemas.microsoft.com/office/powerpoint/2010/main" val="3489035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624ED-C1C2-BFBB-764B-8F751763F6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69B383-89EB-FC6D-407F-DC4F68286E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B8F501-1D7C-7951-F1CF-908BA37A8A54}"/>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0E2C10E1-745A-4651-9CE7-E32DF7B8F20D}"/>
              </a:ext>
            </a:extLst>
          </p:cNvPr>
          <p:cNvSpPr>
            <a:spLocks noGrp="1"/>
          </p:cNvSpPr>
          <p:nvPr>
            <p:ph type="sldNum" sz="quarter" idx="5"/>
          </p:nvPr>
        </p:nvSpPr>
        <p:spPr/>
        <p:txBody>
          <a:bodyPr/>
          <a:lstStyle/>
          <a:p>
            <a:fld id="{D7FF87D7-865E-4819-8C76-28E8E7A1EE74}" type="slidenum">
              <a:t>8</a:t>
            </a:fld>
            <a:endParaRPr lang="en-GB"/>
          </a:p>
        </p:txBody>
      </p:sp>
    </p:spTree>
    <p:extLst>
      <p:ext uri="{BB962C8B-B14F-4D97-AF65-F5344CB8AC3E}">
        <p14:creationId xmlns:p14="http://schemas.microsoft.com/office/powerpoint/2010/main" val="3085405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3CA68-2F7D-E449-F40F-61B5EEA07E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652AC3-E340-2D1D-3290-628B741E32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5668D8-3E0B-3744-DB5E-6AC055E4BA5C}"/>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ED7FB4D7-B312-2C58-1028-7534A158EDC3}"/>
              </a:ext>
            </a:extLst>
          </p:cNvPr>
          <p:cNvSpPr>
            <a:spLocks noGrp="1"/>
          </p:cNvSpPr>
          <p:nvPr>
            <p:ph type="sldNum" sz="quarter" idx="5"/>
          </p:nvPr>
        </p:nvSpPr>
        <p:spPr/>
        <p:txBody>
          <a:bodyPr/>
          <a:lstStyle/>
          <a:p>
            <a:fld id="{D7FF87D7-865E-4819-8C76-28E8E7A1EE74}" type="slidenum">
              <a:t>9</a:t>
            </a:fld>
            <a:endParaRPr lang="en-GB"/>
          </a:p>
        </p:txBody>
      </p:sp>
    </p:spTree>
    <p:extLst>
      <p:ext uri="{BB962C8B-B14F-4D97-AF65-F5344CB8AC3E}">
        <p14:creationId xmlns:p14="http://schemas.microsoft.com/office/powerpoint/2010/main" val="1877693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E9914-6AE0-BE45-4F21-D20AADD27A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3BF9E1-9103-9B71-173D-2E4B562735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247828-1BF6-6B77-FE00-CE14DF5DC6F4}"/>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036B9ACB-C0C2-D19D-BE3E-B8305FA24098}"/>
              </a:ext>
            </a:extLst>
          </p:cNvPr>
          <p:cNvSpPr>
            <a:spLocks noGrp="1"/>
          </p:cNvSpPr>
          <p:nvPr>
            <p:ph type="sldNum" sz="quarter" idx="5"/>
          </p:nvPr>
        </p:nvSpPr>
        <p:spPr/>
        <p:txBody>
          <a:bodyPr/>
          <a:lstStyle/>
          <a:p>
            <a:fld id="{D7FF87D7-865E-4819-8C76-28E8E7A1EE74}" type="slidenum">
              <a:t>10</a:t>
            </a:fld>
            <a:endParaRPr lang="en-GB"/>
          </a:p>
        </p:txBody>
      </p:sp>
    </p:spTree>
    <p:extLst>
      <p:ext uri="{BB962C8B-B14F-4D97-AF65-F5344CB8AC3E}">
        <p14:creationId xmlns:p14="http://schemas.microsoft.com/office/powerpoint/2010/main" val="3639310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3038F-8A17-8595-F7BD-0D3C245996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95777E-C0C0-E33E-B8C5-BAF411F1DE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9E0AA1-6075-4AA5-8B97-17531702EAA9}"/>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B07B110F-A290-FBE6-F404-86B44D0DA5D9}"/>
              </a:ext>
            </a:extLst>
          </p:cNvPr>
          <p:cNvSpPr>
            <a:spLocks noGrp="1"/>
          </p:cNvSpPr>
          <p:nvPr>
            <p:ph type="sldNum" sz="quarter" idx="5"/>
          </p:nvPr>
        </p:nvSpPr>
        <p:spPr/>
        <p:txBody>
          <a:bodyPr/>
          <a:lstStyle/>
          <a:p>
            <a:fld id="{D7FF87D7-865E-4819-8C76-28E8E7A1EE74}" type="slidenum">
              <a:t>11</a:t>
            </a:fld>
            <a:endParaRPr lang="en-GB"/>
          </a:p>
        </p:txBody>
      </p:sp>
    </p:spTree>
    <p:extLst>
      <p:ext uri="{BB962C8B-B14F-4D97-AF65-F5344CB8AC3E}">
        <p14:creationId xmlns:p14="http://schemas.microsoft.com/office/powerpoint/2010/main" val="2697427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0BB96-6632-FB66-5436-6869AB317D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B72FC8-7202-BFA2-4E8C-DE64D11315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AC159C-5F38-D5E7-4C03-3ED6B4F767D8}"/>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93C1D2D1-4C5D-F80F-CCF1-2DEF32D89C6E}"/>
              </a:ext>
            </a:extLst>
          </p:cNvPr>
          <p:cNvSpPr>
            <a:spLocks noGrp="1"/>
          </p:cNvSpPr>
          <p:nvPr>
            <p:ph type="sldNum" sz="quarter" idx="5"/>
          </p:nvPr>
        </p:nvSpPr>
        <p:spPr/>
        <p:txBody>
          <a:bodyPr/>
          <a:lstStyle/>
          <a:p>
            <a:fld id="{D7FF87D7-865E-4819-8C76-28E8E7A1EE74}" type="slidenum">
              <a:t>12</a:t>
            </a:fld>
            <a:endParaRPr lang="en-GB"/>
          </a:p>
        </p:txBody>
      </p:sp>
    </p:spTree>
    <p:extLst>
      <p:ext uri="{BB962C8B-B14F-4D97-AF65-F5344CB8AC3E}">
        <p14:creationId xmlns:p14="http://schemas.microsoft.com/office/powerpoint/2010/main" val="2733534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E2A78-3E8E-36B4-5DED-735A9270CC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780B89-0D0B-B982-6325-733EDAC5C2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414F98-D15C-0D28-06E9-7F70E48402F3}"/>
              </a:ext>
            </a:extLst>
          </p:cNvPr>
          <p:cNvSpPr>
            <a:spLocks noGrp="1"/>
          </p:cNvSpPr>
          <p:nvPr>
            <p:ph type="body" idx="1"/>
          </p:nvPr>
        </p:nvSpPr>
        <p:spPr/>
        <p:txBody>
          <a:bodyPr/>
          <a:lstStyle/>
          <a:p>
            <a:r>
              <a:rPr lang="en-US"/>
              <a:t>✅ </a:t>
            </a:r>
            <a:r>
              <a:rPr lang="en-US" b="1"/>
              <a:t>Standardized Feature Extraction</a:t>
            </a:r>
            <a:endParaRPr lang="en-US"/>
          </a:p>
          <a:p>
            <a:pPr marL="171450" indent="-171450">
              <a:buFont typeface="Arial"/>
              <a:buChar char="•"/>
            </a:pPr>
            <a:r>
              <a:rPr lang="en-US"/>
              <a:t>OMOP-Learn leverages the </a:t>
            </a:r>
            <a:r>
              <a:rPr lang="en-US" b="1"/>
              <a:t>OMOP-CDM schema</a:t>
            </a:r>
            <a:r>
              <a:rPr lang="en-US"/>
              <a:t> to systematically extract features across multiple clinical domains (conditions, observations, demographics, etc.)</a:t>
            </a:r>
          </a:p>
          <a:p>
            <a:pPr marL="171450" indent="-171450">
              <a:buFont typeface="Arial"/>
              <a:buChar char="•"/>
            </a:pPr>
            <a:r>
              <a:rPr lang="en-US"/>
              <a:t>Ensures </a:t>
            </a:r>
            <a:r>
              <a:rPr lang="en-US" b="1"/>
              <a:t>reproducibility</a:t>
            </a:r>
            <a:r>
              <a:rPr lang="en-US"/>
              <a:t> and </a:t>
            </a:r>
            <a:r>
              <a:rPr lang="en-US" b="1"/>
              <a:t>interoperability</a:t>
            </a:r>
            <a:r>
              <a:rPr lang="en-US"/>
              <a:t> across datasets and institutions</a:t>
            </a:r>
          </a:p>
          <a:p>
            <a:r>
              <a:rPr lang="en-US"/>
              <a:t>🏥 </a:t>
            </a:r>
            <a:r>
              <a:rPr lang="en-US" b="1"/>
              <a:t>Rich, Temporal Patient Histories</a:t>
            </a:r>
            <a:endParaRPr lang="en-US"/>
          </a:p>
          <a:p>
            <a:pPr marL="171450" indent="-171450">
              <a:buFont typeface="Arial"/>
              <a:buChar char="•"/>
            </a:pPr>
            <a:r>
              <a:rPr lang="en-US"/>
              <a:t>Captures </a:t>
            </a:r>
            <a:r>
              <a:rPr lang="en-US" b="1"/>
              <a:t>time-windowed events</a:t>
            </a:r>
            <a:r>
              <a:rPr lang="en-US"/>
              <a:t> (e.g., suicide attempts, diagnoses, assessments)</a:t>
            </a:r>
            <a:endParaRPr lang="en-US">
              <a:ea typeface="Calibri"/>
              <a:cs typeface="Calibri"/>
            </a:endParaRPr>
          </a:p>
          <a:p>
            <a:pPr marL="171450" indent="-171450">
              <a:buFont typeface="Arial"/>
              <a:buChar char="•"/>
            </a:pPr>
            <a:r>
              <a:rPr lang="en-US"/>
              <a:t>Enables modeling of </a:t>
            </a:r>
            <a:r>
              <a:rPr lang="en-US" b="1"/>
              <a:t>risk over time</a:t>
            </a:r>
            <a:r>
              <a:rPr lang="en-US"/>
              <a:t> using both recent and historical data</a:t>
            </a:r>
            <a:endParaRPr lang="en-US">
              <a:ea typeface="Calibri"/>
              <a:cs typeface="Calibri"/>
            </a:endParaRPr>
          </a:p>
          <a:p>
            <a:r>
              <a:rPr lang="en-US"/>
              <a:t>🔍 </a:t>
            </a:r>
            <a:r>
              <a:rPr lang="en-US" b="1"/>
              <a:t>Flexible Feature Definition</a:t>
            </a:r>
            <a:endParaRPr lang="en-US"/>
          </a:p>
          <a:p>
            <a:pPr marL="171450" indent="-171450">
              <a:buFont typeface="Arial"/>
              <a:buChar char="•"/>
            </a:pPr>
            <a:r>
              <a:rPr lang="en-US"/>
              <a:t>Allows construction of:</a:t>
            </a:r>
            <a:endParaRPr lang="en-US">
              <a:ea typeface="Calibri"/>
              <a:cs typeface="Calibri"/>
            </a:endParaRPr>
          </a:p>
          <a:p>
            <a:pPr marL="628650" lvl="1" indent="-171450">
              <a:buFont typeface="Arial"/>
              <a:buChar char="•"/>
            </a:pPr>
            <a:r>
              <a:rPr lang="en-US"/>
              <a:t>Cumulative risk variables (e.g., dep_dx_pre5y_noi_cumulative)</a:t>
            </a:r>
            <a:endParaRPr lang="en-US">
              <a:ea typeface="Calibri"/>
              <a:cs typeface="Calibri"/>
            </a:endParaRPr>
          </a:p>
          <a:p>
            <a:pPr marL="628650" lvl="1" indent="-171450">
              <a:buFont typeface="Arial"/>
              <a:buChar char="•"/>
            </a:pPr>
            <a:r>
              <a:rPr lang="en-US"/>
              <a:t>Time-proximal flags (e.g., event30, any_sui_att_pre3m)</a:t>
            </a:r>
            <a:endParaRPr lang="en-US">
              <a:ea typeface="Calibri"/>
              <a:cs typeface="Calibri"/>
            </a:endParaRPr>
          </a:p>
          <a:p>
            <a:pPr marL="628650" lvl="1" indent="-171450">
              <a:buFont typeface="Arial"/>
              <a:buChar char="•"/>
            </a:pPr>
            <a:r>
              <a:rPr lang="en-US"/>
              <a:t>Modality-based features (e.g., PHQ9 mode)</a:t>
            </a:r>
          </a:p>
          <a:p>
            <a:pPr lvl="1"/>
            <a:r>
              <a:rPr lang="en-US"/>
              <a:t>📊 </a:t>
            </a:r>
            <a:r>
              <a:rPr lang="en-US" b="1"/>
              <a:t>Scalable and Parallelized</a:t>
            </a:r>
            <a:endParaRPr lang="en-US"/>
          </a:p>
          <a:p>
            <a:pPr marL="171450" indent="-171450">
              <a:buFont typeface="Arial"/>
              <a:buChar char="•"/>
            </a:pPr>
            <a:r>
              <a:rPr lang="en-US"/>
              <a:t>Efficient processing of large MHRN cohorts via multiprocessing</a:t>
            </a:r>
          </a:p>
          <a:p>
            <a:pPr marL="171450" indent="-171450">
              <a:buFont typeface="Arial"/>
              <a:buChar char="•"/>
            </a:pPr>
            <a:r>
              <a:rPr lang="en-US"/>
              <a:t>Prepares </a:t>
            </a:r>
            <a:r>
              <a:rPr lang="en-US" b="1"/>
              <a:t>one-hot encoded feature matrix</a:t>
            </a:r>
            <a:r>
              <a:rPr lang="en-US"/>
              <a:t> ready for machine learning</a:t>
            </a:r>
          </a:p>
          <a:p>
            <a:r>
              <a:rPr lang="en-US"/>
              <a:t>🎯 </a:t>
            </a:r>
            <a:r>
              <a:rPr lang="en-US" b="1"/>
              <a:t>Why It Matters</a:t>
            </a:r>
            <a:endParaRPr lang="en-US"/>
          </a:p>
          <a:p>
            <a:pPr marL="171450" indent="-171450">
              <a:buFont typeface="Arial"/>
              <a:buChar char="•"/>
            </a:pPr>
            <a:r>
              <a:rPr lang="en-US"/>
              <a:t>Suicide is complex and multifactorial</a:t>
            </a:r>
          </a:p>
          <a:p>
            <a:pPr marL="171450" indent="-171450">
              <a:buFont typeface="Arial"/>
              <a:buChar char="•"/>
            </a:pPr>
            <a:r>
              <a:rPr lang="en-US"/>
              <a:t>OMOP-Learn enables </a:t>
            </a:r>
            <a:r>
              <a:rPr lang="en-US" b="1"/>
              <a:t>data-driven identification of high-risk individuals</a:t>
            </a:r>
            <a:r>
              <a:rPr lang="en-US"/>
              <a:t> using structured EHR data</a:t>
            </a:r>
          </a:p>
          <a:p>
            <a:pPr marL="171450" indent="-171450">
              <a:buFont typeface="Arial"/>
              <a:buChar char="•"/>
            </a:pPr>
            <a:r>
              <a:rPr lang="en-US"/>
              <a:t>Supports early intervention and </a:t>
            </a:r>
            <a:r>
              <a:rPr lang="en-US" b="1"/>
              <a:t>precision mental health care</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A74C636B-1740-989F-B556-31C925E1C752}"/>
              </a:ext>
            </a:extLst>
          </p:cNvPr>
          <p:cNvSpPr>
            <a:spLocks noGrp="1"/>
          </p:cNvSpPr>
          <p:nvPr>
            <p:ph type="sldNum" sz="quarter" idx="5"/>
          </p:nvPr>
        </p:nvSpPr>
        <p:spPr/>
        <p:txBody>
          <a:bodyPr/>
          <a:lstStyle/>
          <a:p>
            <a:fld id="{D7FF87D7-865E-4819-8C76-28E8E7A1EE74}" type="slidenum">
              <a:t>13</a:t>
            </a:fld>
            <a:endParaRPr lang="en-GB"/>
          </a:p>
        </p:txBody>
      </p:sp>
    </p:spTree>
    <p:extLst>
      <p:ext uri="{BB962C8B-B14F-4D97-AF65-F5344CB8AC3E}">
        <p14:creationId xmlns:p14="http://schemas.microsoft.com/office/powerpoint/2010/main" val="4114526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02/07/2025</a:t>
            </a:fld>
            <a:endParaRPr lang="en-GB"/>
          </a:p>
        </p:txBody>
      </p:sp>
      <p:sp>
        <p:nvSpPr>
          <p:cNvPr id="5" name="Footer Placeholder 4"/>
          <p:cNvSpPr>
            <a:spLocks noGrp="1"/>
          </p:cNvSpPr>
          <p:nvPr>
            <p:ph type="ftr" sz="quarter" idx="11"/>
          </p:nvPr>
        </p:nvSpPr>
        <p:spPr/>
        <p:txBody>
          <a:bodyPr/>
          <a:lstStyle/>
          <a:p>
            <a:r>
              <a:rPr lang="en-GB"/>
              <a:t>1</a:t>
            </a:r>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02/07/2025</a:t>
            </a:fld>
            <a:endParaRPr lang="en-GB"/>
          </a:p>
        </p:txBody>
      </p:sp>
      <p:sp>
        <p:nvSpPr>
          <p:cNvPr id="5" name="Footer Placeholder 4"/>
          <p:cNvSpPr>
            <a:spLocks noGrp="1"/>
          </p:cNvSpPr>
          <p:nvPr>
            <p:ph type="ftr" sz="quarter" idx="11"/>
          </p:nvPr>
        </p:nvSpPr>
        <p:spPr/>
        <p:txBody>
          <a:bodyPr/>
          <a:lstStyle/>
          <a:p>
            <a:r>
              <a:rPr lang="en-GB"/>
              <a:t>1</a:t>
            </a:r>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02/07/2025</a:t>
            </a:fld>
            <a:endParaRPr lang="en-GB"/>
          </a:p>
        </p:txBody>
      </p:sp>
      <p:sp>
        <p:nvSpPr>
          <p:cNvPr id="5" name="Footer Placeholder 4"/>
          <p:cNvSpPr>
            <a:spLocks noGrp="1"/>
          </p:cNvSpPr>
          <p:nvPr>
            <p:ph type="ftr" sz="quarter" idx="11"/>
          </p:nvPr>
        </p:nvSpPr>
        <p:spPr/>
        <p:txBody>
          <a:bodyPr/>
          <a:lstStyle/>
          <a:p>
            <a:r>
              <a:rPr lang="en-GB"/>
              <a:t>1</a:t>
            </a:r>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02/07/2025</a:t>
            </a:fld>
            <a:endParaRPr lang="en-GB"/>
          </a:p>
        </p:txBody>
      </p:sp>
      <p:sp>
        <p:nvSpPr>
          <p:cNvPr id="5" name="Footer Placeholder 4"/>
          <p:cNvSpPr>
            <a:spLocks noGrp="1"/>
          </p:cNvSpPr>
          <p:nvPr>
            <p:ph type="ftr" sz="quarter" idx="11"/>
          </p:nvPr>
        </p:nvSpPr>
        <p:spPr/>
        <p:txBody>
          <a:bodyPr/>
          <a:lstStyle/>
          <a:p>
            <a:r>
              <a:rPr lang="en-GB"/>
              <a:t>1</a:t>
            </a:r>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02/07/2025</a:t>
            </a:fld>
            <a:endParaRPr lang="en-GB"/>
          </a:p>
        </p:txBody>
      </p:sp>
      <p:sp>
        <p:nvSpPr>
          <p:cNvPr id="5" name="Footer Placeholder 4"/>
          <p:cNvSpPr>
            <a:spLocks noGrp="1"/>
          </p:cNvSpPr>
          <p:nvPr>
            <p:ph type="ftr" sz="quarter" idx="11"/>
          </p:nvPr>
        </p:nvSpPr>
        <p:spPr/>
        <p:txBody>
          <a:bodyPr/>
          <a:lstStyle/>
          <a:p>
            <a:r>
              <a:rPr lang="en-GB"/>
              <a:t>1</a:t>
            </a:r>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02/07/2025</a:t>
            </a:fld>
            <a:endParaRPr lang="en-GB"/>
          </a:p>
        </p:txBody>
      </p:sp>
      <p:sp>
        <p:nvSpPr>
          <p:cNvPr id="6" name="Footer Placeholder 5"/>
          <p:cNvSpPr>
            <a:spLocks noGrp="1"/>
          </p:cNvSpPr>
          <p:nvPr>
            <p:ph type="ftr" sz="quarter" idx="11"/>
          </p:nvPr>
        </p:nvSpPr>
        <p:spPr/>
        <p:txBody>
          <a:bodyPr/>
          <a:lstStyle/>
          <a:p>
            <a:r>
              <a:rPr lang="en-GB"/>
              <a:t>1</a:t>
            </a:r>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02/07/2025</a:t>
            </a:fld>
            <a:endParaRPr lang="en-GB"/>
          </a:p>
        </p:txBody>
      </p:sp>
      <p:sp>
        <p:nvSpPr>
          <p:cNvPr id="8" name="Footer Placeholder 7"/>
          <p:cNvSpPr>
            <a:spLocks noGrp="1"/>
          </p:cNvSpPr>
          <p:nvPr>
            <p:ph type="ftr" sz="quarter" idx="11"/>
          </p:nvPr>
        </p:nvSpPr>
        <p:spPr/>
        <p:txBody>
          <a:bodyPr/>
          <a:lstStyle/>
          <a:p>
            <a:r>
              <a:rPr lang="en-GB"/>
              <a:t>1</a:t>
            </a:r>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02/07/2025</a:t>
            </a:fld>
            <a:endParaRPr lang="en-GB"/>
          </a:p>
        </p:txBody>
      </p:sp>
      <p:sp>
        <p:nvSpPr>
          <p:cNvPr id="4" name="Footer Placeholder 3"/>
          <p:cNvSpPr>
            <a:spLocks noGrp="1"/>
          </p:cNvSpPr>
          <p:nvPr>
            <p:ph type="ftr" sz="quarter" idx="11"/>
          </p:nvPr>
        </p:nvSpPr>
        <p:spPr/>
        <p:txBody>
          <a:bodyPr/>
          <a:lstStyle/>
          <a:p>
            <a:r>
              <a:rPr lang="en-GB"/>
              <a:t>1</a:t>
            </a:r>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02/07/2025</a:t>
            </a:fld>
            <a:endParaRPr lang="en-GB"/>
          </a:p>
        </p:txBody>
      </p:sp>
      <p:sp>
        <p:nvSpPr>
          <p:cNvPr id="3" name="Footer Placeholder 2"/>
          <p:cNvSpPr>
            <a:spLocks noGrp="1"/>
          </p:cNvSpPr>
          <p:nvPr>
            <p:ph type="ftr" sz="quarter" idx="11"/>
          </p:nvPr>
        </p:nvSpPr>
        <p:spPr/>
        <p:txBody>
          <a:bodyPr/>
          <a:lstStyle/>
          <a:p>
            <a:r>
              <a:rPr lang="en-GB"/>
              <a:t>1</a:t>
            </a:r>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02/07/2025</a:t>
            </a:fld>
            <a:endParaRPr lang="en-GB"/>
          </a:p>
        </p:txBody>
      </p:sp>
      <p:sp>
        <p:nvSpPr>
          <p:cNvPr id="6" name="Footer Placeholder 5"/>
          <p:cNvSpPr>
            <a:spLocks noGrp="1"/>
          </p:cNvSpPr>
          <p:nvPr>
            <p:ph type="ftr" sz="quarter" idx="11"/>
          </p:nvPr>
        </p:nvSpPr>
        <p:spPr/>
        <p:txBody>
          <a:bodyPr/>
          <a:lstStyle/>
          <a:p>
            <a:r>
              <a:rPr lang="en-GB"/>
              <a:t>1</a:t>
            </a:r>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02/07/2025</a:t>
            </a:fld>
            <a:endParaRPr lang="en-GB"/>
          </a:p>
        </p:txBody>
      </p:sp>
      <p:sp>
        <p:nvSpPr>
          <p:cNvPr id="6" name="Footer Placeholder 5"/>
          <p:cNvSpPr>
            <a:spLocks noGrp="1"/>
          </p:cNvSpPr>
          <p:nvPr>
            <p:ph type="ftr" sz="quarter" idx="11"/>
          </p:nvPr>
        </p:nvSpPr>
        <p:spPr/>
        <p:txBody>
          <a:bodyPr/>
          <a:lstStyle/>
          <a:p>
            <a:r>
              <a:rPr lang="en-GB"/>
              <a:t>1</a:t>
            </a:r>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02/07/2025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1</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ohdsi.org/data-standardization/"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clinicalml.github.io/omop-learn/"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9DA23-375C-92CD-C28E-36F96E74D766}"/>
              </a:ext>
            </a:extLst>
          </p:cNvPr>
          <p:cNvSpPr>
            <a:spLocks noGrp="1"/>
          </p:cNvSpPr>
          <p:nvPr>
            <p:ph type="title"/>
          </p:nvPr>
        </p:nvSpPr>
        <p:spPr>
          <a:xfrm>
            <a:off x="838199" y="365126"/>
            <a:ext cx="11128633" cy="995608"/>
          </a:xfrm>
        </p:spPr>
        <p:txBody>
          <a:bodyPr>
            <a:normAutofit/>
          </a:bodyPr>
          <a:lstStyle/>
          <a:p>
            <a:r>
              <a:rPr lang="en-US" sz="2800">
                <a:effectLst/>
                <a:latin typeface="Arial" panose="020B0604020202020204" pitchFamily="34" charset="0"/>
                <a:cs typeface="Arial" panose="020B0604020202020204" pitchFamily="34" charset="0"/>
              </a:rPr>
              <a:t>Multi-site Validation Study for Suicide Risk Prediction: Integrating the OHDSI Research Network</a:t>
            </a:r>
          </a:p>
        </p:txBody>
      </p:sp>
      <p:sp>
        <p:nvSpPr>
          <p:cNvPr id="1048" name="TextBox 1047">
            <a:extLst>
              <a:ext uri="{FF2B5EF4-FFF2-40B4-BE49-F238E27FC236}">
                <a16:creationId xmlns:a16="http://schemas.microsoft.com/office/drawing/2014/main" id="{A5B8910B-534C-0C67-334F-08CB2E9E19DA}"/>
              </a:ext>
            </a:extLst>
          </p:cNvPr>
          <p:cNvSpPr txBox="1"/>
          <p:nvPr/>
        </p:nvSpPr>
        <p:spPr>
          <a:xfrm>
            <a:off x="40867" y="66686"/>
            <a:ext cx="6100174" cy="369332"/>
          </a:xfrm>
          <a:prstGeom prst="rect">
            <a:avLst/>
          </a:prstGeom>
          <a:noFill/>
        </p:spPr>
        <p:txBody>
          <a:bodyPr wrap="square">
            <a:spAutoFit/>
          </a:bodyPr>
          <a:lstStyle/>
          <a:p>
            <a:r>
              <a:rPr lang="en-US">
                <a:latin typeface="Arial" panose="020B0604020202020204" pitchFamily="34" charset="0"/>
                <a:cs typeface="Arial" panose="020B0604020202020204" pitchFamily="34" charset="0"/>
              </a:rPr>
              <a:t>CAPES Pilot Project</a:t>
            </a:r>
            <a:endParaRPr lang="en-US" dirty="0"/>
          </a:p>
        </p:txBody>
      </p:sp>
      <p:sp>
        <p:nvSpPr>
          <p:cNvPr id="6" name="TextBox 5">
            <a:extLst>
              <a:ext uri="{FF2B5EF4-FFF2-40B4-BE49-F238E27FC236}">
                <a16:creationId xmlns:a16="http://schemas.microsoft.com/office/drawing/2014/main" id="{8391AC36-F8AD-03A5-8667-C5E80E877109}"/>
              </a:ext>
            </a:extLst>
          </p:cNvPr>
          <p:cNvSpPr txBox="1"/>
          <p:nvPr/>
        </p:nvSpPr>
        <p:spPr>
          <a:xfrm>
            <a:off x="1049450" y="1356527"/>
            <a:ext cx="9159245" cy="646331"/>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PI: </a:t>
            </a:r>
            <a:r>
              <a:rPr lang="en-US" err="1">
                <a:latin typeface="Arial" panose="020B0604020202020204" pitchFamily="34" charset="0"/>
                <a:cs typeface="Arial" panose="020B0604020202020204" pitchFamily="34" charset="0"/>
              </a:rPr>
              <a:t>Feifan</a:t>
            </a:r>
            <a:r>
              <a:rPr lang="en-US">
                <a:latin typeface="Arial" panose="020B0604020202020204" pitchFamily="34" charset="0"/>
                <a:cs typeface="Arial" panose="020B0604020202020204" pitchFamily="34" charset="0"/>
              </a:rPr>
              <a:t> Liu</a:t>
            </a:r>
          </a:p>
          <a:p>
            <a:r>
              <a:rPr lang="en-US">
                <a:latin typeface="Arial" panose="020B0604020202020204" pitchFamily="34" charset="0"/>
                <a:cs typeface="Arial" panose="020B0604020202020204" pitchFamily="34" charset="0"/>
              </a:rPr>
              <a:t>Co-Is: Ben Gerber, Adrian </a:t>
            </a:r>
            <a:r>
              <a:rPr lang="en-US" err="1">
                <a:latin typeface="Arial" panose="020B0604020202020204" pitchFamily="34" charset="0"/>
                <a:cs typeface="Arial" panose="020B0604020202020204" pitchFamily="34" charset="0"/>
              </a:rPr>
              <a:t>Zai</a:t>
            </a:r>
            <a:r>
              <a:rPr lang="en-US">
                <a:latin typeface="Arial" panose="020B0604020202020204" pitchFamily="34" charset="0"/>
                <a:cs typeface="Arial" panose="020B0604020202020204" pitchFamily="34" charset="0"/>
              </a:rPr>
              <a:t>, Celine Larkin</a:t>
            </a:r>
          </a:p>
        </p:txBody>
      </p:sp>
      <p:sp>
        <p:nvSpPr>
          <p:cNvPr id="13" name="Freeform 12">
            <a:extLst>
              <a:ext uri="{FF2B5EF4-FFF2-40B4-BE49-F238E27FC236}">
                <a16:creationId xmlns:a16="http://schemas.microsoft.com/office/drawing/2014/main" id="{9EE39054-2B63-D8D9-FE29-221D6598E24C}"/>
              </a:ext>
            </a:extLst>
          </p:cNvPr>
          <p:cNvSpPr/>
          <p:nvPr/>
        </p:nvSpPr>
        <p:spPr>
          <a:xfrm>
            <a:off x="1346893" y="2226007"/>
            <a:ext cx="1541197" cy="1534580"/>
          </a:xfrm>
          <a:custGeom>
            <a:avLst/>
            <a:gdLst>
              <a:gd name="connsiteX0" fmla="*/ 0 w 1953819"/>
              <a:gd name="connsiteY0" fmla="*/ 0 h 1367673"/>
              <a:gd name="connsiteX1" fmla="*/ 1269983 w 1953819"/>
              <a:gd name="connsiteY1" fmla="*/ 0 h 1367673"/>
              <a:gd name="connsiteX2" fmla="*/ 1953819 w 1953819"/>
              <a:gd name="connsiteY2" fmla="*/ 683837 h 1367673"/>
              <a:gd name="connsiteX3" fmla="*/ 1269983 w 1953819"/>
              <a:gd name="connsiteY3" fmla="*/ 1367673 h 1367673"/>
              <a:gd name="connsiteX4" fmla="*/ 0 w 1953819"/>
              <a:gd name="connsiteY4" fmla="*/ 1367673 h 1367673"/>
              <a:gd name="connsiteX5" fmla="*/ 683837 w 1953819"/>
              <a:gd name="connsiteY5" fmla="*/ 683837 h 1367673"/>
              <a:gd name="connsiteX6" fmla="*/ 0 w 1953819"/>
              <a:gd name="connsiteY6" fmla="*/ 0 h 136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3819" h="1367673">
                <a:moveTo>
                  <a:pt x="1953818" y="0"/>
                </a:moveTo>
                <a:lnTo>
                  <a:pt x="1953818" y="888988"/>
                </a:lnTo>
                <a:lnTo>
                  <a:pt x="976909" y="1367673"/>
                </a:lnTo>
                <a:lnTo>
                  <a:pt x="1" y="888988"/>
                </a:lnTo>
                <a:lnTo>
                  <a:pt x="1" y="0"/>
                </a:lnTo>
                <a:lnTo>
                  <a:pt x="976909" y="478686"/>
                </a:lnTo>
                <a:lnTo>
                  <a:pt x="1953818" y="0"/>
                </a:lnTo>
                <a:close/>
              </a:path>
            </a:pathLst>
          </a:custGeom>
          <a:solidFill>
            <a:schemeClr val="accent2">
              <a:lumMod val="60000"/>
              <a:lumOff val="40000"/>
            </a:schemeClr>
          </a:solidFill>
          <a:ln>
            <a:solidFill>
              <a:schemeClr val="accent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4131" tIns="707968" rIns="24129" bIns="707966"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accent1">
                    <a:lumMod val="50000"/>
                  </a:schemeClr>
                </a:solidFill>
              </a:rPr>
              <a:t>Aim 1</a:t>
            </a:r>
          </a:p>
        </p:txBody>
      </p:sp>
      <p:sp>
        <p:nvSpPr>
          <p:cNvPr id="14" name="Freeform 13">
            <a:extLst>
              <a:ext uri="{FF2B5EF4-FFF2-40B4-BE49-F238E27FC236}">
                <a16:creationId xmlns:a16="http://schemas.microsoft.com/office/drawing/2014/main" id="{1E1EF046-8470-DAE3-0A53-661995C1AC9E}"/>
              </a:ext>
            </a:extLst>
          </p:cNvPr>
          <p:cNvSpPr/>
          <p:nvPr/>
        </p:nvSpPr>
        <p:spPr>
          <a:xfrm>
            <a:off x="2888089" y="2226009"/>
            <a:ext cx="7618047" cy="1172439"/>
          </a:xfrm>
          <a:custGeom>
            <a:avLst/>
            <a:gdLst>
              <a:gd name="connsiteX0" fmla="*/ 211668 w 1269982"/>
              <a:gd name="connsiteY0" fmla="*/ 0 h 6760326"/>
              <a:gd name="connsiteX1" fmla="*/ 1058314 w 1269982"/>
              <a:gd name="connsiteY1" fmla="*/ 0 h 6760326"/>
              <a:gd name="connsiteX2" fmla="*/ 1269982 w 1269982"/>
              <a:gd name="connsiteY2" fmla="*/ 211668 h 6760326"/>
              <a:gd name="connsiteX3" fmla="*/ 1269982 w 1269982"/>
              <a:gd name="connsiteY3" fmla="*/ 6760326 h 6760326"/>
              <a:gd name="connsiteX4" fmla="*/ 1269982 w 1269982"/>
              <a:gd name="connsiteY4" fmla="*/ 6760326 h 6760326"/>
              <a:gd name="connsiteX5" fmla="*/ 0 w 1269982"/>
              <a:gd name="connsiteY5" fmla="*/ 6760326 h 6760326"/>
              <a:gd name="connsiteX6" fmla="*/ 0 w 1269982"/>
              <a:gd name="connsiteY6" fmla="*/ 6760326 h 6760326"/>
              <a:gd name="connsiteX7" fmla="*/ 0 w 1269982"/>
              <a:gd name="connsiteY7" fmla="*/ 211668 h 6760326"/>
              <a:gd name="connsiteX8" fmla="*/ 211668 w 1269982"/>
              <a:gd name="connsiteY8" fmla="*/ 0 h 676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9982" h="6760326">
                <a:moveTo>
                  <a:pt x="1269982" y="1126746"/>
                </a:moveTo>
                <a:lnTo>
                  <a:pt x="1269982" y="5633580"/>
                </a:lnTo>
                <a:cubicBezTo>
                  <a:pt x="1269982" y="6255863"/>
                  <a:pt x="1252179" y="6760323"/>
                  <a:pt x="1230218" y="6760323"/>
                </a:cubicBezTo>
                <a:lnTo>
                  <a:pt x="0" y="6760323"/>
                </a:lnTo>
                <a:lnTo>
                  <a:pt x="0" y="6760323"/>
                </a:lnTo>
                <a:lnTo>
                  <a:pt x="0" y="3"/>
                </a:lnTo>
                <a:lnTo>
                  <a:pt x="0" y="3"/>
                </a:lnTo>
                <a:lnTo>
                  <a:pt x="1230218" y="3"/>
                </a:lnTo>
                <a:cubicBezTo>
                  <a:pt x="1252179" y="3"/>
                  <a:pt x="1269982" y="504463"/>
                  <a:pt x="1269982" y="1126746"/>
                </a:cubicBezTo>
                <a:close/>
              </a:path>
            </a:pathLst>
          </a:custGeom>
          <a:solidFill>
            <a:schemeClr val="accent2">
              <a:lumMod val="75000"/>
              <a:alpha val="90000"/>
            </a:schemeClr>
          </a:solidFill>
          <a:ln>
            <a:solidFill>
              <a:schemeClr val="accent2">
                <a:lumMod val="75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2241" tIns="74694" rIns="74694" bIns="74696"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solidFill>
                  <a:schemeClr val="bg1"/>
                </a:solidFill>
              </a:rPr>
              <a:t>Build a prototype MHRN-based suicide attempt risk prediction model using the OMOP common data model</a:t>
            </a:r>
            <a:endParaRPr lang="en-US" sz="2000" kern="1200" dirty="0">
              <a:solidFill>
                <a:schemeClr val="bg1"/>
              </a:solidFill>
            </a:endParaRPr>
          </a:p>
          <a:p>
            <a:pPr marL="342900" lvl="2" indent="-171450" algn="l" defTabSz="711200">
              <a:lnSpc>
                <a:spcPct val="90000"/>
              </a:lnSpc>
              <a:spcBef>
                <a:spcPct val="0"/>
              </a:spcBef>
              <a:spcAft>
                <a:spcPct val="15000"/>
              </a:spcAft>
              <a:buChar char="•"/>
            </a:pPr>
            <a:r>
              <a:rPr lang="en-US" sz="1600" kern="1200" dirty="0">
                <a:solidFill>
                  <a:schemeClr val="bg1"/>
                </a:solidFill>
              </a:rPr>
              <a:t>Primary care and mental health specialty settings</a:t>
            </a:r>
          </a:p>
        </p:txBody>
      </p:sp>
      <p:sp>
        <p:nvSpPr>
          <p:cNvPr id="16" name="Freeform 15">
            <a:extLst>
              <a:ext uri="{FF2B5EF4-FFF2-40B4-BE49-F238E27FC236}">
                <a16:creationId xmlns:a16="http://schemas.microsoft.com/office/drawing/2014/main" id="{B7C0B6DC-1537-92AD-DFF1-50377A6FF34B}"/>
              </a:ext>
            </a:extLst>
          </p:cNvPr>
          <p:cNvSpPr/>
          <p:nvPr/>
        </p:nvSpPr>
        <p:spPr>
          <a:xfrm>
            <a:off x="1346893" y="3763175"/>
            <a:ext cx="1541197" cy="1534580"/>
          </a:xfrm>
          <a:custGeom>
            <a:avLst/>
            <a:gdLst>
              <a:gd name="connsiteX0" fmla="*/ 0 w 1953819"/>
              <a:gd name="connsiteY0" fmla="*/ 0 h 1367673"/>
              <a:gd name="connsiteX1" fmla="*/ 1269983 w 1953819"/>
              <a:gd name="connsiteY1" fmla="*/ 0 h 1367673"/>
              <a:gd name="connsiteX2" fmla="*/ 1953819 w 1953819"/>
              <a:gd name="connsiteY2" fmla="*/ 683837 h 1367673"/>
              <a:gd name="connsiteX3" fmla="*/ 1269983 w 1953819"/>
              <a:gd name="connsiteY3" fmla="*/ 1367673 h 1367673"/>
              <a:gd name="connsiteX4" fmla="*/ 0 w 1953819"/>
              <a:gd name="connsiteY4" fmla="*/ 1367673 h 1367673"/>
              <a:gd name="connsiteX5" fmla="*/ 683837 w 1953819"/>
              <a:gd name="connsiteY5" fmla="*/ 683837 h 1367673"/>
              <a:gd name="connsiteX6" fmla="*/ 0 w 1953819"/>
              <a:gd name="connsiteY6" fmla="*/ 0 h 136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3819" h="1367673">
                <a:moveTo>
                  <a:pt x="1953818" y="0"/>
                </a:moveTo>
                <a:lnTo>
                  <a:pt x="1953818" y="888988"/>
                </a:lnTo>
                <a:lnTo>
                  <a:pt x="976909" y="1367673"/>
                </a:lnTo>
                <a:lnTo>
                  <a:pt x="1" y="888988"/>
                </a:lnTo>
                <a:lnTo>
                  <a:pt x="1" y="0"/>
                </a:lnTo>
                <a:lnTo>
                  <a:pt x="976909" y="478686"/>
                </a:lnTo>
                <a:lnTo>
                  <a:pt x="1953818" y="0"/>
                </a:lnTo>
                <a:close/>
              </a:path>
            </a:pathLst>
          </a:custGeom>
          <a:solidFill>
            <a:schemeClr val="accent2">
              <a:lumMod val="60000"/>
              <a:lumOff val="40000"/>
            </a:schemeClr>
          </a:solidFill>
          <a:ln>
            <a:solidFill>
              <a:schemeClr val="accent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4131" tIns="707967" rIns="24129" bIns="707966"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accent1">
                    <a:lumMod val="50000"/>
                  </a:schemeClr>
                </a:solidFill>
              </a:rPr>
              <a:t>Aim 2</a:t>
            </a:r>
          </a:p>
        </p:txBody>
      </p:sp>
      <p:sp>
        <p:nvSpPr>
          <p:cNvPr id="17" name="Freeform 16">
            <a:extLst>
              <a:ext uri="{FF2B5EF4-FFF2-40B4-BE49-F238E27FC236}">
                <a16:creationId xmlns:a16="http://schemas.microsoft.com/office/drawing/2014/main" id="{AAAB8036-7A7C-5036-E6A2-996F6417744C}"/>
              </a:ext>
            </a:extLst>
          </p:cNvPr>
          <p:cNvSpPr/>
          <p:nvPr/>
        </p:nvSpPr>
        <p:spPr>
          <a:xfrm>
            <a:off x="2888089" y="3763175"/>
            <a:ext cx="7618047" cy="1534579"/>
          </a:xfrm>
          <a:custGeom>
            <a:avLst/>
            <a:gdLst>
              <a:gd name="connsiteX0" fmla="*/ 211668 w 1269982"/>
              <a:gd name="connsiteY0" fmla="*/ 0 h 6760326"/>
              <a:gd name="connsiteX1" fmla="*/ 1058314 w 1269982"/>
              <a:gd name="connsiteY1" fmla="*/ 0 h 6760326"/>
              <a:gd name="connsiteX2" fmla="*/ 1269982 w 1269982"/>
              <a:gd name="connsiteY2" fmla="*/ 211668 h 6760326"/>
              <a:gd name="connsiteX3" fmla="*/ 1269982 w 1269982"/>
              <a:gd name="connsiteY3" fmla="*/ 6760326 h 6760326"/>
              <a:gd name="connsiteX4" fmla="*/ 1269982 w 1269982"/>
              <a:gd name="connsiteY4" fmla="*/ 6760326 h 6760326"/>
              <a:gd name="connsiteX5" fmla="*/ 0 w 1269982"/>
              <a:gd name="connsiteY5" fmla="*/ 6760326 h 6760326"/>
              <a:gd name="connsiteX6" fmla="*/ 0 w 1269982"/>
              <a:gd name="connsiteY6" fmla="*/ 6760326 h 6760326"/>
              <a:gd name="connsiteX7" fmla="*/ 0 w 1269982"/>
              <a:gd name="connsiteY7" fmla="*/ 211668 h 6760326"/>
              <a:gd name="connsiteX8" fmla="*/ 211668 w 1269982"/>
              <a:gd name="connsiteY8" fmla="*/ 0 h 676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9982" h="6760326">
                <a:moveTo>
                  <a:pt x="1269982" y="1126746"/>
                </a:moveTo>
                <a:lnTo>
                  <a:pt x="1269982" y="5633580"/>
                </a:lnTo>
                <a:cubicBezTo>
                  <a:pt x="1269982" y="6255863"/>
                  <a:pt x="1252179" y="6760323"/>
                  <a:pt x="1230218" y="6760323"/>
                </a:cubicBezTo>
                <a:lnTo>
                  <a:pt x="0" y="6760323"/>
                </a:lnTo>
                <a:lnTo>
                  <a:pt x="0" y="6760323"/>
                </a:lnTo>
                <a:lnTo>
                  <a:pt x="0" y="3"/>
                </a:lnTo>
                <a:lnTo>
                  <a:pt x="0" y="3"/>
                </a:lnTo>
                <a:lnTo>
                  <a:pt x="1230218" y="3"/>
                </a:lnTo>
                <a:cubicBezTo>
                  <a:pt x="1252179" y="3"/>
                  <a:pt x="1269982" y="504463"/>
                  <a:pt x="1269982" y="1126746"/>
                </a:cubicBezTo>
                <a:close/>
              </a:path>
            </a:pathLst>
          </a:custGeom>
          <a:solidFill>
            <a:schemeClr val="accent2">
              <a:lumMod val="75000"/>
              <a:alpha val="90000"/>
            </a:schemeClr>
          </a:solidFill>
          <a:ln>
            <a:solidFill>
              <a:schemeClr val="accent2">
                <a:lumMod val="75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72154" rIns="72154" bIns="72156" numCol="1" spcCol="1270" anchor="ctr" anchorCtr="0">
            <a:noAutofit/>
          </a:bodyPr>
          <a:lstStyle/>
          <a:p>
            <a:pPr marL="228600" lvl="1" indent="-228600" defTabSz="889000">
              <a:lnSpc>
                <a:spcPct val="90000"/>
              </a:lnSpc>
              <a:spcBef>
                <a:spcPct val="0"/>
              </a:spcBef>
              <a:spcAft>
                <a:spcPct val="15000"/>
              </a:spcAft>
              <a:buFontTx/>
              <a:buChar char="•"/>
            </a:pPr>
            <a:r>
              <a:rPr lang="en-US" sz="2000" b="1" dirty="0">
                <a:solidFill>
                  <a:schemeClr val="bg1"/>
                </a:solidFill>
              </a:rPr>
              <a:t>Multi-site validation study (</a:t>
            </a:r>
            <a:r>
              <a:rPr lang="en-US" sz="2000" b="1" kern="1200" dirty="0">
                <a:solidFill>
                  <a:schemeClr val="bg1"/>
                </a:solidFill>
              </a:rPr>
              <a:t>OHDSI network or P50 network) on suicide attempt risk prediction</a:t>
            </a:r>
          </a:p>
          <a:p>
            <a:pPr marL="685800" lvl="2" indent="-228600" defTabSz="889000">
              <a:lnSpc>
                <a:spcPct val="90000"/>
              </a:lnSpc>
              <a:spcBef>
                <a:spcPct val="0"/>
              </a:spcBef>
              <a:spcAft>
                <a:spcPct val="15000"/>
              </a:spcAft>
              <a:buFontTx/>
              <a:buChar char="•"/>
            </a:pPr>
            <a:r>
              <a:rPr lang="en-US" sz="1600" kern="1200" dirty="0">
                <a:solidFill>
                  <a:schemeClr val="bg1"/>
                </a:solidFill>
              </a:rPr>
              <a:t>Generalization assessment across healthcare institutions</a:t>
            </a:r>
          </a:p>
          <a:p>
            <a:pPr marL="685800" lvl="2" indent="-228600" defTabSz="889000">
              <a:lnSpc>
                <a:spcPct val="90000"/>
              </a:lnSpc>
              <a:spcBef>
                <a:spcPct val="0"/>
              </a:spcBef>
              <a:spcAft>
                <a:spcPct val="15000"/>
              </a:spcAft>
              <a:buFontTx/>
              <a:buChar char="•"/>
            </a:pPr>
            <a:r>
              <a:rPr lang="en-US" sz="1600" dirty="0">
                <a:solidFill>
                  <a:schemeClr val="bg1"/>
                </a:solidFill>
              </a:rPr>
              <a:t>Fairness assessment across demographic groups (</a:t>
            </a:r>
            <a:r>
              <a:rPr lang="en-US" sz="1600" kern="1200" dirty="0">
                <a:solidFill>
                  <a:schemeClr val="bg1"/>
                </a:solidFill>
              </a:rPr>
              <a:t>e.g.,  gender/racial/ethnic subgroups)</a:t>
            </a:r>
          </a:p>
        </p:txBody>
      </p:sp>
      <p:sp>
        <p:nvSpPr>
          <p:cNvPr id="15" name="TextBox 14">
            <a:extLst>
              <a:ext uri="{FF2B5EF4-FFF2-40B4-BE49-F238E27FC236}">
                <a16:creationId xmlns:a16="http://schemas.microsoft.com/office/drawing/2014/main" id="{2D99451D-8167-FB0A-34DC-56A9CBB59A7F}"/>
              </a:ext>
            </a:extLst>
          </p:cNvPr>
          <p:cNvSpPr txBox="1"/>
          <p:nvPr/>
        </p:nvSpPr>
        <p:spPr>
          <a:xfrm>
            <a:off x="1853722" y="5653996"/>
            <a:ext cx="8336101" cy="923330"/>
          </a:xfrm>
          <a:prstGeom prst="rect">
            <a:avLst/>
          </a:prstGeom>
          <a:noFill/>
          <a:ln w="19050">
            <a:solidFill>
              <a:srgbClr val="FF0000"/>
            </a:solidFill>
          </a:ln>
        </p:spPr>
        <p:txBody>
          <a:bodyPr wrap="square" rtlCol="0">
            <a:spAutoFit/>
          </a:bodyPr>
          <a:lstStyle/>
          <a:p>
            <a:r>
              <a:rPr lang="en-US" b="1" u="sng" dirty="0"/>
              <a:t>Goals: </a:t>
            </a:r>
            <a:r>
              <a:rPr lang="en-US" dirty="0"/>
              <a:t>To </a:t>
            </a:r>
            <a:r>
              <a:rPr lang="en-US" b="1" dirty="0">
                <a:solidFill>
                  <a:schemeClr val="accent2">
                    <a:lumMod val="75000"/>
                  </a:schemeClr>
                </a:solidFill>
              </a:rPr>
              <a:t>gain valuable insights </a:t>
            </a:r>
            <a:r>
              <a:rPr lang="en-US" dirty="0"/>
              <a:t>on designing and conducting a </a:t>
            </a:r>
            <a:r>
              <a:rPr lang="en-US" b="1" dirty="0">
                <a:solidFill>
                  <a:schemeClr val="accent2">
                    <a:lumMod val="75000"/>
                  </a:schemeClr>
                </a:solidFill>
              </a:rPr>
              <a:t>large-scale validation </a:t>
            </a:r>
            <a:r>
              <a:rPr lang="en-US" dirty="0"/>
              <a:t>study of suicide risk predictive modeling, and assess how performance varies across </a:t>
            </a:r>
            <a:r>
              <a:rPr lang="en-US" b="1" dirty="0">
                <a:solidFill>
                  <a:schemeClr val="accent2">
                    <a:lumMod val="75000"/>
                  </a:schemeClr>
                </a:solidFill>
              </a:rPr>
              <a:t>different clinical contexts</a:t>
            </a:r>
            <a:r>
              <a:rPr lang="en-US" dirty="0"/>
              <a:t>.</a:t>
            </a:r>
          </a:p>
        </p:txBody>
      </p:sp>
    </p:spTree>
    <p:extLst>
      <p:ext uri="{BB962C8B-B14F-4D97-AF65-F5344CB8AC3E}">
        <p14:creationId xmlns:p14="http://schemas.microsoft.com/office/powerpoint/2010/main" val="324153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A5272A-05F1-CF50-A4C6-3A6B41708435}"/>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106C23-1748-7ADF-7911-5D4F007149B0}"/>
              </a:ext>
            </a:extLst>
          </p:cNvPr>
          <p:cNvSpPr>
            <a:spLocks noGrp="1"/>
          </p:cNvSpPr>
          <p:nvPr>
            <p:ph type="title"/>
          </p:nvPr>
        </p:nvSpPr>
        <p:spPr>
          <a:xfrm>
            <a:off x="146304" y="2811756"/>
            <a:ext cx="3754669" cy="1268359"/>
          </a:xfrm>
        </p:spPr>
        <p:txBody>
          <a:bodyPr vert="horz" lIns="91440" tIns="45720" rIns="91440" bIns="45720" rtlCol="0" anchor="ctr">
            <a:noAutofit/>
          </a:bodyPr>
          <a:lstStyle/>
          <a:p>
            <a:pPr algn="ctr"/>
            <a:r>
              <a:rPr lang="en-GB" sz="3200" dirty="0">
                <a:solidFill>
                  <a:srgbClr val="FFFFFF"/>
                </a:solidFill>
              </a:rPr>
              <a:t>MHRN Example </a:t>
            </a:r>
            <a:r>
              <a:rPr lang="en-GB" sz="3200" dirty="0">
                <a:solidFill>
                  <a:srgbClr val="FFFFFF"/>
                </a:solidFill>
                <a:sym typeface="Wingdings" pitchFamily="2" charset="2"/>
              </a:rPr>
              <a:t>(</a:t>
            </a:r>
            <a:r>
              <a:rPr lang="en-GB" sz="3200" dirty="0">
                <a:solidFill>
                  <a:srgbClr val="FFFFFF"/>
                </a:solidFill>
              </a:rPr>
              <a:t>Diagnosis)</a:t>
            </a:r>
            <a:endParaRPr lang="en-US" sz="3600" dirty="0"/>
          </a:p>
        </p:txBody>
      </p:sp>
      <p:graphicFrame>
        <p:nvGraphicFramePr>
          <p:cNvPr id="16" name="Table 15">
            <a:extLst>
              <a:ext uri="{FF2B5EF4-FFF2-40B4-BE49-F238E27FC236}">
                <a16:creationId xmlns:a16="http://schemas.microsoft.com/office/drawing/2014/main" id="{7F41F160-7FE2-9E30-7C66-E690A8036EDD}"/>
              </a:ext>
            </a:extLst>
          </p:cNvPr>
          <p:cNvGraphicFramePr>
            <a:graphicFrameLocks noGrp="1"/>
          </p:cNvGraphicFramePr>
          <p:nvPr>
            <p:extLst>
              <p:ext uri="{D42A27DB-BD31-4B8C-83A1-F6EECF244321}">
                <p14:modId xmlns:p14="http://schemas.microsoft.com/office/powerpoint/2010/main" val="869730929"/>
              </p:ext>
            </p:extLst>
          </p:nvPr>
        </p:nvGraphicFramePr>
        <p:xfrm>
          <a:off x="4728000" y="49968"/>
          <a:ext cx="6788986" cy="1126478"/>
        </p:xfrm>
        <a:graphic>
          <a:graphicData uri="http://schemas.openxmlformats.org/drawingml/2006/table">
            <a:tbl>
              <a:tblPr firstRow="1" bandRow="1">
                <a:tableStyleId>{5C22544A-7EE6-4342-B048-85BDC9FD1C3A}</a:tableStyleId>
              </a:tblPr>
              <a:tblGrid>
                <a:gridCol w="3394493">
                  <a:extLst>
                    <a:ext uri="{9D8B030D-6E8A-4147-A177-3AD203B41FA5}">
                      <a16:colId xmlns:a16="http://schemas.microsoft.com/office/drawing/2014/main" val="2804395241"/>
                    </a:ext>
                  </a:extLst>
                </a:gridCol>
                <a:gridCol w="3394493">
                  <a:extLst>
                    <a:ext uri="{9D8B030D-6E8A-4147-A177-3AD203B41FA5}">
                      <a16:colId xmlns:a16="http://schemas.microsoft.com/office/drawing/2014/main" val="550659554"/>
                    </a:ext>
                  </a:extLst>
                </a:gridCol>
              </a:tblGrid>
              <a:tr h="409628">
                <a:tc>
                  <a:txBody>
                    <a:bodyPr/>
                    <a:lstStyle/>
                    <a:p>
                      <a:r>
                        <a:rPr lang="en-GB"/>
                        <a:t>Variable</a:t>
                      </a:r>
                    </a:p>
                  </a:txBody>
                  <a:tcPr/>
                </a:tc>
                <a:tc>
                  <a:txBody>
                    <a:bodyPr/>
                    <a:lstStyle/>
                    <a:p>
                      <a:r>
                        <a:rPr lang="en-GB"/>
                        <a:t>Description</a:t>
                      </a:r>
                    </a:p>
                  </a:txBody>
                  <a:tcPr/>
                </a:tc>
                <a:extLst>
                  <a:ext uri="{0D108BD9-81ED-4DB2-BD59-A6C34878D82A}">
                    <a16:rowId xmlns:a16="http://schemas.microsoft.com/office/drawing/2014/main" val="1987989471"/>
                  </a:ext>
                </a:extLst>
              </a:tr>
              <a:tr h="358425">
                <a:tc>
                  <a:txBody>
                    <a:bodyPr/>
                    <a:lstStyle/>
                    <a:p>
                      <a:pPr lvl="0">
                        <a:buNone/>
                      </a:pPr>
                      <a:r>
                        <a:rPr lang="en-GB" sz="1400" b="0" i="0" u="none" strike="noStrike" noProof="0">
                          <a:solidFill>
                            <a:srgbClr val="242424"/>
                          </a:solidFill>
                          <a:latin typeface="Aptos Narrow"/>
                        </a:rPr>
                        <a:t>dep_dx_pre5y_noi_cumulative</a:t>
                      </a:r>
                      <a:endParaRPr lang="en-US" sz="1400"/>
                    </a:p>
                  </a:txBody>
                  <a:tcPr/>
                </a:tc>
                <a:tc>
                  <a:txBody>
                    <a:bodyPr/>
                    <a:lstStyle/>
                    <a:p>
                      <a:pPr lvl="0">
                        <a:buNone/>
                      </a:pPr>
                      <a:r>
                        <a:rPr lang="en-GB" sz="1400" b="0" i="0" u="none" strike="noStrike" noProof="0">
                          <a:solidFill>
                            <a:srgbClr val="242424"/>
                          </a:solidFill>
                          <a:latin typeface="Aptos Narrow"/>
                        </a:rPr>
                        <a:t>Depression DX, (0,5] years prior</a:t>
                      </a:r>
                      <a:endParaRPr lang="en-US" sz="1400"/>
                    </a:p>
                  </a:txBody>
                  <a:tcPr/>
                </a:tc>
                <a:extLst>
                  <a:ext uri="{0D108BD9-81ED-4DB2-BD59-A6C34878D82A}">
                    <a16:rowId xmlns:a16="http://schemas.microsoft.com/office/drawing/2014/main" val="4188328019"/>
                  </a:ext>
                </a:extLst>
              </a:tr>
              <a:tr h="358425">
                <a:tc>
                  <a:txBody>
                    <a:bodyPr/>
                    <a:lstStyle/>
                    <a:p>
                      <a:pPr lvl="0">
                        <a:buNone/>
                      </a:pPr>
                      <a:r>
                        <a:rPr lang="en-GB" sz="1400" b="0" i="0" u="none" strike="noStrike" noProof="0">
                          <a:solidFill>
                            <a:srgbClr val="242424"/>
                          </a:solidFill>
                          <a:latin typeface="Aptos Narrow"/>
                        </a:rPr>
                        <a:t>dep_dx_pre5y</a:t>
                      </a:r>
                      <a:endParaRPr lang="en-US" sz="1400"/>
                    </a:p>
                  </a:txBody>
                  <a:tcPr/>
                </a:tc>
                <a:tc>
                  <a:txBody>
                    <a:bodyPr/>
                    <a:lstStyle/>
                    <a:p>
                      <a:pPr lvl="0">
                        <a:buNone/>
                      </a:pPr>
                      <a:r>
                        <a:rPr lang="en-GB" sz="1400" b="0" i="0" u="none" strike="noStrike" noProof="0" dirty="0">
                          <a:solidFill>
                            <a:srgbClr val="242424"/>
                          </a:solidFill>
                          <a:latin typeface="Aptos Narrow"/>
                        </a:rPr>
                        <a:t>Depression DX, [1,5] years prior</a:t>
                      </a:r>
                      <a:endParaRPr lang="en-US" sz="1400" dirty="0"/>
                    </a:p>
                  </a:txBody>
                  <a:tcPr/>
                </a:tc>
                <a:extLst>
                  <a:ext uri="{0D108BD9-81ED-4DB2-BD59-A6C34878D82A}">
                    <a16:rowId xmlns:a16="http://schemas.microsoft.com/office/drawing/2014/main" val="2009464074"/>
                  </a:ext>
                </a:extLst>
              </a:tr>
            </a:tbl>
          </a:graphicData>
        </a:graphic>
      </p:graphicFrame>
      <p:sp>
        <p:nvSpPr>
          <p:cNvPr id="6" name="Freeform: Shape 5">
            <a:extLst>
              <a:ext uri="{FF2B5EF4-FFF2-40B4-BE49-F238E27FC236}">
                <a16:creationId xmlns:a16="http://schemas.microsoft.com/office/drawing/2014/main" id="{DDC446A7-3038-DDED-B465-9C68DE324E5E}"/>
              </a:ext>
            </a:extLst>
          </p:cNvPr>
          <p:cNvSpPr/>
          <p:nvPr/>
        </p:nvSpPr>
        <p:spPr>
          <a:xfrm>
            <a:off x="5066193" y="1366659"/>
            <a:ext cx="4775983" cy="708480"/>
          </a:xfrm>
          <a:custGeom>
            <a:avLst/>
            <a:gdLst>
              <a:gd name="connsiteX0" fmla="*/ 0 w 4775983"/>
              <a:gd name="connsiteY0" fmla="*/ 118082 h 708480"/>
              <a:gd name="connsiteX1" fmla="*/ 118082 w 4775983"/>
              <a:gd name="connsiteY1" fmla="*/ 0 h 708480"/>
              <a:gd name="connsiteX2" fmla="*/ 4657901 w 4775983"/>
              <a:gd name="connsiteY2" fmla="*/ 0 h 708480"/>
              <a:gd name="connsiteX3" fmla="*/ 4775983 w 4775983"/>
              <a:gd name="connsiteY3" fmla="*/ 118082 h 708480"/>
              <a:gd name="connsiteX4" fmla="*/ 4775983 w 4775983"/>
              <a:gd name="connsiteY4" fmla="*/ 590398 h 708480"/>
              <a:gd name="connsiteX5" fmla="*/ 4657901 w 4775983"/>
              <a:gd name="connsiteY5" fmla="*/ 708480 h 708480"/>
              <a:gd name="connsiteX6" fmla="*/ 118082 w 4775983"/>
              <a:gd name="connsiteY6" fmla="*/ 708480 h 708480"/>
              <a:gd name="connsiteX7" fmla="*/ 0 w 4775983"/>
              <a:gd name="connsiteY7" fmla="*/ 590398 h 708480"/>
              <a:gd name="connsiteX8" fmla="*/ 0 w 477598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5983" h="708480">
                <a:moveTo>
                  <a:pt x="0" y="118082"/>
                </a:moveTo>
                <a:cubicBezTo>
                  <a:pt x="0" y="52867"/>
                  <a:pt x="52867" y="0"/>
                  <a:pt x="118082" y="0"/>
                </a:cubicBezTo>
                <a:lnTo>
                  <a:pt x="4657901" y="0"/>
                </a:lnTo>
                <a:cubicBezTo>
                  <a:pt x="4723116" y="0"/>
                  <a:pt x="4775983" y="52867"/>
                  <a:pt x="4775983" y="118082"/>
                </a:cubicBezTo>
                <a:lnTo>
                  <a:pt x="4775983" y="590398"/>
                </a:lnTo>
                <a:cubicBezTo>
                  <a:pt x="4775983" y="655613"/>
                  <a:pt x="4723116" y="708480"/>
                  <a:pt x="4657901" y="708480"/>
                </a:cubicBezTo>
                <a:lnTo>
                  <a:pt x="118082" y="708480"/>
                </a:lnTo>
                <a:cubicBezTo>
                  <a:pt x="52867" y="708480"/>
                  <a:pt x="0" y="655613"/>
                  <a:pt x="0" y="590398"/>
                </a:cubicBezTo>
                <a:lnTo>
                  <a:pt x="0" y="118082"/>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15106" tIns="34585" rIns="215106" bIns="34585" numCol="1" spcCol="1270" anchor="ctr" anchorCtr="0">
            <a:noAutofit/>
          </a:bodyPr>
          <a:lstStyle/>
          <a:p>
            <a:pPr marL="0" lvl="0" indent="0" algn="l" defTabSz="1066800">
              <a:lnSpc>
                <a:spcPct val="90000"/>
              </a:lnSpc>
              <a:spcBef>
                <a:spcPct val="0"/>
              </a:spcBef>
              <a:spcAft>
                <a:spcPct val="35000"/>
              </a:spcAft>
              <a:buNone/>
            </a:pPr>
            <a:r>
              <a:rPr lang="en-GB" sz="2400" kern="1200" dirty="0"/>
              <a:t>🔁 </a:t>
            </a:r>
            <a:r>
              <a:rPr lang="en-GB" sz="2400" b="1" kern="1200" dirty="0"/>
              <a:t>For Each Index Visit:</a:t>
            </a:r>
            <a:endParaRPr lang="en-US" sz="2400" kern="1200" dirty="0"/>
          </a:p>
        </p:txBody>
      </p:sp>
      <p:sp>
        <p:nvSpPr>
          <p:cNvPr id="4" name="Freeform: Shape 3">
            <a:extLst>
              <a:ext uri="{FF2B5EF4-FFF2-40B4-BE49-F238E27FC236}">
                <a16:creationId xmlns:a16="http://schemas.microsoft.com/office/drawing/2014/main" id="{36E72537-D94D-EB55-F97D-192B207C546A}"/>
              </a:ext>
            </a:extLst>
          </p:cNvPr>
          <p:cNvSpPr/>
          <p:nvPr/>
        </p:nvSpPr>
        <p:spPr>
          <a:xfrm>
            <a:off x="4725052" y="1859279"/>
            <a:ext cx="6822833" cy="3112419"/>
          </a:xfrm>
          <a:custGeom>
            <a:avLst/>
            <a:gdLst>
              <a:gd name="connsiteX0" fmla="*/ 0 w 6822833"/>
              <a:gd name="connsiteY0" fmla="*/ 0 h 3250800"/>
              <a:gd name="connsiteX1" fmla="*/ 6822833 w 6822833"/>
              <a:gd name="connsiteY1" fmla="*/ 0 h 3250800"/>
              <a:gd name="connsiteX2" fmla="*/ 6822833 w 6822833"/>
              <a:gd name="connsiteY2" fmla="*/ 3250800 h 3250800"/>
              <a:gd name="connsiteX3" fmla="*/ 0 w 6822833"/>
              <a:gd name="connsiteY3" fmla="*/ 3250800 h 3250800"/>
              <a:gd name="connsiteX4" fmla="*/ 0 w 6822833"/>
              <a:gd name="connsiteY4" fmla="*/ 0 h 325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2833" h="3250800">
                <a:moveTo>
                  <a:pt x="0" y="0"/>
                </a:moveTo>
                <a:lnTo>
                  <a:pt x="6822833" y="0"/>
                </a:lnTo>
                <a:lnTo>
                  <a:pt x="6822833" y="3250800"/>
                </a:lnTo>
                <a:lnTo>
                  <a:pt x="0" y="3250800"/>
                </a:lnTo>
                <a:lnTo>
                  <a:pt x="0" y="0"/>
                </a:lnTo>
                <a:close/>
              </a:path>
            </a:pathLst>
          </a:custGeom>
          <a:noFill/>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9528" tIns="499872" rIns="529528" bIns="170688" numCol="1" spcCol="1270" anchor="t" anchorCtr="0">
            <a:noAutofit/>
          </a:bodyPr>
          <a:lstStyle/>
          <a:p>
            <a:pPr marL="228600" lvl="1" indent="-228600" algn="l" defTabSz="1066800">
              <a:lnSpc>
                <a:spcPct val="90000"/>
              </a:lnSpc>
              <a:spcBef>
                <a:spcPct val="0"/>
              </a:spcBef>
              <a:spcAft>
                <a:spcPct val="15000"/>
              </a:spcAft>
              <a:buChar char="•"/>
            </a:pPr>
            <a:r>
              <a:rPr lang="en-GB" sz="2400" kern="1200" dirty="0"/>
              <a:t>Get </a:t>
            </a:r>
            <a:r>
              <a:rPr lang="en-GB" sz="2400" b="1" kern="1200" dirty="0"/>
              <a:t>visit date</a:t>
            </a:r>
            <a:endParaRPr lang="en-US" sz="2400" kern="1200" dirty="0"/>
          </a:p>
          <a:p>
            <a:pPr marL="228600" lvl="1" indent="-228600" algn="l" defTabSz="1066800">
              <a:lnSpc>
                <a:spcPct val="90000"/>
              </a:lnSpc>
              <a:spcBef>
                <a:spcPct val="0"/>
              </a:spcBef>
              <a:spcAft>
                <a:spcPct val="15000"/>
              </a:spcAft>
              <a:buChar char="•"/>
            </a:pPr>
            <a:r>
              <a:rPr lang="en-GB" sz="2400" kern="1200" dirty="0"/>
              <a:t>Count diagnoses with:</a:t>
            </a:r>
            <a:endParaRPr lang="en-US" sz="2400" kern="1200" dirty="0"/>
          </a:p>
          <a:p>
            <a:pPr marL="228600" lvl="1" indent="-228600" algn="l" defTabSz="1066800">
              <a:lnSpc>
                <a:spcPct val="90000"/>
              </a:lnSpc>
              <a:spcBef>
                <a:spcPct val="0"/>
              </a:spcBef>
              <a:spcAft>
                <a:spcPct val="15000"/>
              </a:spcAft>
              <a:buChar char="•"/>
            </a:pPr>
            <a:r>
              <a:rPr lang="en-GB" sz="2400" kern="1200" dirty="0"/>
              <a:t>365 &lt;= (</a:t>
            </a:r>
            <a:r>
              <a:rPr lang="en-GB" sz="2400" kern="1200" dirty="0" err="1"/>
              <a:t>visit_date</a:t>
            </a:r>
            <a:r>
              <a:rPr lang="en-GB" sz="2400" kern="1200" dirty="0"/>
              <a:t> - </a:t>
            </a:r>
            <a:r>
              <a:rPr lang="en-GB" sz="2400" kern="1200" dirty="0" err="1"/>
              <a:t>condition_start_date</a:t>
            </a:r>
            <a:r>
              <a:rPr lang="en-GB" sz="2400" kern="1200" dirty="0"/>
              <a:t>).days ≤ 1825 (</a:t>
            </a:r>
            <a:r>
              <a:rPr lang="en-GB" sz="2400" u="sng" kern="1200" dirty="0"/>
              <a:t>dep_dx_pre5y</a:t>
            </a:r>
            <a:r>
              <a:rPr lang="en-GB" sz="2400" kern="1200" dirty="0"/>
              <a:t>)</a:t>
            </a:r>
            <a:endParaRPr lang="en-US" sz="2400" kern="1200" dirty="0"/>
          </a:p>
          <a:p>
            <a:pPr marL="457200" lvl="2" indent="-228600" algn="l" defTabSz="1066800">
              <a:lnSpc>
                <a:spcPct val="90000"/>
              </a:lnSpc>
              <a:spcBef>
                <a:spcPct val="0"/>
              </a:spcBef>
              <a:spcAft>
                <a:spcPct val="15000"/>
              </a:spcAft>
              <a:buChar char="•"/>
            </a:pPr>
            <a:r>
              <a:rPr lang="en-GB" sz="2400" kern="1200" dirty="0"/>
              <a:t>dep_dx_pre5y_noi_cumulative: count</a:t>
            </a:r>
            <a:endParaRPr lang="en-US" sz="2400" kern="1200" dirty="0"/>
          </a:p>
          <a:p>
            <a:pPr marL="457200" lvl="2" indent="-228600" algn="l" defTabSz="1066800">
              <a:lnSpc>
                <a:spcPct val="90000"/>
              </a:lnSpc>
              <a:spcBef>
                <a:spcPct val="0"/>
              </a:spcBef>
              <a:spcAft>
                <a:spcPct val="15000"/>
              </a:spcAft>
              <a:buChar char="•"/>
            </a:pPr>
            <a:r>
              <a:rPr lang="en-GB" sz="2400" kern="1200" dirty="0"/>
              <a:t>dep_dx_pre5y: 1 if count &gt; 0</a:t>
            </a:r>
            <a:endParaRPr lang="en-US" sz="2400" kern="1200" dirty="0"/>
          </a:p>
        </p:txBody>
      </p:sp>
      <p:sp>
        <p:nvSpPr>
          <p:cNvPr id="9" name="Freeform: Shape 8">
            <a:extLst>
              <a:ext uri="{FF2B5EF4-FFF2-40B4-BE49-F238E27FC236}">
                <a16:creationId xmlns:a16="http://schemas.microsoft.com/office/drawing/2014/main" id="{16FC6EE0-C707-6F15-B3BF-EFCA6CEF1DD5}"/>
              </a:ext>
            </a:extLst>
          </p:cNvPr>
          <p:cNvSpPr/>
          <p:nvPr/>
        </p:nvSpPr>
        <p:spPr>
          <a:xfrm>
            <a:off x="5066193" y="5101300"/>
            <a:ext cx="4775983" cy="708480"/>
          </a:xfrm>
          <a:custGeom>
            <a:avLst/>
            <a:gdLst>
              <a:gd name="connsiteX0" fmla="*/ 0 w 4775983"/>
              <a:gd name="connsiteY0" fmla="*/ 118082 h 708480"/>
              <a:gd name="connsiteX1" fmla="*/ 118082 w 4775983"/>
              <a:gd name="connsiteY1" fmla="*/ 0 h 708480"/>
              <a:gd name="connsiteX2" fmla="*/ 4657901 w 4775983"/>
              <a:gd name="connsiteY2" fmla="*/ 0 h 708480"/>
              <a:gd name="connsiteX3" fmla="*/ 4775983 w 4775983"/>
              <a:gd name="connsiteY3" fmla="*/ 118082 h 708480"/>
              <a:gd name="connsiteX4" fmla="*/ 4775983 w 4775983"/>
              <a:gd name="connsiteY4" fmla="*/ 590398 h 708480"/>
              <a:gd name="connsiteX5" fmla="*/ 4657901 w 4775983"/>
              <a:gd name="connsiteY5" fmla="*/ 708480 h 708480"/>
              <a:gd name="connsiteX6" fmla="*/ 118082 w 4775983"/>
              <a:gd name="connsiteY6" fmla="*/ 708480 h 708480"/>
              <a:gd name="connsiteX7" fmla="*/ 0 w 4775983"/>
              <a:gd name="connsiteY7" fmla="*/ 590398 h 708480"/>
              <a:gd name="connsiteX8" fmla="*/ 0 w 477598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5983" h="708480">
                <a:moveTo>
                  <a:pt x="0" y="118082"/>
                </a:moveTo>
                <a:cubicBezTo>
                  <a:pt x="0" y="52867"/>
                  <a:pt x="52867" y="0"/>
                  <a:pt x="118082" y="0"/>
                </a:cubicBezTo>
                <a:lnTo>
                  <a:pt x="4657901" y="0"/>
                </a:lnTo>
                <a:cubicBezTo>
                  <a:pt x="4723116" y="0"/>
                  <a:pt x="4775983" y="52867"/>
                  <a:pt x="4775983" y="118082"/>
                </a:cubicBezTo>
                <a:lnTo>
                  <a:pt x="4775983" y="590398"/>
                </a:lnTo>
                <a:cubicBezTo>
                  <a:pt x="4775983" y="655613"/>
                  <a:pt x="4723116" y="708480"/>
                  <a:pt x="4657901" y="708480"/>
                </a:cubicBezTo>
                <a:lnTo>
                  <a:pt x="118082" y="708480"/>
                </a:lnTo>
                <a:cubicBezTo>
                  <a:pt x="52867" y="708480"/>
                  <a:pt x="0" y="655613"/>
                  <a:pt x="0" y="590398"/>
                </a:cubicBezTo>
                <a:lnTo>
                  <a:pt x="0" y="118082"/>
                </a:lnTo>
                <a:close/>
              </a:path>
            </a:pathLst>
          </a:custGeom>
        </p:spPr>
        <p:style>
          <a:lnRef idx="0">
            <a:schemeClr val="lt1">
              <a:hueOff val="0"/>
              <a:satOff val="0"/>
              <a:lumOff val="0"/>
              <a:alphaOff val="0"/>
            </a:schemeClr>
          </a:lnRef>
          <a:fillRef idx="3">
            <a:schemeClr val="accent2">
              <a:hueOff val="6443614"/>
              <a:satOff val="-18493"/>
              <a:lumOff val="-29609"/>
              <a:alphaOff val="0"/>
            </a:schemeClr>
          </a:fillRef>
          <a:effectRef idx="2">
            <a:schemeClr val="accent2">
              <a:hueOff val="6443614"/>
              <a:satOff val="-18493"/>
              <a:lumOff val="-29609"/>
              <a:alphaOff val="0"/>
            </a:schemeClr>
          </a:effectRef>
          <a:fontRef idx="minor">
            <a:schemeClr val="lt1"/>
          </a:fontRef>
        </p:style>
        <p:txBody>
          <a:bodyPr spcFirstLastPara="0" vert="horz" wrap="square" lIns="215106" tIns="34585" rIns="215106" bIns="34585" numCol="1" spcCol="1270" anchor="ctr" anchorCtr="0">
            <a:noAutofit/>
          </a:bodyPr>
          <a:lstStyle/>
          <a:p>
            <a:pPr marL="0" lvl="0" indent="0" algn="l" defTabSz="1066800" rtl="0">
              <a:lnSpc>
                <a:spcPct val="90000"/>
              </a:lnSpc>
              <a:spcBef>
                <a:spcPct val="0"/>
              </a:spcBef>
              <a:spcAft>
                <a:spcPct val="35000"/>
              </a:spcAft>
              <a:buNone/>
            </a:pPr>
            <a:r>
              <a:rPr lang="en-GB" sz="2400" kern="1200" dirty="0"/>
              <a:t>🟩 </a:t>
            </a:r>
            <a:r>
              <a:rPr lang="en-GB" sz="2400" b="1" kern="1200" dirty="0"/>
              <a:t>Feature:</a:t>
            </a:r>
            <a:r>
              <a:rPr lang="en-GB" sz="2400" kern="1200" dirty="0"/>
              <a:t> </a:t>
            </a:r>
            <a:endParaRPr lang="en-US" sz="2400" kern="1200" dirty="0">
              <a:latin typeface="Aptos Display" panose="020F0302020204030204"/>
            </a:endParaRPr>
          </a:p>
        </p:txBody>
      </p:sp>
      <p:sp>
        <p:nvSpPr>
          <p:cNvPr id="8" name="Freeform: Shape 7">
            <a:extLst>
              <a:ext uri="{FF2B5EF4-FFF2-40B4-BE49-F238E27FC236}">
                <a16:creationId xmlns:a16="http://schemas.microsoft.com/office/drawing/2014/main" id="{39178A60-6ED8-F255-6FAA-DD143523ADF6}"/>
              </a:ext>
            </a:extLst>
          </p:cNvPr>
          <p:cNvSpPr/>
          <p:nvPr/>
        </p:nvSpPr>
        <p:spPr>
          <a:xfrm>
            <a:off x="4725052" y="5607006"/>
            <a:ext cx="6822833" cy="869134"/>
          </a:xfrm>
          <a:custGeom>
            <a:avLst/>
            <a:gdLst>
              <a:gd name="connsiteX0" fmla="*/ 0 w 6822833"/>
              <a:gd name="connsiteY0" fmla="*/ 0 h 1020600"/>
              <a:gd name="connsiteX1" fmla="*/ 6822833 w 6822833"/>
              <a:gd name="connsiteY1" fmla="*/ 0 h 1020600"/>
              <a:gd name="connsiteX2" fmla="*/ 6822833 w 6822833"/>
              <a:gd name="connsiteY2" fmla="*/ 1020600 h 1020600"/>
              <a:gd name="connsiteX3" fmla="*/ 0 w 6822833"/>
              <a:gd name="connsiteY3" fmla="*/ 1020600 h 1020600"/>
              <a:gd name="connsiteX4" fmla="*/ 0 w 6822833"/>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2833" h="1020600">
                <a:moveTo>
                  <a:pt x="0" y="0"/>
                </a:moveTo>
                <a:lnTo>
                  <a:pt x="6822833" y="0"/>
                </a:lnTo>
                <a:lnTo>
                  <a:pt x="6822833" y="1020600"/>
                </a:lnTo>
                <a:lnTo>
                  <a:pt x="0" y="1020600"/>
                </a:lnTo>
                <a:lnTo>
                  <a:pt x="0" y="0"/>
                </a:lnTo>
                <a:close/>
              </a:path>
            </a:pathLst>
          </a:custGeom>
          <a:noFill/>
        </p:spPr>
        <p:style>
          <a:lnRef idx="1">
            <a:schemeClr val="accent2">
              <a:hueOff val="6443614"/>
              <a:satOff val="-18493"/>
              <a:lumOff val="-2960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9528" tIns="499872" rIns="529528" bIns="170688" numCol="1" spcCol="1270" anchor="t" anchorCtr="0">
            <a:noAutofit/>
          </a:bodyPr>
          <a:lstStyle/>
          <a:p>
            <a:pPr marL="228600" lvl="1" indent="-228600" algn="l" defTabSz="1066800">
              <a:lnSpc>
                <a:spcPct val="90000"/>
              </a:lnSpc>
              <a:spcBef>
                <a:spcPct val="0"/>
              </a:spcBef>
              <a:spcAft>
                <a:spcPct val="15000"/>
              </a:spcAft>
              <a:buChar char="•"/>
            </a:pPr>
            <a:r>
              <a:rPr lang="en-GB" sz="2400" kern="1200" dirty="0"/>
              <a:t>Historical condition frequency &amp; presence</a:t>
            </a:r>
          </a:p>
        </p:txBody>
      </p:sp>
    </p:spTree>
    <p:extLst>
      <p:ext uri="{BB962C8B-B14F-4D97-AF65-F5344CB8AC3E}">
        <p14:creationId xmlns:p14="http://schemas.microsoft.com/office/powerpoint/2010/main" val="735033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C4C20E-B6D3-107A-777F-DEF554246974}"/>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38179E6-AF45-AF54-6518-F4AD7804E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024431-3E87-AB7E-5D16-A2AA6CD89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6B33970-BD85-040D-65A5-1E186164A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83FB104-DCB7-ECDE-4C0C-E5EBCA01C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6E1A489-D48C-84CA-6D69-365395DA0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9D62EBEC-EFB7-8A6F-7AFD-97A6F733A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7E4CD5-21AC-F8DF-1009-8190D4C44F9E}"/>
              </a:ext>
            </a:extLst>
          </p:cNvPr>
          <p:cNvSpPr>
            <a:spLocks noGrp="1"/>
          </p:cNvSpPr>
          <p:nvPr>
            <p:ph type="title"/>
          </p:nvPr>
        </p:nvSpPr>
        <p:spPr>
          <a:xfrm>
            <a:off x="334478" y="2811756"/>
            <a:ext cx="3367265" cy="1268359"/>
          </a:xfrm>
        </p:spPr>
        <p:txBody>
          <a:bodyPr vert="horz" lIns="91440" tIns="45720" rIns="91440" bIns="45720" rtlCol="0" anchor="ctr">
            <a:noAutofit/>
          </a:bodyPr>
          <a:lstStyle/>
          <a:p>
            <a:pPr algn="ctr"/>
            <a:r>
              <a:rPr lang="en-GB" sz="3200" dirty="0">
                <a:solidFill>
                  <a:srgbClr val="FFFFFF"/>
                </a:solidFill>
                <a:ea typeface="+mj-lt"/>
                <a:cs typeface="+mj-lt"/>
              </a:rPr>
              <a:t>MHRN Example (PHQ-9)</a:t>
            </a:r>
            <a:endParaRPr lang="en-US" sz="3600" dirty="0">
              <a:ea typeface="+mj-lt"/>
              <a:cs typeface="+mj-lt"/>
            </a:endParaRPr>
          </a:p>
        </p:txBody>
      </p:sp>
      <p:graphicFrame>
        <p:nvGraphicFramePr>
          <p:cNvPr id="16" name="Table 15">
            <a:extLst>
              <a:ext uri="{FF2B5EF4-FFF2-40B4-BE49-F238E27FC236}">
                <a16:creationId xmlns:a16="http://schemas.microsoft.com/office/drawing/2014/main" id="{CD1FC77C-FDF8-AC27-C34F-1157D9B7A972}"/>
              </a:ext>
            </a:extLst>
          </p:cNvPr>
          <p:cNvGraphicFramePr>
            <a:graphicFrameLocks noGrp="1"/>
          </p:cNvGraphicFramePr>
          <p:nvPr>
            <p:extLst>
              <p:ext uri="{D42A27DB-BD31-4B8C-83A1-F6EECF244321}">
                <p14:modId xmlns:p14="http://schemas.microsoft.com/office/powerpoint/2010/main" val="3995195108"/>
              </p:ext>
            </p:extLst>
          </p:nvPr>
        </p:nvGraphicFramePr>
        <p:xfrm>
          <a:off x="4740093" y="182525"/>
          <a:ext cx="6474059" cy="1065047"/>
        </p:xfrm>
        <a:graphic>
          <a:graphicData uri="http://schemas.openxmlformats.org/drawingml/2006/table">
            <a:tbl>
              <a:tblPr firstRow="1" bandRow="1">
                <a:tableStyleId>{5C22544A-7EE6-4342-B048-85BDC9FD1C3A}</a:tableStyleId>
              </a:tblPr>
              <a:tblGrid>
                <a:gridCol w="2519141">
                  <a:extLst>
                    <a:ext uri="{9D8B030D-6E8A-4147-A177-3AD203B41FA5}">
                      <a16:colId xmlns:a16="http://schemas.microsoft.com/office/drawing/2014/main" val="2804395241"/>
                    </a:ext>
                  </a:extLst>
                </a:gridCol>
                <a:gridCol w="3954918">
                  <a:extLst>
                    <a:ext uri="{9D8B030D-6E8A-4147-A177-3AD203B41FA5}">
                      <a16:colId xmlns:a16="http://schemas.microsoft.com/office/drawing/2014/main" val="550659554"/>
                    </a:ext>
                  </a:extLst>
                </a:gridCol>
              </a:tblGrid>
              <a:tr h="383417">
                <a:tc>
                  <a:txBody>
                    <a:bodyPr/>
                    <a:lstStyle/>
                    <a:p>
                      <a:r>
                        <a:rPr lang="en-GB"/>
                        <a:t>Variable</a:t>
                      </a:r>
                    </a:p>
                  </a:txBody>
                  <a:tcPr/>
                </a:tc>
                <a:tc>
                  <a:txBody>
                    <a:bodyPr/>
                    <a:lstStyle/>
                    <a:p>
                      <a:r>
                        <a:rPr lang="en-GB"/>
                        <a:t>Description</a:t>
                      </a:r>
                    </a:p>
                  </a:txBody>
                  <a:tcPr/>
                </a:tc>
                <a:extLst>
                  <a:ext uri="{0D108BD9-81ED-4DB2-BD59-A6C34878D82A}">
                    <a16:rowId xmlns:a16="http://schemas.microsoft.com/office/drawing/2014/main" val="1987989471"/>
                  </a:ext>
                </a:extLst>
              </a:tr>
              <a:tr h="340815">
                <a:tc>
                  <a:txBody>
                    <a:bodyPr/>
                    <a:lstStyle/>
                    <a:p>
                      <a:pPr lvl="0">
                        <a:buNone/>
                      </a:pPr>
                      <a:r>
                        <a:rPr lang="en-GB" sz="1400" b="0" i="0" u="none" strike="noStrike" noProof="0">
                          <a:solidFill>
                            <a:srgbClr val="242424"/>
                          </a:solidFill>
                        </a:rPr>
                        <a:t>phqNumber90</a:t>
                      </a:r>
                      <a:endParaRPr lang="en-US"/>
                    </a:p>
                  </a:txBody>
                  <a:tcPr/>
                </a:tc>
                <a:tc>
                  <a:txBody>
                    <a:bodyPr/>
                    <a:lstStyle/>
                    <a:p>
                      <a:pPr lvl="0">
                        <a:buNone/>
                      </a:pPr>
                      <a:r>
                        <a:rPr lang="en-GB" sz="1400" b="0" i="0" u="none" strike="noStrike" noProof="0">
                          <a:solidFill>
                            <a:srgbClr val="242424"/>
                          </a:solidFill>
                        </a:rPr>
                        <a:t>Total PHQ-9 assessments in past 90 days</a:t>
                      </a:r>
                      <a:endParaRPr lang="en-US"/>
                    </a:p>
                  </a:txBody>
                  <a:tcPr/>
                </a:tc>
                <a:extLst>
                  <a:ext uri="{0D108BD9-81ED-4DB2-BD59-A6C34878D82A}">
                    <a16:rowId xmlns:a16="http://schemas.microsoft.com/office/drawing/2014/main" val="4188328019"/>
                  </a:ext>
                </a:extLst>
              </a:tr>
              <a:tr h="340815">
                <a:tc>
                  <a:txBody>
                    <a:bodyPr/>
                    <a:lstStyle/>
                    <a:p>
                      <a:pPr lvl="0">
                        <a:buNone/>
                      </a:pPr>
                      <a:r>
                        <a:rPr lang="en-GB" sz="1400" b="0" i="0" u="none" strike="noStrike" noProof="0">
                          <a:solidFill>
                            <a:srgbClr val="242424"/>
                          </a:solidFill>
                        </a:rPr>
                        <a:t>phqMode90_0/1/2</a:t>
                      </a:r>
                      <a:endParaRPr lang="en-US"/>
                    </a:p>
                  </a:txBody>
                  <a:tcPr/>
                </a:tc>
                <a:tc>
                  <a:txBody>
                    <a:bodyPr/>
                    <a:lstStyle/>
                    <a:p>
                      <a:pPr lvl="0">
                        <a:buNone/>
                      </a:pPr>
                      <a:r>
                        <a:rPr lang="en-GB" sz="1400" b="0" i="0" u="none" strike="noStrike" noProof="0" dirty="0">
                          <a:solidFill>
                            <a:srgbClr val="242424"/>
                          </a:solidFill>
                        </a:rPr>
                        <a:t>Mode of PHQ-9 values in past 90 days (binned) </a:t>
                      </a:r>
                      <a:endParaRPr lang="en-US" dirty="0"/>
                    </a:p>
                  </a:txBody>
                  <a:tcPr/>
                </a:tc>
                <a:extLst>
                  <a:ext uri="{0D108BD9-81ED-4DB2-BD59-A6C34878D82A}">
                    <a16:rowId xmlns:a16="http://schemas.microsoft.com/office/drawing/2014/main" val="2009464074"/>
                  </a:ext>
                </a:extLst>
              </a:tr>
            </a:tbl>
          </a:graphicData>
        </a:graphic>
      </p:graphicFrame>
      <p:sp>
        <p:nvSpPr>
          <p:cNvPr id="6" name="Freeform: Shape 5">
            <a:extLst>
              <a:ext uri="{FF2B5EF4-FFF2-40B4-BE49-F238E27FC236}">
                <a16:creationId xmlns:a16="http://schemas.microsoft.com/office/drawing/2014/main" id="{FD42DFB3-6F54-9FC2-7BD6-23AF03977111}"/>
              </a:ext>
            </a:extLst>
          </p:cNvPr>
          <p:cNvSpPr/>
          <p:nvPr/>
        </p:nvSpPr>
        <p:spPr>
          <a:xfrm>
            <a:off x="5083800" y="1382318"/>
            <a:ext cx="4770474" cy="560880"/>
          </a:xfrm>
          <a:custGeom>
            <a:avLst/>
            <a:gdLst>
              <a:gd name="connsiteX0" fmla="*/ 0 w 4770474"/>
              <a:gd name="connsiteY0" fmla="*/ 93482 h 560880"/>
              <a:gd name="connsiteX1" fmla="*/ 93482 w 4770474"/>
              <a:gd name="connsiteY1" fmla="*/ 0 h 560880"/>
              <a:gd name="connsiteX2" fmla="*/ 4676992 w 4770474"/>
              <a:gd name="connsiteY2" fmla="*/ 0 h 560880"/>
              <a:gd name="connsiteX3" fmla="*/ 4770474 w 4770474"/>
              <a:gd name="connsiteY3" fmla="*/ 93482 h 560880"/>
              <a:gd name="connsiteX4" fmla="*/ 4770474 w 4770474"/>
              <a:gd name="connsiteY4" fmla="*/ 467398 h 560880"/>
              <a:gd name="connsiteX5" fmla="*/ 4676992 w 4770474"/>
              <a:gd name="connsiteY5" fmla="*/ 560880 h 560880"/>
              <a:gd name="connsiteX6" fmla="*/ 93482 w 4770474"/>
              <a:gd name="connsiteY6" fmla="*/ 560880 h 560880"/>
              <a:gd name="connsiteX7" fmla="*/ 0 w 4770474"/>
              <a:gd name="connsiteY7" fmla="*/ 467398 h 560880"/>
              <a:gd name="connsiteX8" fmla="*/ 0 w 4770474"/>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0474" h="560880">
                <a:moveTo>
                  <a:pt x="0" y="93482"/>
                </a:moveTo>
                <a:cubicBezTo>
                  <a:pt x="0" y="41853"/>
                  <a:pt x="41853" y="0"/>
                  <a:pt x="93482" y="0"/>
                </a:cubicBezTo>
                <a:lnTo>
                  <a:pt x="4676992" y="0"/>
                </a:lnTo>
                <a:cubicBezTo>
                  <a:pt x="4728621" y="0"/>
                  <a:pt x="4770474" y="41853"/>
                  <a:pt x="4770474" y="93482"/>
                </a:cubicBezTo>
                <a:lnTo>
                  <a:pt x="4770474" y="467398"/>
                </a:lnTo>
                <a:cubicBezTo>
                  <a:pt x="4770474" y="519027"/>
                  <a:pt x="4728621" y="560880"/>
                  <a:pt x="4676992" y="560880"/>
                </a:cubicBezTo>
                <a:lnTo>
                  <a:pt x="93482" y="560880"/>
                </a:lnTo>
                <a:cubicBezTo>
                  <a:pt x="41853" y="560880"/>
                  <a:pt x="0" y="519027"/>
                  <a:pt x="0" y="467398"/>
                </a:cubicBezTo>
                <a:lnTo>
                  <a:pt x="0" y="93482"/>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07693" tIns="27380" rIns="207693" bIns="27380" numCol="1" spcCol="1270" anchor="ctr" anchorCtr="0">
            <a:noAutofit/>
          </a:bodyPr>
          <a:lstStyle/>
          <a:p>
            <a:pPr marL="0" lvl="0" indent="0" algn="l" defTabSz="844550">
              <a:lnSpc>
                <a:spcPct val="90000"/>
              </a:lnSpc>
              <a:spcBef>
                <a:spcPct val="0"/>
              </a:spcBef>
              <a:spcAft>
                <a:spcPct val="35000"/>
              </a:spcAft>
              <a:buNone/>
            </a:pPr>
            <a:r>
              <a:rPr lang="en-GB" sz="1900" b="1" kern="1200" dirty="0">
                <a:latin typeface="Aptos"/>
              </a:rPr>
              <a:t>Source Table:</a:t>
            </a:r>
            <a:r>
              <a:rPr lang="en-GB" sz="1900" kern="1200" dirty="0">
                <a:latin typeface="Aptos"/>
              </a:rPr>
              <a:t> </a:t>
            </a:r>
            <a:r>
              <a:rPr lang="en-GB" sz="1900" kern="1200" dirty="0">
                <a:latin typeface="Consolas"/>
              </a:rPr>
              <a:t>observation</a:t>
            </a:r>
          </a:p>
        </p:txBody>
      </p:sp>
      <p:sp>
        <p:nvSpPr>
          <p:cNvPr id="4" name="Freeform: Shape 3">
            <a:extLst>
              <a:ext uri="{FF2B5EF4-FFF2-40B4-BE49-F238E27FC236}">
                <a16:creationId xmlns:a16="http://schemas.microsoft.com/office/drawing/2014/main" id="{2FAE9F0A-C920-EC42-8E56-DABD48E55293}"/>
              </a:ext>
            </a:extLst>
          </p:cNvPr>
          <p:cNvSpPr/>
          <p:nvPr/>
        </p:nvSpPr>
        <p:spPr>
          <a:xfrm>
            <a:off x="4743052" y="1790700"/>
            <a:ext cx="6814964" cy="979283"/>
          </a:xfrm>
          <a:custGeom>
            <a:avLst/>
            <a:gdLst>
              <a:gd name="connsiteX0" fmla="*/ 0 w 6814964"/>
              <a:gd name="connsiteY0" fmla="*/ 0 h 1107225"/>
              <a:gd name="connsiteX1" fmla="*/ 6814964 w 6814964"/>
              <a:gd name="connsiteY1" fmla="*/ 0 h 1107225"/>
              <a:gd name="connsiteX2" fmla="*/ 6814964 w 6814964"/>
              <a:gd name="connsiteY2" fmla="*/ 1107225 h 1107225"/>
              <a:gd name="connsiteX3" fmla="*/ 0 w 6814964"/>
              <a:gd name="connsiteY3" fmla="*/ 1107225 h 1107225"/>
              <a:gd name="connsiteX4" fmla="*/ 0 w 6814964"/>
              <a:gd name="connsiteY4" fmla="*/ 0 h 1107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4964" h="1107225">
                <a:moveTo>
                  <a:pt x="0" y="0"/>
                </a:moveTo>
                <a:lnTo>
                  <a:pt x="6814964" y="0"/>
                </a:lnTo>
                <a:lnTo>
                  <a:pt x="6814964" y="1107225"/>
                </a:lnTo>
                <a:lnTo>
                  <a:pt x="0" y="1107225"/>
                </a:lnTo>
                <a:lnTo>
                  <a:pt x="0" y="0"/>
                </a:lnTo>
                <a:close/>
              </a:path>
            </a:pathLst>
          </a:custGeom>
          <a:noFill/>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8917" tIns="395732" rIns="528917" bIns="135128" numCol="1" spcCol="1270" anchor="t" anchorCtr="0">
            <a:noAutofit/>
          </a:bodyPr>
          <a:lstStyle/>
          <a:p>
            <a:pPr marL="171450" lvl="1" indent="-171450" algn="l" defTabSz="844550">
              <a:lnSpc>
                <a:spcPct val="90000"/>
              </a:lnSpc>
              <a:spcBef>
                <a:spcPct val="0"/>
              </a:spcBef>
              <a:spcAft>
                <a:spcPct val="15000"/>
              </a:spcAft>
              <a:buChar char="•"/>
            </a:pPr>
            <a:r>
              <a:rPr lang="en-GB" sz="1900" kern="1200" dirty="0">
                <a:latin typeface="Aptos"/>
              </a:rPr>
              <a:t>Use concept ID for </a:t>
            </a:r>
            <a:r>
              <a:rPr lang="en-GB" sz="1900" b="1" kern="1200" dirty="0">
                <a:latin typeface="Aptos"/>
              </a:rPr>
              <a:t>PHQ-9 score</a:t>
            </a:r>
            <a:r>
              <a:rPr lang="en-GB" sz="1900" kern="1200" dirty="0">
                <a:latin typeface="Aptos"/>
              </a:rPr>
              <a:t> (e.g., </a:t>
            </a:r>
            <a:r>
              <a:rPr lang="en-GB" sz="1900" kern="1200" dirty="0">
                <a:latin typeface="Consolas"/>
              </a:rPr>
              <a:t>44810380</a:t>
            </a:r>
            <a:r>
              <a:rPr lang="en-GB" sz="1900" kern="1200" dirty="0">
                <a:latin typeface="Aptos"/>
              </a:rPr>
              <a:t>)</a:t>
            </a:r>
          </a:p>
          <a:p>
            <a:pPr marL="171450" lvl="1" indent="-171450" algn="l" defTabSz="844550">
              <a:lnSpc>
                <a:spcPct val="90000"/>
              </a:lnSpc>
              <a:spcBef>
                <a:spcPct val="0"/>
              </a:spcBef>
              <a:spcAft>
                <a:spcPct val="15000"/>
              </a:spcAft>
              <a:buChar char="•"/>
            </a:pPr>
            <a:r>
              <a:rPr lang="en-GB" sz="1900" kern="1200" dirty="0">
                <a:latin typeface="Aptos"/>
              </a:rPr>
              <a:t>Extract observation date and value</a:t>
            </a:r>
          </a:p>
        </p:txBody>
      </p:sp>
      <p:sp>
        <p:nvSpPr>
          <p:cNvPr id="9" name="Freeform: Shape 8">
            <a:extLst>
              <a:ext uri="{FF2B5EF4-FFF2-40B4-BE49-F238E27FC236}">
                <a16:creationId xmlns:a16="http://schemas.microsoft.com/office/drawing/2014/main" id="{34B25F44-DD2C-6ACB-B6F5-5AE3AC43E3D9}"/>
              </a:ext>
            </a:extLst>
          </p:cNvPr>
          <p:cNvSpPr/>
          <p:nvPr/>
        </p:nvSpPr>
        <p:spPr>
          <a:xfrm>
            <a:off x="5083800" y="2872583"/>
            <a:ext cx="4770474" cy="560880"/>
          </a:xfrm>
          <a:custGeom>
            <a:avLst/>
            <a:gdLst>
              <a:gd name="connsiteX0" fmla="*/ 0 w 4770474"/>
              <a:gd name="connsiteY0" fmla="*/ 93482 h 560880"/>
              <a:gd name="connsiteX1" fmla="*/ 93482 w 4770474"/>
              <a:gd name="connsiteY1" fmla="*/ 0 h 560880"/>
              <a:gd name="connsiteX2" fmla="*/ 4676992 w 4770474"/>
              <a:gd name="connsiteY2" fmla="*/ 0 h 560880"/>
              <a:gd name="connsiteX3" fmla="*/ 4770474 w 4770474"/>
              <a:gd name="connsiteY3" fmla="*/ 93482 h 560880"/>
              <a:gd name="connsiteX4" fmla="*/ 4770474 w 4770474"/>
              <a:gd name="connsiteY4" fmla="*/ 467398 h 560880"/>
              <a:gd name="connsiteX5" fmla="*/ 4676992 w 4770474"/>
              <a:gd name="connsiteY5" fmla="*/ 560880 h 560880"/>
              <a:gd name="connsiteX6" fmla="*/ 93482 w 4770474"/>
              <a:gd name="connsiteY6" fmla="*/ 560880 h 560880"/>
              <a:gd name="connsiteX7" fmla="*/ 0 w 4770474"/>
              <a:gd name="connsiteY7" fmla="*/ 467398 h 560880"/>
              <a:gd name="connsiteX8" fmla="*/ 0 w 4770474"/>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0474" h="560880">
                <a:moveTo>
                  <a:pt x="0" y="93482"/>
                </a:moveTo>
                <a:cubicBezTo>
                  <a:pt x="0" y="41853"/>
                  <a:pt x="41853" y="0"/>
                  <a:pt x="93482" y="0"/>
                </a:cubicBezTo>
                <a:lnTo>
                  <a:pt x="4676992" y="0"/>
                </a:lnTo>
                <a:cubicBezTo>
                  <a:pt x="4728621" y="0"/>
                  <a:pt x="4770474" y="41853"/>
                  <a:pt x="4770474" y="93482"/>
                </a:cubicBezTo>
                <a:lnTo>
                  <a:pt x="4770474" y="467398"/>
                </a:lnTo>
                <a:cubicBezTo>
                  <a:pt x="4770474" y="519027"/>
                  <a:pt x="4728621" y="560880"/>
                  <a:pt x="4676992" y="560880"/>
                </a:cubicBezTo>
                <a:lnTo>
                  <a:pt x="93482" y="560880"/>
                </a:lnTo>
                <a:cubicBezTo>
                  <a:pt x="41853" y="560880"/>
                  <a:pt x="0" y="519027"/>
                  <a:pt x="0" y="467398"/>
                </a:cubicBezTo>
                <a:lnTo>
                  <a:pt x="0" y="93482"/>
                </a:lnTo>
                <a:close/>
              </a:path>
            </a:pathLst>
          </a:custGeom>
        </p:spPr>
        <p:style>
          <a:lnRef idx="0">
            <a:schemeClr val="lt1">
              <a:hueOff val="0"/>
              <a:satOff val="0"/>
              <a:lumOff val="0"/>
              <a:alphaOff val="0"/>
            </a:schemeClr>
          </a:lnRef>
          <a:fillRef idx="3">
            <a:schemeClr val="accent2">
              <a:hueOff val="3221807"/>
              <a:satOff val="-9246"/>
              <a:lumOff val="-14805"/>
              <a:alphaOff val="0"/>
            </a:schemeClr>
          </a:fillRef>
          <a:effectRef idx="2">
            <a:schemeClr val="accent2">
              <a:hueOff val="3221807"/>
              <a:satOff val="-9246"/>
              <a:lumOff val="-14805"/>
              <a:alphaOff val="0"/>
            </a:schemeClr>
          </a:effectRef>
          <a:fontRef idx="minor">
            <a:schemeClr val="lt1"/>
          </a:fontRef>
        </p:style>
        <p:txBody>
          <a:bodyPr spcFirstLastPara="0" vert="horz" wrap="square" lIns="207693" tIns="27380" rIns="207693" bIns="27380" numCol="1" spcCol="1270" anchor="ctr" anchorCtr="0">
            <a:noAutofit/>
          </a:bodyPr>
          <a:lstStyle/>
          <a:p>
            <a:pPr marL="0" lvl="0" indent="0" algn="l" defTabSz="844550">
              <a:lnSpc>
                <a:spcPct val="90000"/>
              </a:lnSpc>
              <a:spcBef>
                <a:spcPct val="0"/>
              </a:spcBef>
              <a:spcAft>
                <a:spcPct val="35000"/>
              </a:spcAft>
              <a:buNone/>
            </a:pPr>
            <a:r>
              <a:rPr lang="en-GB" sz="1900" b="1" kern="1200" dirty="0">
                <a:latin typeface="Aptos"/>
              </a:rPr>
              <a:t>For Each Index Visit</a:t>
            </a:r>
            <a:endParaRPr lang="en-US" sz="1900" kern="1200" dirty="0">
              <a:latin typeface="Aptos"/>
            </a:endParaRPr>
          </a:p>
        </p:txBody>
      </p:sp>
      <p:sp>
        <p:nvSpPr>
          <p:cNvPr id="8" name="Freeform: Shape 7">
            <a:extLst>
              <a:ext uri="{FF2B5EF4-FFF2-40B4-BE49-F238E27FC236}">
                <a16:creationId xmlns:a16="http://schemas.microsoft.com/office/drawing/2014/main" id="{530DE766-1C7B-4FB6-E9D5-5B76444DD608}"/>
              </a:ext>
            </a:extLst>
          </p:cNvPr>
          <p:cNvSpPr/>
          <p:nvPr/>
        </p:nvSpPr>
        <p:spPr>
          <a:xfrm>
            <a:off x="4743052" y="3238499"/>
            <a:ext cx="6814964" cy="1889573"/>
          </a:xfrm>
          <a:custGeom>
            <a:avLst/>
            <a:gdLst>
              <a:gd name="connsiteX0" fmla="*/ 0 w 6814964"/>
              <a:gd name="connsiteY0" fmla="*/ 0 h 1975050"/>
              <a:gd name="connsiteX1" fmla="*/ 6814964 w 6814964"/>
              <a:gd name="connsiteY1" fmla="*/ 0 h 1975050"/>
              <a:gd name="connsiteX2" fmla="*/ 6814964 w 6814964"/>
              <a:gd name="connsiteY2" fmla="*/ 1975050 h 1975050"/>
              <a:gd name="connsiteX3" fmla="*/ 0 w 6814964"/>
              <a:gd name="connsiteY3" fmla="*/ 1975050 h 1975050"/>
              <a:gd name="connsiteX4" fmla="*/ 0 w 6814964"/>
              <a:gd name="connsiteY4" fmla="*/ 0 h 197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4964" h="1975050">
                <a:moveTo>
                  <a:pt x="0" y="0"/>
                </a:moveTo>
                <a:lnTo>
                  <a:pt x="6814964" y="0"/>
                </a:lnTo>
                <a:lnTo>
                  <a:pt x="6814964" y="1975050"/>
                </a:lnTo>
                <a:lnTo>
                  <a:pt x="0" y="1975050"/>
                </a:lnTo>
                <a:lnTo>
                  <a:pt x="0" y="0"/>
                </a:lnTo>
                <a:close/>
              </a:path>
            </a:pathLst>
          </a:custGeom>
          <a:noFill/>
        </p:spPr>
        <p:style>
          <a:lnRef idx="1">
            <a:schemeClr val="accent2">
              <a:hueOff val="3221807"/>
              <a:satOff val="-9246"/>
              <a:lumOff val="-1480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8917" tIns="395732" rIns="528917" bIns="135128" numCol="1" spcCol="1270" anchor="t" anchorCtr="0">
            <a:noAutofit/>
          </a:bodyPr>
          <a:lstStyle/>
          <a:p>
            <a:pPr marL="171450" lvl="1" indent="-171450" algn="l" defTabSz="844550">
              <a:lnSpc>
                <a:spcPct val="90000"/>
              </a:lnSpc>
              <a:spcBef>
                <a:spcPct val="0"/>
              </a:spcBef>
              <a:spcAft>
                <a:spcPct val="15000"/>
              </a:spcAft>
              <a:buChar char="•"/>
            </a:pPr>
            <a:r>
              <a:rPr lang="en-GB" sz="1900" kern="1200" dirty="0">
                <a:latin typeface="Aptos"/>
              </a:rPr>
              <a:t>Check </a:t>
            </a:r>
            <a:r>
              <a:rPr lang="en-GB" sz="1900" kern="1200" dirty="0" err="1">
                <a:latin typeface="Consolas"/>
              </a:rPr>
              <a:t>observation_</a:t>
            </a:r>
            <a:r>
              <a:rPr lang="en-GB" sz="1900" b="0" kern="1200" dirty="0" err="1">
                <a:latin typeface="Consolas"/>
              </a:rPr>
              <a:t>date</a:t>
            </a:r>
            <a:r>
              <a:rPr lang="en-GB" sz="1900" kern="1200" dirty="0">
                <a:latin typeface="Aptos"/>
              </a:rPr>
              <a:t> in window: </a:t>
            </a:r>
            <a:r>
              <a:rPr lang="en-GB" sz="1900" kern="1200" dirty="0">
                <a:latin typeface="Consolas"/>
              </a:rPr>
              <a:t>0 &lt; (</a:t>
            </a:r>
            <a:r>
              <a:rPr lang="en-GB" sz="1900" kern="1200" dirty="0" err="1">
                <a:latin typeface="Consolas"/>
              </a:rPr>
              <a:t>visit_date</a:t>
            </a:r>
            <a:r>
              <a:rPr lang="en-GB" sz="1900" kern="1200" dirty="0">
                <a:latin typeface="Consolas"/>
              </a:rPr>
              <a:t> - </a:t>
            </a:r>
            <a:r>
              <a:rPr lang="en-GB" sz="1900" kern="1200" dirty="0" err="1">
                <a:latin typeface="Consolas"/>
              </a:rPr>
              <a:t>observation_date</a:t>
            </a:r>
            <a:r>
              <a:rPr lang="en-GB" sz="1900" kern="1200" dirty="0">
                <a:latin typeface="Consolas"/>
              </a:rPr>
              <a:t>).days ≤ 90</a:t>
            </a:r>
          </a:p>
          <a:p>
            <a:pPr marL="171450" lvl="1" indent="-171450" algn="l" defTabSz="844550">
              <a:lnSpc>
                <a:spcPct val="90000"/>
              </a:lnSpc>
              <a:spcBef>
                <a:spcPct val="0"/>
              </a:spcBef>
              <a:spcAft>
                <a:spcPct val="15000"/>
              </a:spcAft>
              <a:buChar char="•"/>
            </a:pPr>
            <a:r>
              <a:rPr lang="en-GB" sz="1900" kern="1200" dirty="0">
                <a:latin typeface="Aptos"/>
              </a:rPr>
              <a:t>Count number of PHQs → </a:t>
            </a:r>
            <a:r>
              <a:rPr lang="en-GB" sz="1900" kern="1200" dirty="0">
                <a:latin typeface="Consolas"/>
              </a:rPr>
              <a:t>phqNumber90</a:t>
            </a:r>
          </a:p>
          <a:p>
            <a:pPr marL="171450" lvl="1" indent="-171450" algn="l" defTabSz="844550">
              <a:lnSpc>
                <a:spcPct val="90000"/>
              </a:lnSpc>
              <a:spcBef>
                <a:spcPct val="0"/>
              </a:spcBef>
              <a:spcAft>
                <a:spcPct val="15000"/>
              </a:spcAft>
              <a:buChar char="•"/>
            </a:pPr>
            <a:r>
              <a:rPr lang="en-GB" sz="1900" kern="1200" dirty="0">
                <a:latin typeface="Aptos"/>
              </a:rPr>
              <a:t>Find modal (most common) PHQ9 value -&gt;phqMode90</a:t>
            </a:r>
          </a:p>
        </p:txBody>
      </p:sp>
      <p:sp>
        <p:nvSpPr>
          <p:cNvPr id="13" name="Freeform: Shape 12">
            <a:extLst>
              <a:ext uri="{FF2B5EF4-FFF2-40B4-BE49-F238E27FC236}">
                <a16:creationId xmlns:a16="http://schemas.microsoft.com/office/drawing/2014/main" id="{B18FE6DD-134A-6ED2-4E41-9E308B0DE69E}"/>
              </a:ext>
            </a:extLst>
          </p:cNvPr>
          <p:cNvSpPr/>
          <p:nvPr/>
        </p:nvSpPr>
        <p:spPr>
          <a:xfrm>
            <a:off x="5083800" y="5230673"/>
            <a:ext cx="4770474" cy="560880"/>
          </a:xfrm>
          <a:custGeom>
            <a:avLst/>
            <a:gdLst>
              <a:gd name="connsiteX0" fmla="*/ 0 w 4770474"/>
              <a:gd name="connsiteY0" fmla="*/ 93482 h 560880"/>
              <a:gd name="connsiteX1" fmla="*/ 93482 w 4770474"/>
              <a:gd name="connsiteY1" fmla="*/ 0 h 560880"/>
              <a:gd name="connsiteX2" fmla="*/ 4676992 w 4770474"/>
              <a:gd name="connsiteY2" fmla="*/ 0 h 560880"/>
              <a:gd name="connsiteX3" fmla="*/ 4770474 w 4770474"/>
              <a:gd name="connsiteY3" fmla="*/ 93482 h 560880"/>
              <a:gd name="connsiteX4" fmla="*/ 4770474 w 4770474"/>
              <a:gd name="connsiteY4" fmla="*/ 467398 h 560880"/>
              <a:gd name="connsiteX5" fmla="*/ 4676992 w 4770474"/>
              <a:gd name="connsiteY5" fmla="*/ 560880 h 560880"/>
              <a:gd name="connsiteX6" fmla="*/ 93482 w 4770474"/>
              <a:gd name="connsiteY6" fmla="*/ 560880 h 560880"/>
              <a:gd name="connsiteX7" fmla="*/ 0 w 4770474"/>
              <a:gd name="connsiteY7" fmla="*/ 467398 h 560880"/>
              <a:gd name="connsiteX8" fmla="*/ 0 w 4770474"/>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0474" h="560880">
                <a:moveTo>
                  <a:pt x="0" y="93482"/>
                </a:moveTo>
                <a:cubicBezTo>
                  <a:pt x="0" y="41853"/>
                  <a:pt x="41853" y="0"/>
                  <a:pt x="93482" y="0"/>
                </a:cubicBezTo>
                <a:lnTo>
                  <a:pt x="4676992" y="0"/>
                </a:lnTo>
                <a:cubicBezTo>
                  <a:pt x="4728621" y="0"/>
                  <a:pt x="4770474" y="41853"/>
                  <a:pt x="4770474" y="93482"/>
                </a:cubicBezTo>
                <a:lnTo>
                  <a:pt x="4770474" y="467398"/>
                </a:lnTo>
                <a:cubicBezTo>
                  <a:pt x="4770474" y="519027"/>
                  <a:pt x="4728621" y="560880"/>
                  <a:pt x="4676992" y="560880"/>
                </a:cubicBezTo>
                <a:lnTo>
                  <a:pt x="93482" y="560880"/>
                </a:lnTo>
                <a:cubicBezTo>
                  <a:pt x="41853" y="560880"/>
                  <a:pt x="0" y="519027"/>
                  <a:pt x="0" y="467398"/>
                </a:cubicBezTo>
                <a:lnTo>
                  <a:pt x="0" y="93482"/>
                </a:lnTo>
                <a:close/>
              </a:path>
            </a:pathLst>
          </a:custGeom>
        </p:spPr>
        <p:style>
          <a:lnRef idx="0">
            <a:schemeClr val="lt1">
              <a:hueOff val="0"/>
              <a:satOff val="0"/>
              <a:lumOff val="0"/>
              <a:alphaOff val="0"/>
            </a:schemeClr>
          </a:lnRef>
          <a:fillRef idx="3">
            <a:schemeClr val="accent2">
              <a:hueOff val="6443614"/>
              <a:satOff val="-18493"/>
              <a:lumOff val="-29609"/>
              <a:alphaOff val="0"/>
            </a:schemeClr>
          </a:fillRef>
          <a:effectRef idx="2">
            <a:schemeClr val="accent2">
              <a:hueOff val="6443614"/>
              <a:satOff val="-18493"/>
              <a:lumOff val="-29609"/>
              <a:alphaOff val="0"/>
            </a:schemeClr>
          </a:effectRef>
          <a:fontRef idx="minor">
            <a:schemeClr val="lt1"/>
          </a:fontRef>
        </p:style>
        <p:txBody>
          <a:bodyPr spcFirstLastPara="0" vert="horz" wrap="square" lIns="207693" tIns="27380" rIns="207693" bIns="27380" numCol="1" spcCol="1270" anchor="ctr" anchorCtr="0">
            <a:noAutofit/>
          </a:bodyPr>
          <a:lstStyle/>
          <a:p>
            <a:pPr marL="0" lvl="0" indent="0" algn="l" defTabSz="844550" rtl="0">
              <a:lnSpc>
                <a:spcPct val="90000"/>
              </a:lnSpc>
              <a:spcBef>
                <a:spcPct val="0"/>
              </a:spcBef>
              <a:spcAft>
                <a:spcPct val="35000"/>
              </a:spcAft>
              <a:buNone/>
            </a:pPr>
            <a:r>
              <a:rPr lang="en-GB" sz="1900" kern="1200" dirty="0">
                <a:latin typeface="Aptos"/>
              </a:rPr>
              <a:t>🟩 </a:t>
            </a:r>
            <a:r>
              <a:rPr lang="en-GB" sz="1900" b="1" kern="1200" dirty="0">
                <a:latin typeface="Aptos"/>
              </a:rPr>
              <a:t>Feature</a:t>
            </a:r>
            <a:r>
              <a:rPr lang="en-GB" sz="1900" kern="1200" dirty="0">
                <a:latin typeface="Aptos"/>
              </a:rPr>
              <a:t> </a:t>
            </a:r>
            <a:endParaRPr lang="en-US" sz="1900" kern="1200" dirty="0">
              <a:latin typeface="Aptos Display" panose="020F0302020204030204"/>
            </a:endParaRPr>
          </a:p>
        </p:txBody>
      </p:sp>
      <p:sp>
        <p:nvSpPr>
          <p:cNvPr id="11" name="Freeform: Shape 10">
            <a:extLst>
              <a:ext uri="{FF2B5EF4-FFF2-40B4-BE49-F238E27FC236}">
                <a16:creationId xmlns:a16="http://schemas.microsoft.com/office/drawing/2014/main" id="{4405F894-CFC6-E69D-7593-2E65402C81A7}"/>
              </a:ext>
            </a:extLst>
          </p:cNvPr>
          <p:cNvSpPr/>
          <p:nvPr/>
        </p:nvSpPr>
        <p:spPr>
          <a:xfrm>
            <a:off x="4743052" y="5607006"/>
            <a:ext cx="6814964" cy="712082"/>
          </a:xfrm>
          <a:custGeom>
            <a:avLst/>
            <a:gdLst>
              <a:gd name="connsiteX0" fmla="*/ 0 w 6814964"/>
              <a:gd name="connsiteY0" fmla="*/ 0 h 807975"/>
              <a:gd name="connsiteX1" fmla="*/ 6814964 w 6814964"/>
              <a:gd name="connsiteY1" fmla="*/ 0 h 807975"/>
              <a:gd name="connsiteX2" fmla="*/ 6814964 w 6814964"/>
              <a:gd name="connsiteY2" fmla="*/ 807975 h 807975"/>
              <a:gd name="connsiteX3" fmla="*/ 0 w 6814964"/>
              <a:gd name="connsiteY3" fmla="*/ 807975 h 807975"/>
              <a:gd name="connsiteX4" fmla="*/ 0 w 6814964"/>
              <a:gd name="connsiteY4" fmla="*/ 0 h 807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4964" h="807975">
                <a:moveTo>
                  <a:pt x="0" y="0"/>
                </a:moveTo>
                <a:lnTo>
                  <a:pt x="6814964" y="0"/>
                </a:lnTo>
                <a:lnTo>
                  <a:pt x="6814964" y="807975"/>
                </a:lnTo>
                <a:lnTo>
                  <a:pt x="0" y="807975"/>
                </a:lnTo>
                <a:lnTo>
                  <a:pt x="0" y="0"/>
                </a:lnTo>
                <a:close/>
              </a:path>
            </a:pathLst>
          </a:custGeom>
          <a:noFill/>
        </p:spPr>
        <p:style>
          <a:lnRef idx="1">
            <a:schemeClr val="accent2">
              <a:hueOff val="6443614"/>
              <a:satOff val="-18493"/>
              <a:lumOff val="-2960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8917" tIns="395732" rIns="528917" bIns="135128" numCol="1" spcCol="1270" anchor="t" anchorCtr="0">
            <a:noAutofit/>
          </a:bodyPr>
          <a:lstStyle/>
          <a:p>
            <a:pPr marL="171450" lvl="1" indent="-171450" algn="l" defTabSz="844550">
              <a:lnSpc>
                <a:spcPct val="90000"/>
              </a:lnSpc>
              <a:spcBef>
                <a:spcPct val="0"/>
              </a:spcBef>
              <a:spcAft>
                <a:spcPct val="15000"/>
              </a:spcAft>
              <a:buChar char="•"/>
            </a:pPr>
            <a:r>
              <a:rPr lang="en-GB" sz="1900" kern="1200" dirty="0">
                <a:latin typeface="Aptos"/>
              </a:rPr>
              <a:t>Recent mental health assessment trends</a:t>
            </a:r>
            <a:endParaRPr lang="en-US" sz="1900" kern="1200" dirty="0"/>
          </a:p>
        </p:txBody>
      </p:sp>
    </p:spTree>
    <p:extLst>
      <p:ext uri="{BB962C8B-B14F-4D97-AF65-F5344CB8AC3E}">
        <p14:creationId xmlns:p14="http://schemas.microsoft.com/office/powerpoint/2010/main" val="3181388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29C1DF-2899-C269-1EC8-983BBCD3527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B5FBFF-D1D7-980C-12DB-165CEE1EBF96}"/>
              </a:ext>
            </a:extLst>
          </p:cNvPr>
          <p:cNvSpPr>
            <a:spLocks noGrp="1"/>
          </p:cNvSpPr>
          <p:nvPr>
            <p:ph type="title"/>
          </p:nvPr>
        </p:nvSpPr>
        <p:spPr>
          <a:xfrm>
            <a:off x="382478" y="2637756"/>
            <a:ext cx="3277265" cy="1586359"/>
          </a:xfrm>
        </p:spPr>
        <p:txBody>
          <a:bodyPr vert="horz" lIns="91440" tIns="45720" rIns="91440" bIns="45720" rtlCol="0" anchor="ctr">
            <a:normAutofit/>
          </a:bodyPr>
          <a:lstStyle/>
          <a:p>
            <a:pPr algn="ctr"/>
            <a:r>
              <a:rPr lang="en-GB" sz="3100" dirty="0">
                <a:solidFill>
                  <a:srgbClr val="FFFFFF"/>
                </a:solidFill>
                <a:ea typeface="+mj-lt"/>
                <a:cs typeface="+mj-lt"/>
              </a:rPr>
              <a:t>MHRN Example ( Suicide Attempt Outcome)</a:t>
            </a:r>
            <a:endParaRPr lang="en-US" sz="3100" dirty="0">
              <a:solidFill>
                <a:srgbClr val="FFFFFF"/>
              </a:solidFill>
              <a:ea typeface="+mj-lt"/>
              <a:cs typeface="+mj-lt"/>
            </a:endParaRPr>
          </a:p>
        </p:txBody>
      </p:sp>
      <p:sp>
        <p:nvSpPr>
          <p:cNvPr id="4" name="Freeform: Shape 3">
            <a:extLst>
              <a:ext uri="{FF2B5EF4-FFF2-40B4-BE49-F238E27FC236}">
                <a16:creationId xmlns:a16="http://schemas.microsoft.com/office/drawing/2014/main" id="{E6941373-B8E7-B9E8-2A29-E3B341AC72EA}"/>
              </a:ext>
            </a:extLst>
          </p:cNvPr>
          <p:cNvSpPr/>
          <p:nvPr/>
        </p:nvSpPr>
        <p:spPr>
          <a:xfrm>
            <a:off x="4533052" y="779105"/>
            <a:ext cx="6666833" cy="1547617"/>
          </a:xfrm>
          <a:custGeom>
            <a:avLst/>
            <a:gdLst>
              <a:gd name="connsiteX0" fmla="*/ 0 w 6666833"/>
              <a:gd name="connsiteY0" fmla="*/ 257941 h 1547617"/>
              <a:gd name="connsiteX1" fmla="*/ 257941 w 6666833"/>
              <a:gd name="connsiteY1" fmla="*/ 0 h 1547617"/>
              <a:gd name="connsiteX2" fmla="*/ 6408892 w 6666833"/>
              <a:gd name="connsiteY2" fmla="*/ 0 h 1547617"/>
              <a:gd name="connsiteX3" fmla="*/ 6666833 w 6666833"/>
              <a:gd name="connsiteY3" fmla="*/ 257941 h 1547617"/>
              <a:gd name="connsiteX4" fmla="*/ 6666833 w 6666833"/>
              <a:gd name="connsiteY4" fmla="*/ 1289676 h 1547617"/>
              <a:gd name="connsiteX5" fmla="*/ 6408892 w 6666833"/>
              <a:gd name="connsiteY5" fmla="*/ 1547617 h 1547617"/>
              <a:gd name="connsiteX6" fmla="*/ 257941 w 6666833"/>
              <a:gd name="connsiteY6" fmla="*/ 1547617 h 1547617"/>
              <a:gd name="connsiteX7" fmla="*/ 0 w 6666833"/>
              <a:gd name="connsiteY7" fmla="*/ 1289676 h 1547617"/>
              <a:gd name="connsiteX8" fmla="*/ 0 w 6666833"/>
              <a:gd name="connsiteY8" fmla="*/ 257941 h 15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6833" h="1547617">
                <a:moveTo>
                  <a:pt x="0" y="257941"/>
                </a:moveTo>
                <a:cubicBezTo>
                  <a:pt x="0" y="115484"/>
                  <a:pt x="115484" y="0"/>
                  <a:pt x="257941" y="0"/>
                </a:cubicBezTo>
                <a:lnTo>
                  <a:pt x="6408892" y="0"/>
                </a:lnTo>
                <a:cubicBezTo>
                  <a:pt x="6551349" y="0"/>
                  <a:pt x="6666833" y="115484"/>
                  <a:pt x="6666833" y="257941"/>
                </a:cubicBezTo>
                <a:lnTo>
                  <a:pt x="6666833" y="1289676"/>
                </a:lnTo>
                <a:cubicBezTo>
                  <a:pt x="6666833" y="1432133"/>
                  <a:pt x="6551349" y="1547617"/>
                  <a:pt x="6408892" y="1547617"/>
                </a:cubicBezTo>
                <a:lnTo>
                  <a:pt x="257941" y="1547617"/>
                </a:lnTo>
                <a:cubicBezTo>
                  <a:pt x="115484" y="1547617"/>
                  <a:pt x="0" y="1432133"/>
                  <a:pt x="0" y="1289676"/>
                </a:cubicBezTo>
                <a:lnTo>
                  <a:pt x="0" y="257941"/>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16518" tIns="216518" rIns="216518" bIns="216518" numCol="1" spcCol="1270" anchor="ctr" anchorCtr="0">
            <a:noAutofit/>
          </a:bodyPr>
          <a:lstStyle/>
          <a:p>
            <a:pPr marL="0" lvl="0" indent="0" algn="l" defTabSz="1644650">
              <a:lnSpc>
                <a:spcPct val="90000"/>
              </a:lnSpc>
              <a:spcBef>
                <a:spcPct val="0"/>
              </a:spcBef>
              <a:spcAft>
                <a:spcPct val="35000"/>
              </a:spcAft>
              <a:buNone/>
            </a:pPr>
            <a:r>
              <a:rPr lang="en-GB" sz="3700" kern="1200" dirty="0"/>
              <a:t>🎯 </a:t>
            </a:r>
            <a:r>
              <a:rPr lang="en-GB" sz="3700" b="1" kern="1200" dirty="0"/>
              <a:t>Event Flags</a:t>
            </a:r>
            <a:endParaRPr lang="en-US" sz="3700" kern="1200" dirty="0"/>
          </a:p>
        </p:txBody>
      </p:sp>
      <p:sp>
        <p:nvSpPr>
          <p:cNvPr id="6" name="Freeform: Shape 5">
            <a:extLst>
              <a:ext uri="{FF2B5EF4-FFF2-40B4-BE49-F238E27FC236}">
                <a16:creationId xmlns:a16="http://schemas.microsoft.com/office/drawing/2014/main" id="{6642723A-B5D8-CEFD-1831-432D7D343755}"/>
              </a:ext>
            </a:extLst>
          </p:cNvPr>
          <p:cNvSpPr/>
          <p:nvPr/>
        </p:nvSpPr>
        <p:spPr>
          <a:xfrm>
            <a:off x="4533052" y="2326722"/>
            <a:ext cx="6666833" cy="2221110"/>
          </a:xfrm>
          <a:custGeom>
            <a:avLst/>
            <a:gdLst>
              <a:gd name="connsiteX0" fmla="*/ 0 w 6666833"/>
              <a:gd name="connsiteY0" fmla="*/ 0 h 2221110"/>
              <a:gd name="connsiteX1" fmla="*/ 6666833 w 6666833"/>
              <a:gd name="connsiteY1" fmla="*/ 0 h 2221110"/>
              <a:gd name="connsiteX2" fmla="*/ 6666833 w 6666833"/>
              <a:gd name="connsiteY2" fmla="*/ 2221110 h 2221110"/>
              <a:gd name="connsiteX3" fmla="*/ 0 w 6666833"/>
              <a:gd name="connsiteY3" fmla="*/ 2221110 h 2221110"/>
              <a:gd name="connsiteX4" fmla="*/ 0 w 6666833"/>
              <a:gd name="connsiteY4" fmla="*/ 0 h 2221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33" h="2221110">
                <a:moveTo>
                  <a:pt x="0" y="0"/>
                </a:moveTo>
                <a:lnTo>
                  <a:pt x="6666833" y="0"/>
                </a:lnTo>
                <a:lnTo>
                  <a:pt x="6666833" y="2221110"/>
                </a:lnTo>
                <a:lnTo>
                  <a:pt x="0" y="22211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1672" tIns="46990" rIns="263144" bIns="46990" numCol="1" spcCol="1270" anchor="t" anchorCtr="0">
            <a:noAutofit/>
          </a:bodyPr>
          <a:lstStyle/>
          <a:p>
            <a:pPr marL="285750" lvl="1" indent="-285750" algn="l" defTabSz="1289050" rtl="0">
              <a:lnSpc>
                <a:spcPct val="90000"/>
              </a:lnSpc>
              <a:spcBef>
                <a:spcPct val="0"/>
              </a:spcBef>
              <a:spcAft>
                <a:spcPct val="20000"/>
              </a:spcAft>
              <a:buChar char="•"/>
            </a:pPr>
            <a:r>
              <a:rPr lang="en-GB" sz="2900" kern="1200" dirty="0"/>
              <a:t>event30 = 1 if suicide attempt within 30 days after index visit</a:t>
            </a:r>
            <a:r>
              <a:rPr lang="en-GB" sz="2900" kern="1200" dirty="0">
                <a:latin typeface="Aptos Display" panose="020F0302020204030204"/>
              </a:rPr>
              <a:t> else 0</a:t>
            </a:r>
            <a:endParaRPr lang="en-US" sz="2900" kern="1200" dirty="0"/>
          </a:p>
          <a:p>
            <a:pPr marL="285750" lvl="1" indent="-285750" algn="l" defTabSz="1289050" rtl="0">
              <a:lnSpc>
                <a:spcPct val="90000"/>
              </a:lnSpc>
              <a:spcBef>
                <a:spcPct val="0"/>
              </a:spcBef>
              <a:spcAft>
                <a:spcPct val="20000"/>
              </a:spcAft>
              <a:buChar char="•"/>
            </a:pPr>
            <a:r>
              <a:rPr lang="en-GB" sz="2900" kern="1200" dirty="0"/>
              <a:t>event90 = 1 if suicide attempt within 90 days after index visit</a:t>
            </a:r>
            <a:r>
              <a:rPr lang="en-GB" sz="2900" kern="1200" dirty="0">
                <a:solidFill>
                  <a:srgbClr val="000000"/>
                </a:solidFill>
                <a:latin typeface="Aptos Display" panose="020F0302020204030204"/>
              </a:rPr>
              <a:t> </a:t>
            </a:r>
            <a:r>
              <a:rPr lang="en-GB" sz="2900" kern="1200" dirty="0">
                <a:latin typeface="Aptos Display" panose="020F0302020204030204"/>
              </a:rPr>
              <a:t>else</a:t>
            </a:r>
            <a:r>
              <a:rPr lang="en-GB" sz="2900" kern="1200" dirty="0">
                <a:solidFill>
                  <a:srgbClr val="000000"/>
                </a:solidFill>
                <a:latin typeface="Aptos Display" panose="020F0302020204030204"/>
              </a:rPr>
              <a:t> 0</a:t>
            </a:r>
            <a:br>
              <a:rPr lang="en-GB" sz="2900" kern="1200" dirty="0"/>
            </a:br>
            <a:endParaRPr lang="en-US" sz="2900" kern="1200" dirty="0"/>
          </a:p>
        </p:txBody>
      </p:sp>
      <p:sp>
        <p:nvSpPr>
          <p:cNvPr id="7" name="Freeform: Shape 6">
            <a:extLst>
              <a:ext uri="{FF2B5EF4-FFF2-40B4-BE49-F238E27FC236}">
                <a16:creationId xmlns:a16="http://schemas.microsoft.com/office/drawing/2014/main" id="{3495143C-CDCE-80B2-53A1-4FCCD019E2A3}"/>
              </a:ext>
            </a:extLst>
          </p:cNvPr>
          <p:cNvSpPr/>
          <p:nvPr/>
        </p:nvSpPr>
        <p:spPr>
          <a:xfrm>
            <a:off x="4533052" y="4547833"/>
            <a:ext cx="6666833" cy="1547617"/>
          </a:xfrm>
          <a:custGeom>
            <a:avLst/>
            <a:gdLst>
              <a:gd name="connsiteX0" fmla="*/ 0 w 6666833"/>
              <a:gd name="connsiteY0" fmla="*/ 257941 h 1547617"/>
              <a:gd name="connsiteX1" fmla="*/ 257941 w 6666833"/>
              <a:gd name="connsiteY1" fmla="*/ 0 h 1547617"/>
              <a:gd name="connsiteX2" fmla="*/ 6408892 w 6666833"/>
              <a:gd name="connsiteY2" fmla="*/ 0 h 1547617"/>
              <a:gd name="connsiteX3" fmla="*/ 6666833 w 6666833"/>
              <a:gd name="connsiteY3" fmla="*/ 257941 h 1547617"/>
              <a:gd name="connsiteX4" fmla="*/ 6666833 w 6666833"/>
              <a:gd name="connsiteY4" fmla="*/ 1289676 h 1547617"/>
              <a:gd name="connsiteX5" fmla="*/ 6408892 w 6666833"/>
              <a:gd name="connsiteY5" fmla="*/ 1547617 h 1547617"/>
              <a:gd name="connsiteX6" fmla="*/ 257941 w 6666833"/>
              <a:gd name="connsiteY6" fmla="*/ 1547617 h 1547617"/>
              <a:gd name="connsiteX7" fmla="*/ 0 w 6666833"/>
              <a:gd name="connsiteY7" fmla="*/ 1289676 h 1547617"/>
              <a:gd name="connsiteX8" fmla="*/ 0 w 6666833"/>
              <a:gd name="connsiteY8" fmla="*/ 257941 h 15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6833" h="1547617">
                <a:moveTo>
                  <a:pt x="0" y="257941"/>
                </a:moveTo>
                <a:cubicBezTo>
                  <a:pt x="0" y="115484"/>
                  <a:pt x="115484" y="0"/>
                  <a:pt x="257941" y="0"/>
                </a:cubicBezTo>
                <a:lnTo>
                  <a:pt x="6408892" y="0"/>
                </a:lnTo>
                <a:cubicBezTo>
                  <a:pt x="6551349" y="0"/>
                  <a:pt x="6666833" y="115484"/>
                  <a:pt x="6666833" y="257941"/>
                </a:cubicBezTo>
                <a:lnTo>
                  <a:pt x="6666833" y="1289676"/>
                </a:lnTo>
                <a:cubicBezTo>
                  <a:pt x="6666833" y="1432133"/>
                  <a:pt x="6551349" y="1547617"/>
                  <a:pt x="6408892" y="1547617"/>
                </a:cubicBezTo>
                <a:lnTo>
                  <a:pt x="257941" y="1547617"/>
                </a:lnTo>
                <a:cubicBezTo>
                  <a:pt x="115484" y="1547617"/>
                  <a:pt x="0" y="1432133"/>
                  <a:pt x="0" y="1289676"/>
                </a:cubicBezTo>
                <a:lnTo>
                  <a:pt x="0" y="257941"/>
                </a:lnTo>
                <a:close/>
              </a:path>
            </a:pathLst>
          </a:custGeom>
        </p:spPr>
        <p:style>
          <a:lnRef idx="0">
            <a:schemeClr val="lt1">
              <a:hueOff val="0"/>
              <a:satOff val="0"/>
              <a:lumOff val="0"/>
              <a:alphaOff val="0"/>
            </a:schemeClr>
          </a:lnRef>
          <a:fillRef idx="3">
            <a:schemeClr val="accent5">
              <a:hueOff val="-12152150"/>
              <a:satOff val="-826"/>
              <a:lumOff val="1961"/>
              <a:alphaOff val="0"/>
            </a:schemeClr>
          </a:fillRef>
          <a:effectRef idx="2">
            <a:schemeClr val="accent5">
              <a:hueOff val="-12152150"/>
              <a:satOff val="-826"/>
              <a:lumOff val="1961"/>
              <a:alphaOff val="0"/>
            </a:schemeClr>
          </a:effectRef>
          <a:fontRef idx="minor">
            <a:schemeClr val="lt1"/>
          </a:fontRef>
        </p:style>
        <p:txBody>
          <a:bodyPr spcFirstLastPara="0" vert="horz" wrap="square" lIns="216518" tIns="216518" rIns="216518" bIns="216518" numCol="1" spcCol="1270" anchor="ctr" anchorCtr="0">
            <a:noAutofit/>
          </a:bodyPr>
          <a:lstStyle/>
          <a:p>
            <a:pPr marL="0" lvl="0" indent="0" algn="l" defTabSz="1644650">
              <a:lnSpc>
                <a:spcPct val="90000"/>
              </a:lnSpc>
              <a:spcBef>
                <a:spcPct val="0"/>
              </a:spcBef>
              <a:spcAft>
                <a:spcPct val="35000"/>
              </a:spcAft>
              <a:buNone/>
            </a:pPr>
            <a:r>
              <a:rPr lang="en-GB" sz="3700" kern="1200" dirty="0"/>
              <a:t>🟩 </a:t>
            </a:r>
            <a:r>
              <a:rPr lang="en-GB" sz="3700" b="1" kern="1200" dirty="0"/>
              <a:t>Target Outcomes for Binary Classification</a:t>
            </a:r>
            <a:endParaRPr lang="en-US" sz="3700" kern="1200" dirty="0"/>
          </a:p>
        </p:txBody>
      </p:sp>
    </p:spTree>
    <p:extLst>
      <p:ext uri="{BB962C8B-B14F-4D97-AF65-F5344CB8AC3E}">
        <p14:creationId xmlns:p14="http://schemas.microsoft.com/office/powerpoint/2010/main" val="1275138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D4F4E9-0F49-216A-C42D-260FE3B41BD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C8DBD-E4ED-54A7-4B06-84052E1D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491AFB8-27D5-D349-D536-C4F57948B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7EA7016-1D0C-F26C-8348-C93A48CC2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C232785-ED26-F418-C1F9-F73612FB7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2B4E9E5-292C-7FBC-A768-C28DF75E0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390F83CC-86A7-3965-82BC-DB716C907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52AF12-05CD-DA9E-941C-B964BA881A91}"/>
              </a:ext>
            </a:extLst>
          </p:cNvPr>
          <p:cNvSpPr>
            <a:spLocks noGrp="1"/>
          </p:cNvSpPr>
          <p:nvPr>
            <p:ph type="title"/>
          </p:nvPr>
        </p:nvSpPr>
        <p:spPr>
          <a:xfrm>
            <a:off x="586478" y="3104474"/>
            <a:ext cx="2873528" cy="723393"/>
          </a:xfrm>
        </p:spPr>
        <p:txBody>
          <a:bodyPr anchor="b">
            <a:normAutofit/>
          </a:bodyPr>
          <a:lstStyle/>
          <a:p>
            <a:pPr algn="ctr"/>
            <a:r>
              <a:rPr lang="en-GB" sz="4000" dirty="0">
                <a:solidFill>
                  <a:srgbClr val="FFFFFF"/>
                </a:solidFill>
                <a:ea typeface="+mj-lt"/>
                <a:cs typeface="+mj-lt"/>
              </a:rPr>
              <a:t>Conclusion</a:t>
            </a:r>
            <a:endParaRPr lang="en-GB" sz="4000" dirty="0">
              <a:solidFill>
                <a:srgbClr val="FFFFFF"/>
              </a:solidFill>
            </a:endParaRPr>
          </a:p>
        </p:txBody>
      </p:sp>
      <p:sp>
        <p:nvSpPr>
          <p:cNvPr id="4" name="Freeform: Shape 3">
            <a:extLst>
              <a:ext uri="{FF2B5EF4-FFF2-40B4-BE49-F238E27FC236}">
                <a16:creationId xmlns:a16="http://schemas.microsoft.com/office/drawing/2014/main" id="{E3FB8CAC-C285-B2F0-C24A-BAA0E1EC64B7}"/>
              </a:ext>
            </a:extLst>
          </p:cNvPr>
          <p:cNvSpPr/>
          <p:nvPr/>
        </p:nvSpPr>
        <p:spPr>
          <a:xfrm>
            <a:off x="4671052" y="657752"/>
            <a:ext cx="6900833" cy="669240"/>
          </a:xfrm>
          <a:custGeom>
            <a:avLst/>
            <a:gdLst>
              <a:gd name="connsiteX0" fmla="*/ 0 w 6900833"/>
              <a:gd name="connsiteY0" fmla="*/ 111542 h 669240"/>
              <a:gd name="connsiteX1" fmla="*/ 111542 w 6900833"/>
              <a:gd name="connsiteY1" fmla="*/ 0 h 669240"/>
              <a:gd name="connsiteX2" fmla="*/ 6789291 w 6900833"/>
              <a:gd name="connsiteY2" fmla="*/ 0 h 669240"/>
              <a:gd name="connsiteX3" fmla="*/ 6900833 w 6900833"/>
              <a:gd name="connsiteY3" fmla="*/ 111542 h 669240"/>
              <a:gd name="connsiteX4" fmla="*/ 6900833 w 6900833"/>
              <a:gd name="connsiteY4" fmla="*/ 557698 h 669240"/>
              <a:gd name="connsiteX5" fmla="*/ 6789291 w 6900833"/>
              <a:gd name="connsiteY5" fmla="*/ 669240 h 669240"/>
              <a:gd name="connsiteX6" fmla="*/ 111542 w 6900833"/>
              <a:gd name="connsiteY6" fmla="*/ 669240 h 669240"/>
              <a:gd name="connsiteX7" fmla="*/ 0 w 6900833"/>
              <a:gd name="connsiteY7" fmla="*/ 557698 h 669240"/>
              <a:gd name="connsiteX8" fmla="*/ 0 w 6900833"/>
              <a:gd name="connsiteY8" fmla="*/ 111542 h 66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0833" h="669240">
                <a:moveTo>
                  <a:pt x="0" y="111542"/>
                </a:moveTo>
                <a:cubicBezTo>
                  <a:pt x="0" y="49939"/>
                  <a:pt x="49939" y="0"/>
                  <a:pt x="111542" y="0"/>
                </a:cubicBezTo>
                <a:lnTo>
                  <a:pt x="6789291" y="0"/>
                </a:lnTo>
                <a:cubicBezTo>
                  <a:pt x="6850894" y="0"/>
                  <a:pt x="6900833" y="49939"/>
                  <a:pt x="6900833" y="111542"/>
                </a:cubicBezTo>
                <a:lnTo>
                  <a:pt x="6900833" y="557698"/>
                </a:lnTo>
                <a:cubicBezTo>
                  <a:pt x="6900833" y="619301"/>
                  <a:pt x="6850894" y="669240"/>
                  <a:pt x="6789291" y="669240"/>
                </a:cubicBezTo>
                <a:lnTo>
                  <a:pt x="111542" y="669240"/>
                </a:lnTo>
                <a:cubicBezTo>
                  <a:pt x="49939" y="669240"/>
                  <a:pt x="0" y="619301"/>
                  <a:pt x="0" y="557698"/>
                </a:cubicBezTo>
                <a:lnTo>
                  <a:pt x="0" y="111542"/>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31730" tIns="131730" rIns="131730" bIns="131730" numCol="1" spcCol="1270" anchor="ctr" anchorCtr="0">
            <a:noAutofit/>
          </a:bodyPr>
          <a:lstStyle/>
          <a:p>
            <a:pPr marL="0" lvl="0" indent="0" algn="l" defTabSz="1155700">
              <a:lnSpc>
                <a:spcPct val="90000"/>
              </a:lnSpc>
              <a:spcBef>
                <a:spcPct val="0"/>
              </a:spcBef>
              <a:spcAft>
                <a:spcPct val="35000"/>
              </a:spcAft>
              <a:buNone/>
            </a:pPr>
            <a:r>
              <a:rPr lang="en-GB" sz="2600" kern="1200" dirty="0"/>
              <a:t>✅ </a:t>
            </a:r>
            <a:r>
              <a:rPr lang="en-GB" sz="2600" b="1" kern="1200" dirty="0"/>
              <a:t>Standardized Feature Extraction</a:t>
            </a:r>
            <a:endParaRPr lang="en-US" sz="2600" kern="1200" dirty="0"/>
          </a:p>
        </p:txBody>
      </p:sp>
      <p:sp>
        <p:nvSpPr>
          <p:cNvPr id="6" name="Freeform: Shape 5">
            <a:extLst>
              <a:ext uri="{FF2B5EF4-FFF2-40B4-BE49-F238E27FC236}">
                <a16:creationId xmlns:a16="http://schemas.microsoft.com/office/drawing/2014/main" id="{02F83717-7444-A73E-327D-35A848FA72DC}"/>
              </a:ext>
            </a:extLst>
          </p:cNvPr>
          <p:cNvSpPr/>
          <p:nvPr/>
        </p:nvSpPr>
        <p:spPr>
          <a:xfrm>
            <a:off x="4671052" y="1326992"/>
            <a:ext cx="6900833" cy="632385"/>
          </a:xfrm>
          <a:custGeom>
            <a:avLst/>
            <a:gdLst>
              <a:gd name="connsiteX0" fmla="*/ 0 w 6900833"/>
              <a:gd name="connsiteY0" fmla="*/ 0 h 632385"/>
              <a:gd name="connsiteX1" fmla="*/ 6900833 w 6900833"/>
              <a:gd name="connsiteY1" fmla="*/ 0 h 632385"/>
              <a:gd name="connsiteX2" fmla="*/ 6900833 w 6900833"/>
              <a:gd name="connsiteY2" fmla="*/ 632385 h 632385"/>
              <a:gd name="connsiteX3" fmla="*/ 0 w 6900833"/>
              <a:gd name="connsiteY3" fmla="*/ 632385 h 632385"/>
              <a:gd name="connsiteX4" fmla="*/ 0 w 6900833"/>
              <a:gd name="connsiteY4" fmla="*/ 0 h 632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0833" h="632385">
                <a:moveTo>
                  <a:pt x="0" y="0"/>
                </a:moveTo>
                <a:lnTo>
                  <a:pt x="6900833" y="0"/>
                </a:lnTo>
                <a:lnTo>
                  <a:pt x="6900833" y="632385"/>
                </a:lnTo>
                <a:lnTo>
                  <a:pt x="0" y="6323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9101"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GB" sz="2000" kern="1200" dirty="0"/>
              <a:t>Leverage OMOP-Learn to improve </a:t>
            </a:r>
            <a:r>
              <a:rPr lang="en-GB" sz="2000" b="1" kern="1200" dirty="0"/>
              <a:t>reproducibility</a:t>
            </a:r>
            <a:r>
              <a:rPr lang="en-GB" sz="2000" kern="1200" dirty="0"/>
              <a:t> and </a:t>
            </a:r>
            <a:r>
              <a:rPr lang="en-GB" sz="2000" b="1" kern="1200" dirty="0"/>
              <a:t>interoperability</a:t>
            </a:r>
            <a:endParaRPr lang="en-US" sz="2000" kern="1200" dirty="0"/>
          </a:p>
        </p:txBody>
      </p:sp>
      <p:sp>
        <p:nvSpPr>
          <p:cNvPr id="7" name="Freeform: Shape 6">
            <a:extLst>
              <a:ext uri="{FF2B5EF4-FFF2-40B4-BE49-F238E27FC236}">
                <a16:creationId xmlns:a16="http://schemas.microsoft.com/office/drawing/2014/main" id="{C2091068-A23D-E0E5-56EA-51405DA354FC}"/>
              </a:ext>
            </a:extLst>
          </p:cNvPr>
          <p:cNvSpPr/>
          <p:nvPr/>
        </p:nvSpPr>
        <p:spPr>
          <a:xfrm>
            <a:off x="4671052" y="1959377"/>
            <a:ext cx="6900833" cy="669240"/>
          </a:xfrm>
          <a:custGeom>
            <a:avLst/>
            <a:gdLst>
              <a:gd name="connsiteX0" fmla="*/ 0 w 6900833"/>
              <a:gd name="connsiteY0" fmla="*/ 111542 h 669240"/>
              <a:gd name="connsiteX1" fmla="*/ 111542 w 6900833"/>
              <a:gd name="connsiteY1" fmla="*/ 0 h 669240"/>
              <a:gd name="connsiteX2" fmla="*/ 6789291 w 6900833"/>
              <a:gd name="connsiteY2" fmla="*/ 0 h 669240"/>
              <a:gd name="connsiteX3" fmla="*/ 6900833 w 6900833"/>
              <a:gd name="connsiteY3" fmla="*/ 111542 h 669240"/>
              <a:gd name="connsiteX4" fmla="*/ 6900833 w 6900833"/>
              <a:gd name="connsiteY4" fmla="*/ 557698 h 669240"/>
              <a:gd name="connsiteX5" fmla="*/ 6789291 w 6900833"/>
              <a:gd name="connsiteY5" fmla="*/ 669240 h 669240"/>
              <a:gd name="connsiteX6" fmla="*/ 111542 w 6900833"/>
              <a:gd name="connsiteY6" fmla="*/ 669240 h 669240"/>
              <a:gd name="connsiteX7" fmla="*/ 0 w 6900833"/>
              <a:gd name="connsiteY7" fmla="*/ 557698 h 669240"/>
              <a:gd name="connsiteX8" fmla="*/ 0 w 6900833"/>
              <a:gd name="connsiteY8" fmla="*/ 111542 h 66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0833" h="669240">
                <a:moveTo>
                  <a:pt x="0" y="111542"/>
                </a:moveTo>
                <a:cubicBezTo>
                  <a:pt x="0" y="49939"/>
                  <a:pt x="49939" y="0"/>
                  <a:pt x="111542" y="0"/>
                </a:cubicBezTo>
                <a:lnTo>
                  <a:pt x="6789291" y="0"/>
                </a:lnTo>
                <a:cubicBezTo>
                  <a:pt x="6850894" y="0"/>
                  <a:pt x="6900833" y="49939"/>
                  <a:pt x="6900833" y="111542"/>
                </a:cubicBezTo>
                <a:lnTo>
                  <a:pt x="6900833" y="557698"/>
                </a:lnTo>
                <a:cubicBezTo>
                  <a:pt x="6900833" y="619301"/>
                  <a:pt x="6850894" y="669240"/>
                  <a:pt x="6789291" y="669240"/>
                </a:cubicBezTo>
                <a:lnTo>
                  <a:pt x="111542" y="669240"/>
                </a:lnTo>
                <a:cubicBezTo>
                  <a:pt x="49939" y="669240"/>
                  <a:pt x="0" y="619301"/>
                  <a:pt x="0" y="557698"/>
                </a:cubicBezTo>
                <a:lnTo>
                  <a:pt x="0" y="111542"/>
                </a:lnTo>
                <a:close/>
              </a:path>
            </a:pathLst>
          </a:custGeom>
        </p:spPr>
        <p:style>
          <a:lnRef idx="0">
            <a:schemeClr val="lt1">
              <a:hueOff val="0"/>
              <a:satOff val="0"/>
              <a:lumOff val="0"/>
              <a:alphaOff val="0"/>
            </a:schemeClr>
          </a:lnRef>
          <a:fillRef idx="3">
            <a:schemeClr val="accent5">
              <a:hueOff val="-6076075"/>
              <a:satOff val="-413"/>
              <a:lumOff val="981"/>
              <a:alphaOff val="0"/>
            </a:schemeClr>
          </a:fillRef>
          <a:effectRef idx="2">
            <a:schemeClr val="accent5">
              <a:hueOff val="-6076075"/>
              <a:satOff val="-413"/>
              <a:lumOff val="981"/>
              <a:alphaOff val="0"/>
            </a:schemeClr>
          </a:effectRef>
          <a:fontRef idx="minor">
            <a:schemeClr val="lt1"/>
          </a:fontRef>
        </p:style>
        <p:txBody>
          <a:bodyPr spcFirstLastPara="0" vert="horz" wrap="square" lIns="131730" tIns="131730" rIns="131730" bIns="131730" numCol="1" spcCol="1270" anchor="ctr" anchorCtr="0">
            <a:noAutofit/>
          </a:bodyPr>
          <a:lstStyle/>
          <a:p>
            <a:pPr marL="0" lvl="0" indent="0" algn="l" defTabSz="1155700">
              <a:lnSpc>
                <a:spcPct val="90000"/>
              </a:lnSpc>
              <a:spcBef>
                <a:spcPct val="0"/>
              </a:spcBef>
              <a:spcAft>
                <a:spcPct val="35000"/>
              </a:spcAft>
              <a:buNone/>
            </a:pPr>
            <a:r>
              <a:rPr lang="en-GB" sz="2600" kern="1200" dirty="0"/>
              <a:t>🔍 </a:t>
            </a:r>
            <a:r>
              <a:rPr lang="en-GB" sz="2600" b="1" kern="1200" dirty="0"/>
              <a:t>Flexible Feature Definition</a:t>
            </a:r>
            <a:endParaRPr lang="en-US" sz="2600" kern="1200" dirty="0"/>
          </a:p>
        </p:txBody>
      </p:sp>
      <p:sp>
        <p:nvSpPr>
          <p:cNvPr id="8" name="Freeform: Shape 7">
            <a:extLst>
              <a:ext uri="{FF2B5EF4-FFF2-40B4-BE49-F238E27FC236}">
                <a16:creationId xmlns:a16="http://schemas.microsoft.com/office/drawing/2014/main" id="{33A6DD02-A88D-68F1-63E2-D9CB4A471F52}"/>
              </a:ext>
            </a:extLst>
          </p:cNvPr>
          <p:cNvSpPr/>
          <p:nvPr/>
        </p:nvSpPr>
        <p:spPr>
          <a:xfrm>
            <a:off x="4671052" y="2628617"/>
            <a:ext cx="6900833" cy="1668420"/>
          </a:xfrm>
          <a:custGeom>
            <a:avLst/>
            <a:gdLst>
              <a:gd name="connsiteX0" fmla="*/ 0 w 6900833"/>
              <a:gd name="connsiteY0" fmla="*/ 0 h 1668420"/>
              <a:gd name="connsiteX1" fmla="*/ 6900833 w 6900833"/>
              <a:gd name="connsiteY1" fmla="*/ 0 h 1668420"/>
              <a:gd name="connsiteX2" fmla="*/ 6900833 w 6900833"/>
              <a:gd name="connsiteY2" fmla="*/ 1668420 h 1668420"/>
              <a:gd name="connsiteX3" fmla="*/ 0 w 6900833"/>
              <a:gd name="connsiteY3" fmla="*/ 1668420 h 1668420"/>
              <a:gd name="connsiteX4" fmla="*/ 0 w 6900833"/>
              <a:gd name="connsiteY4" fmla="*/ 0 h 1668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0833" h="1668420">
                <a:moveTo>
                  <a:pt x="0" y="0"/>
                </a:moveTo>
                <a:lnTo>
                  <a:pt x="6900833" y="0"/>
                </a:lnTo>
                <a:lnTo>
                  <a:pt x="6900833" y="1668420"/>
                </a:lnTo>
                <a:lnTo>
                  <a:pt x="0" y="16684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910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GB" sz="2000" kern="1200" dirty="0"/>
              <a:t>Allows construction of:</a:t>
            </a:r>
            <a:endParaRPr lang="en-US" sz="2000" kern="1200" dirty="0"/>
          </a:p>
          <a:p>
            <a:pPr marL="457200" lvl="2" indent="-228600" algn="l" defTabSz="889000">
              <a:lnSpc>
                <a:spcPct val="90000"/>
              </a:lnSpc>
              <a:spcBef>
                <a:spcPct val="0"/>
              </a:spcBef>
              <a:spcAft>
                <a:spcPct val="20000"/>
              </a:spcAft>
              <a:buChar char="•"/>
            </a:pPr>
            <a:r>
              <a:rPr lang="en-GB" sz="2000" kern="1200" dirty="0"/>
              <a:t>Cumulative risk variables (e.g., dep_dx_pre5y_noi_cumulative)</a:t>
            </a:r>
            <a:endParaRPr lang="en-US" sz="2000" kern="1200" dirty="0"/>
          </a:p>
          <a:p>
            <a:pPr marL="457200" lvl="2" indent="-228600" algn="l" defTabSz="889000">
              <a:lnSpc>
                <a:spcPct val="90000"/>
              </a:lnSpc>
              <a:spcBef>
                <a:spcPct val="0"/>
              </a:spcBef>
              <a:spcAft>
                <a:spcPct val="20000"/>
              </a:spcAft>
              <a:buChar char="•"/>
            </a:pPr>
            <a:r>
              <a:rPr lang="en-GB" sz="2000" kern="1200" dirty="0"/>
              <a:t>Time-proximal flags (e.g., event30, any_sui_att_pre3m)</a:t>
            </a:r>
            <a:endParaRPr lang="en-US" sz="2000" kern="1200" dirty="0"/>
          </a:p>
          <a:p>
            <a:pPr marL="457200" lvl="2" indent="-228600" algn="l" defTabSz="889000">
              <a:lnSpc>
                <a:spcPct val="90000"/>
              </a:lnSpc>
              <a:spcBef>
                <a:spcPct val="0"/>
              </a:spcBef>
              <a:spcAft>
                <a:spcPct val="20000"/>
              </a:spcAft>
              <a:buChar char="•"/>
            </a:pPr>
            <a:r>
              <a:rPr lang="en-GB" sz="2000" kern="1200" dirty="0"/>
              <a:t>Modality-based features (e.g., PHQ9 mode)</a:t>
            </a:r>
            <a:endParaRPr lang="en-US" sz="2000" kern="1200" dirty="0"/>
          </a:p>
        </p:txBody>
      </p:sp>
      <p:sp>
        <p:nvSpPr>
          <p:cNvPr id="10" name="Freeform: Shape 9">
            <a:extLst>
              <a:ext uri="{FF2B5EF4-FFF2-40B4-BE49-F238E27FC236}">
                <a16:creationId xmlns:a16="http://schemas.microsoft.com/office/drawing/2014/main" id="{460D476D-650C-45F5-EE37-5A018D29F140}"/>
              </a:ext>
            </a:extLst>
          </p:cNvPr>
          <p:cNvSpPr/>
          <p:nvPr/>
        </p:nvSpPr>
        <p:spPr>
          <a:xfrm>
            <a:off x="4671052" y="4297037"/>
            <a:ext cx="6900833" cy="669240"/>
          </a:xfrm>
          <a:custGeom>
            <a:avLst/>
            <a:gdLst>
              <a:gd name="connsiteX0" fmla="*/ 0 w 6900833"/>
              <a:gd name="connsiteY0" fmla="*/ 111542 h 669240"/>
              <a:gd name="connsiteX1" fmla="*/ 111542 w 6900833"/>
              <a:gd name="connsiteY1" fmla="*/ 0 h 669240"/>
              <a:gd name="connsiteX2" fmla="*/ 6789291 w 6900833"/>
              <a:gd name="connsiteY2" fmla="*/ 0 h 669240"/>
              <a:gd name="connsiteX3" fmla="*/ 6900833 w 6900833"/>
              <a:gd name="connsiteY3" fmla="*/ 111542 h 669240"/>
              <a:gd name="connsiteX4" fmla="*/ 6900833 w 6900833"/>
              <a:gd name="connsiteY4" fmla="*/ 557698 h 669240"/>
              <a:gd name="connsiteX5" fmla="*/ 6789291 w 6900833"/>
              <a:gd name="connsiteY5" fmla="*/ 669240 h 669240"/>
              <a:gd name="connsiteX6" fmla="*/ 111542 w 6900833"/>
              <a:gd name="connsiteY6" fmla="*/ 669240 h 669240"/>
              <a:gd name="connsiteX7" fmla="*/ 0 w 6900833"/>
              <a:gd name="connsiteY7" fmla="*/ 557698 h 669240"/>
              <a:gd name="connsiteX8" fmla="*/ 0 w 6900833"/>
              <a:gd name="connsiteY8" fmla="*/ 111542 h 66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0833" h="669240">
                <a:moveTo>
                  <a:pt x="0" y="111542"/>
                </a:moveTo>
                <a:cubicBezTo>
                  <a:pt x="0" y="49939"/>
                  <a:pt x="49939" y="0"/>
                  <a:pt x="111542" y="0"/>
                </a:cubicBezTo>
                <a:lnTo>
                  <a:pt x="6789291" y="0"/>
                </a:lnTo>
                <a:cubicBezTo>
                  <a:pt x="6850894" y="0"/>
                  <a:pt x="6900833" y="49939"/>
                  <a:pt x="6900833" y="111542"/>
                </a:cubicBezTo>
                <a:lnTo>
                  <a:pt x="6900833" y="557698"/>
                </a:lnTo>
                <a:cubicBezTo>
                  <a:pt x="6900833" y="619301"/>
                  <a:pt x="6850894" y="669240"/>
                  <a:pt x="6789291" y="669240"/>
                </a:cubicBezTo>
                <a:lnTo>
                  <a:pt x="111542" y="669240"/>
                </a:lnTo>
                <a:cubicBezTo>
                  <a:pt x="49939" y="669240"/>
                  <a:pt x="0" y="619301"/>
                  <a:pt x="0" y="557698"/>
                </a:cubicBezTo>
                <a:lnTo>
                  <a:pt x="0" y="111542"/>
                </a:lnTo>
                <a:close/>
              </a:path>
            </a:pathLst>
          </a:custGeom>
        </p:spPr>
        <p:style>
          <a:lnRef idx="0">
            <a:schemeClr val="lt1">
              <a:hueOff val="0"/>
              <a:satOff val="0"/>
              <a:lumOff val="0"/>
              <a:alphaOff val="0"/>
            </a:schemeClr>
          </a:lnRef>
          <a:fillRef idx="3">
            <a:schemeClr val="accent5">
              <a:hueOff val="-12152150"/>
              <a:satOff val="-826"/>
              <a:lumOff val="1961"/>
              <a:alphaOff val="0"/>
            </a:schemeClr>
          </a:fillRef>
          <a:effectRef idx="2">
            <a:schemeClr val="accent5">
              <a:hueOff val="-12152150"/>
              <a:satOff val="-826"/>
              <a:lumOff val="1961"/>
              <a:alphaOff val="0"/>
            </a:schemeClr>
          </a:effectRef>
          <a:fontRef idx="minor">
            <a:schemeClr val="lt1"/>
          </a:fontRef>
        </p:style>
        <p:txBody>
          <a:bodyPr spcFirstLastPara="0" vert="horz" wrap="square" lIns="131730" tIns="131730" rIns="131730" bIns="131730" numCol="1" spcCol="1270" anchor="ctr" anchorCtr="0">
            <a:noAutofit/>
          </a:bodyPr>
          <a:lstStyle/>
          <a:p>
            <a:pPr marL="0" lvl="0" indent="0" algn="l" defTabSz="1155700">
              <a:lnSpc>
                <a:spcPct val="90000"/>
              </a:lnSpc>
              <a:spcBef>
                <a:spcPct val="0"/>
              </a:spcBef>
              <a:spcAft>
                <a:spcPct val="35000"/>
              </a:spcAft>
              <a:buNone/>
            </a:pPr>
            <a:r>
              <a:rPr lang="en-GB" sz="2600" kern="1200" dirty="0"/>
              <a:t>📊 </a:t>
            </a:r>
            <a:r>
              <a:rPr lang="en-GB" sz="2600" b="1" kern="1200" dirty="0"/>
              <a:t>Scalable and Parallelized</a:t>
            </a:r>
            <a:endParaRPr lang="en-US" sz="2600" kern="1200" dirty="0"/>
          </a:p>
        </p:txBody>
      </p:sp>
      <p:sp>
        <p:nvSpPr>
          <p:cNvPr id="12" name="Freeform: Shape 11">
            <a:extLst>
              <a:ext uri="{FF2B5EF4-FFF2-40B4-BE49-F238E27FC236}">
                <a16:creationId xmlns:a16="http://schemas.microsoft.com/office/drawing/2014/main" id="{4BA8CA63-9A5A-EFA2-DFE7-8F9D2B3756DE}"/>
              </a:ext>
            </a:extLst>
          </p:cNvPr>
          <p:cNvSpPr/>
          <p:nvPr/>
        </p:nvSpPr>
        <p:spPr>
          <a:xfrm>
            <a:off x="4671052" y="4966277"/>
            <a:ext cx="6900833" cy="1264770"/>
          </a:xfrm>
          <a:custGeom>
            <a:avLst/>
            <a:gdLst>
              <a:gd name="connsiteX0" fmla="*/ 0 w 6900833"/>
              <a:gd name="connsiteY0" fmla="*/ 0 h 1264770"/>
              <a:gd name="connsiteX1" fmla="*/ 6900833 w 6900833"/>
              <a:gd name="connsiteY1" fmla="*/ 0 h 1264770"/>
              <a:gd name="connsiteX2" fmla="*/ 6900833 w 6900833"/>
              <a:gd name="connsiteY2" fmla="*/ 1264770 h 1264770"/>
              <a:gd name="connsiteX3" fmla="*/ 0 w 6900833"/>
              <a:gd name="connsiteY3" fmla="*/ 1264770 h 1264770"/>
              <a:gd name="connsiteX4" fmla="*/ 0 w 6900833"/>
              <a:gd name="connsiteY4" fmla="*/ 0 h 1264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0833" h="1264770">
                <a:moveTo>
                  <a:pt x="0" y="0"/>
                </a:moveTo>
                <a:lnTo>
                  <a:pt x="6900833" y="0"/>
                </a:lnTo>
                <a:lnTo>
                  <a:pt x="6900833" y="1264770"/>
                </a:lnTo>
                <a:lnTo>
                  <a:pt x="0" y="12647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910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GB" sz="2000" kern="1200" dirty="0"/>
              <a:t>Efficient processing of large MHRN cohorts via multiprocessing</a:t>
            </a:r>
            <a:endParaRPr lang="en-US" sz="2000" kern="1200" dirty="0"/>
          </a:p>
          <a:p>
            <a:pPr marL="228600" lvl="1" indent="-228600" algn="l" defTabSz="889000">
              <a:lnSpc>
                <a:spcPct val="90000"/>
              </a:lnSpc>
              <a:spcBef>
                <a:spcPct val="0"/>
              </a:spcBef>
              <a:spcAft>
                <a:spcPct val="20000"/>
              </a:spcAft>
              <a:buChar char="•"/>
            </a:pPr>
            <a:r>
              <a:rPr lang="en-GB" sz="2000" kern="1200" dirty="0"/>
              <a:t>Prepares </a:t>
            </a:r>
            <a:r>
              <a:rPr lang="en-GB" sz="2000" b="1" kern="1200" dirty="0"/>
              <a:t>one-hot encoded feature matrix</a:t>
            </a:r>
            <a:r>
              <a:rPr lang="en-GB" sz="2000" kern="1200" dirty="0"/>
              <a:t> ready for machine learning</a:t>
            </a:r>
            <a:endParaRPr lang="en-US" sz="2000" kern="1200" dirty="0"/>
          </a:p>
        </p:txBody>
      </p:sp>
    </p:spTree>
    <p:extLst>
      <p:ext uri="{BB962C8B-B14F-4D97-AF65-F5344CB8AC3E}">
        <p14:creationId xmlns:p14="http://schemas.microsoft.com/office/powerpoint/2010/main" val="1419116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07D35F0-51B2-4022-BAD2-2B610F04D3EF}"/>
              </a:ext>
              <a:ext uri="{C183D7F6-B498-43B3-948B-1728B52AA6E4}">
                <adec:decorative xmlns:adec="http://schemas.microsoft.com/office/drawing/2017/decorative" val="1"/>
              </a:ext>
            </a:extLst>
          </p:cNvPr>
          <p:cNvSpPr/>
          <p:nvPr/>
        </p:nvSpPr>
        <p:spPr>
          <a:xfrm rot="1999364">
            <a:off x="940640" y="598317"/>
            <a:ext cx="2832810" cy="5685913"/>
          </a:xfrm>
          <a:custGeom>
            <a:avLst/>
            <a:gdLst>
              <a:gd name="connsiteX0" fmla="*/ 0 w 2832810"/>
              <a:gd name="connsiteY0" fmla="*/ 1862417 h 6144943"/>
              <a:gd name="connsiteX1" fmla="*/ 2832810 w 2832810"/>
              <a:gd name="connsiteY1" fmla="*/ 0 h 6144943"/>
              <a:gd name="connsiteX2" fmla="*/ 2832810 w 2832810"/>
              <a:gd name="connsiteY2" fmla="*/ 6133580 h 6144943"/>
              <a:gd name="connsiteX3" fmla="*/ 2815527 w 2832810"/>
              <a:gd name="connsiteY3" fmla="*/ 6144943 h 6144943"/>
              <a:gd name="connsiteX4" fmla="*/ 0 w 2832810"/>
              <a:gd name="connsiteY4" fmla="*/ 1862417 h 6144943"/>
              <a:gd name="connsiteX0" fmla="*/ 0 w 2832810"/>
              <a:gd name="connsiteY0" fmla="*/ 1862417 h 6133580"/>
              <a:gd name="connsiteX1" fmla="*/ 2832810 w 2832810"/>
              <a:gd name="connsiteY1" fmla="*/ 0 h 6133580"/>
              <a:gd name="connsiteX2" fmla="*/ 2832810 w 2832810"/>
              <a:gd name="connsiteY2" fmla="*/ 6133580 h 6133580"/>
              <a:gd name="connsiteX3" fmla="*/ 2503389 w 2832810"/>
              <a:gd name="connsiteY3" fmla="*/ 5658609 h 6133580"/>
              <a:gd name="connsiteX4" fmla="*/ 0 w 2832810"/>
              <a:gd name="connsiteY4" fmla="*/ 1862417 h 6133580"/>
              <a:gd name="connsiteX0" fmla="*/ 0 w 2832810"/>
              <a:gd name="connsiteY0" fmla="*/ 1862417 h 5685913"/>
              <a:gd name="connsiteX1" fmla="*/ 2832810 w 2832810"/>
              <a:gd name="connsiteY1" fmla="*/ 0 h 5685913"/>
              <a:gd name="connsiteX2" fmla="*/ 2508095 w 2832810"/>
              <a:gd name="connsiteY2" fmla="*/ 5685913 h 5685913"/>
              <a:gd name="connsiteX3" fmla="*/ 2503389 w 2832810"/>
              <a:gd name="connsiteY3" fmla="*/ 5658609 h 5685913"/>
              <a:gd name="connsiteX4" fmla="*/ 0 w 2832810"/>
              <a:gd name="connsiteY4" fmla="*/ 1862417 h 5685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810" h="5685913">
                <a:moveTo>
                  <a:pt x="0" y="1862417"/>
                </a:moveTo>
                <a:lnTo>
                  <a:pt x="2832810" y="0"/>
                </a:lnTo>
                <a:lnTo>
                  <a:pt x="2508095" y="5685913"/>
                </a:lnTo>
                <a:lnTo>
                  <a:pt x="2503389" y="5658609"/>
                </a:lnTo>
                <a:lnTo>
                  <a:pt x="0" y="1862417"/>
                </a:lnTo>
                <a:close/>
              </a:path>
            </a:pathLst>
          </a:cu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Rounded Corners 3">
            <a:extLst>
              <a:ext uri="{FF2B5EF4-FFF2-40B4-BE49-F238E27FC236}">
                <a16:creationId xmlns:a16="http://schemas.microsoft.com/office/drawing/2014/main" id="{8013D71A-8697-470E-A365-6ADB9D8D63D4}"/>
              </a:ext>
              <a:ext uri="{C183D7F6-B498-43B3-948B-1728B52AA6E4}">
                <adec:decorative xmlns:adec="http://schemas.microsoft.com/office/drawing/2017/decorative" val="1"/>
              </a:ext>
            </a:extLst>
          </p:cNvPr>
          <p:cNvSpPr/>
          <p:nvPr/>
        </p:nvSpPr>
        <p:spPr>
          <a:xfrm>
            <a:off x="1679929" y="1151177"/>
            <a:ext cx="3838222" cy="5364286"/>
          </a:xfrm>
          <a:prstGeom prst="roundRect">
            <a:avLst>
              <a:gd name="adj" fmla="val 623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AA7B0779-7AF3-4EF9-B233-B350232D65EB}"/>
              </a:ext>
              <a:ext uri="{C183D7F6-B498-43B3-948B-1728B52AA6E4}">
                <adec:decorative xmlns:adec="http://schemas.microsoft.com/office/drawing/2017/decorative" val="1"/>
              </a:ext>
            </a:extLst>
          </p:cNvPr>
          <p:cNvSpPr/>
          <p:nvPr/>
        </p:nvSpPr>
        <p:spPr>
          <a:xfrm>
            <a:off x="1832329" y="1290025"/>
            <a:ext cx="3533422" cy="5110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8" name="Rectangle 72">
            <a:extLst>
              <a:ext uri="{FF2B5EF4-FFF2-40B4-BE49-F238E27FC236}">
                <a16:creationId xmlns:a16="http://schemas.microsoft.com/office/drawing/2014/main" id="{D79E4D1E-C9B6-4A01-994E-15E45BF22B86}"/>
              </a:ext>
              <a:ext uri="{C183D7F6-B498-43B3-948B-1728B52AA6E4}">
                <adec:decorative xmlns:adec="http://schemas.microsoft.com/office/drawing/2017/decorative" val="1"/>
              </a:ext>
            </a:extLst>
          </p:cNvPr>
          <p:cNvSpPr/>
          <p:nvPr/>
        </p:nvSpPr>
        <p:spPr>
          <a:xfrm>
            <a:off x="3641212" y="1431271"/>
            <a:ext cx="110657" cy="276716"/>
          </a:xfrm>
          <a:custGeom>
            <a:avLst/>
            <a:gdLst>
              <a:gd name="connsiteX0" fmla="*/ 0 w 100820"/>
              <a:gd name="connsiteY0" fmla="*/ 0 h 276714"/>
              <a:gd name="connsiteX1" fmla="*/ 100820 w 100820"/>
              <a:gd name="connsiteY1" fmla="*/ 0 h 276714"/>
              <a:gd name="connsiteX2" fmla="*/ 100820 w 100820"/>
              <a:gd name="connsiteY2" fmla="*/ 276714 h 276714"/>
              <a:gd name="connsiteX3" fmla="*/ 0 w 100820"/>
              <a:gd name="connsiteY3" fmla="*/ 276714 h 276714"/>
              <a:gd name="connsiteX4" fmla="*/ 0 w 100820"/>
              <a:gd name="connsiteY4" fmla="*/ 0 h 276714"/>
              <a:gd name="connsiteX0" fmla="*/ 0 w 100820"/>
              <a:gd name="connsiteY0" fmla="*/ 0 h 276714"/>
              <a:gd name="connsiteX1" fmla="*/ 72245 w 100820"/>
              <a:gd name="connsiteY1" fmla="*/ 59531 h 276714"/>
              <a:gd name="connsiteX2" fmla="*/ 100820 w 100820"/>
              <a:gd name="connsiteY2" fmla="*/ 276714 h 276714"/>
              <a:gd name="connsiteX3" fmla="*/ 0 w 100820"/>
              <a:gd name="connsiteY3" fmla="*/ 276714 h 276714"/>
              <a:gd name="connsiteX4" fmla="*/ 0 w 100820"/>
              <a:gd name="connsiteY4" fmla="*/ 0 h 276714"/>
              <a:gd name="connsiteX0" fmla="*/ 0 w 100820"/>
              <a:gd name="connsiteY0" fmla="*/ 0 h 276714"/>
              <a:gd name="connsiteX1" fmla="*/ 100820 w 100820"/>
              <a:gd name="connsiteY1" fmla="*/ 276714 h 276714"/>
              <a:gd name="connsiteX2" fmla="*/ 0 w 100820"/>
              <a:gd name="connsiteY2" fmla="*/ 276714 h 276714"/>
              <a:gd name="connsiteX3" fmla="*/ 0 w 100820"/>
              <a:gd name="connsiteY3" fmla="*/ 0 h 276714"/>
              <a:gd name="connsiteX0" fmla="*/ 0 w 102928"/>
              <a:gd name="connsiteY0" fmla="*/ 0 h 276714"/>
              <a:gd name="connsiteX1" fmla="*/ 100820 w 102928"/>
              <a:gd name="connsiteY1" fmla="*/ 276714 h 276714"/>
              <a:gd name="connsiteX2" fmla="*/ 0 w 102928"/>
              <a:gd name="connsiteY2" fmla="*/ 276714 h 276714"/>
              <a:gd name="connsiteX3" fmla="*/ 0 w 102928"/>
              <a:gd name="connsiteY3" fmla="*/ 0 h 276714"/>
              <a:gd name="connsiteX0" fmla="*/ 0 w 110657"/>
              <a:gd name="connsiteY0" fmla="*/ 2 h 276716"/>
              <a:gd name="connsiteX1" fmla="*/ 100820 w 110657"/>
              <a:gd name="connsiteY1" fmla="*/ 276716 h 276716"/>
              <a:gd name="connsiteX2" fmla="*/ 0 w 110657"/>
              <a:gd name="connsiteY2" fmla="*/ 276716 h 276716"/>
              <a:gd name="connsiteX3" fmla="*/ 0 w 110657"/>
              <a:gd name="connsiteY3" fmla="*/ 2 h 276716"/>
            </a:gdLst>
            <a:ahLst/>
            <a:cxnLst>
              <a:cxn ang="0">
                <a:pos x="connsiteX0" y="connsiteY0"/>
              </a:cxn>
              <a:cxn ang="0">
                <a:pos x="connsiteX1" y="connsiteY1"/>
              </a:cxn>
              <a:cxn ang="0">
                <a:pos x="connsiteX2" y="connsiteY2"/>
              </a:cxn>
              <a:cxn ang="0">
                <a:pos x="connsiteX3" y="connsiteY3"/>
              </a:cxn>
            </a:cxnLst>
            <a:rect l="l" t="t" r="r" b="b"/>
            <a:pathLst>
              <a:path w="110657" h="276716">
                <a:moveTo>
                  <a:pt x="0" y="2"/>
                </a:moveTo>
                <a:cubicBezTo>
                  <a:pt x="128857" y="-629"/>
                  <a:pt x="117220" y="101134"/>
                  <a:pt x="100820" y="276716"/>
                </a:cubicBezTo>
                <a:lnTo>
                  <a:pt x="0" y="276716"/>
                </a:lnTo>
                <a:lnTo>
                  <a:pt x="0" y="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5" name="Rectangle: Rounded Corners 94">
            <a:extLst>
              <a:ext uri="{FF2B5EF4-FFF2-40B4-BE49-F238E27FC236}">
                <a16:creationId xmlns:a16="http://schemas.microsoft.com/office/drawing/2014/main" id="{3F05BE3B-38E8-4B8F-A2C1-1B1A44551D5D}"/>
              </a:ext>
              <a:ext uri="{C183D7F6-B498-43B3-948B-1728B52AA6E4}">
                <adec:decorative xmlns:adec="http://schemas.microsoft.com/office/drawing/2017/decorative" val="1"/>
              </a:ext>
            </a:extLst>
          </p:cNvPr>
          <p:cNvSpPr/>
          <p:nvPr/>
        </p:nvSpPr>
        <p:spPr>
          <a:xfrm>
            <a:off x="6272394" y="1467915"/>
            <a:ext cx="4239678" cy="682967"/>
          </a:xfrm>
          <a:prstGeom prst="roundRect">
            <a:avLst>
              <a:gd name="adj" fmla="val 4855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121" name="Title 120">
            <a:extLst>
              <a:ext uri="{FF2B5EF4-FFF2-40B4-BE49-F238E27FC236}">
                <a16:creationId xmlns:a16="http://schemas.microsoft.com/office/drawing/2014/main" id="{F905ED4D-4DD9-4721-9C5F-4402D7CDE103}"/>
              </a:ext>
            </a:extLst>
          </p:cNvPr>
          <p:cNvSpPr txBox="1">
            <a:spLocks noGrp="1"/>
          </p:cNvSpPr>
          <p:nvPr>
            <p:ph type="title" idx="4294967295"/>
          </p:nvPr>
        </p:nvSpPr>
        <p:spPr>
          <a:xfrm>
            <a:off x="1416750" y="442399"/>
            <a:ext cx="9358499"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rPr>
              <a:t>Current Status</a:t>
            </a:r>
            <a:endParaRPr kumimoji="0" lang="en-IN" sz="3000" b="1" i="0" u="none" strike="noStrike" kern="1200" cap="none" spc="0" normalizeH="0" baseline="0" noProof="0" dirty="0">
              <a:ln>
                <a:noFill/>
              </a:ln>
              <a:solidFill>
                <a:schemeClr val="accent2">
                  <a:lumMod val="75000"/>
                </a:schemeClr>
              </a:solidFill>
              <a:effectLst/>
              <a:uLnTx/>
              <a:uFillTx/>
              <a:latin typeface="Arial" panose="020B0604020202020204" pitchFamily="34" charset="0"/>
              <a:ea typeface="+mn-ea"/>
              <a:cs typeface="Arial" panose="020B0604020202020204" pitchFamily="34" charset="0"/>
            </a:endParaRPr>
          </a:p>
        </p:txBody>
      </p:sp>
      <p:grpSp>
        <p:nvGrpSpPr>
          <p:cNvPr id="94" name="Group 93" descr="01">
            <a:extLst>
              <a:ext uri="{FF2B5EF4-FFF2-40B4-BE49-F238E27FC236}">
                <a16:creationId xmlns:a16="http://schemas.microsoft.com/office/drawing/2014/main" id="{A2548EEF-1476-48FD-AEF0-51ECD22BE576}"/>
              </a:ext>
            </a:extLst>
          </p:cNvPr>
          <p:cNvGrpSpPr/>
          <p:nvPr/>
        </p:nvGrpSpPr>
        <p:grpSpPr>
          <a:xfrm>
            <a:off x="6150139" y="1467915"/>
            <a:ext cx="682967" cy="682967"/>
            <a:chOff x="6908800" y="2172820"/>
            <a:chExt cx="914400" cy="914400"/>
          </a:xfrm>
        </p:grpSpPr>
        <p:sp>
          <p:nvSpPr>
            <p:cNvPr id="91" name="Oval 90">
              <a:extLst>
                <a:ext uri="{FF2B5EF4-FFF2-40B4-BE49-F238E27FC236}">
                  <a16:creationId xmlns:a16="http://schemas.microsoft.com/office/drawing/2014/main" id="{7704904F-4FEB-49C3-8D99-80A5C479D274}"/>
                </a:ext>
              </a:extLst>
            </p:cNvPr>
            <p:cNvSpPr/>
            <p:nvPr/>
          </p:nvSpPr>
          <p:spPr>
            <a:xfrm>
              <a:off x="6908800" y="2172820"/>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92" name="Oval 91">
              <a:extLst>
                <a:ext uri="{FF2B5EF4-FFF2-40B4-BE49-F238E27FC236}">
                  <a16:creationId xmlns:a16="http://schemas.microsoft.com/office/drawing/2014/main" id="{434BB4B5-E721-49AC-BC31-D364A685A97E}"/>
                </a:ext>
              </a:extLst>
            </p:cNvPr>
            <p:cNvSpPr/>
            <p:nvPr/>
          </p:nvSpPr>
          <p:spPr>
            <a:xfrm>
              <a:off x="6908800" y="2172820"/>
              <a:ext cx="914400" cy="914400"/>
            </a:xfrm>
            <a:prstGeom prst="ellipse">
              <a:avLst/>
            </a:prstGeom>
            <a:noFill/>
            <a:ln w="3492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93" name="TextBox 92">
              <a:extLst>
                <a:ext uri="{FF2B5EF4-FFF2-40B4-BE49-F238E27FC236}">
                  <a16:creationId xmlns:a16="http://schemas.microsoft.com/office/drawing/2014/main" id="{D6A15786-2358-4AEF-96D5-60161C9789E7}"/>
                </a:ext>
              </a:extLst>
            </p:cNvPr>
            <p:cNvSpPr txBox="1"/>
            <p:nvPr/>
          </p:nvSpPr>
          <p:spPr>
            <a:xfrm>
              <a:off x="7085013" y="2399188"/>
              <a:ext cx="561975" cy="453278"/>
            </a:xfrm>
            <a:prstGeom prst="rect">
              <a:avLst/>
            </a:prstGeom>
            <a:noFill/>
          </p:spPr>
          <p:txBody>
            <a:bodyPr wrap="square" rtlCol="0">
              <a:spAutoFit/>
            </a:bodyPr>
            <a:lstStyle/>
            <a:p>
              <a:pPr algn="ctr"/>
              <a:r>
                <a:rPr lang="en-US" sz="1600" b="1" dirty="0">
                  <a:solidFill>
                    <a:schemeClr val="bg1"/>
                  </a:solidFill>
                  <a:latin typeface="Arial" panose="020B0604020202020204" pitchFamily="34" charset="0"/>
                  <a:cs typeface="Arial" panose="020B0604020202020204" pitchFamily="34" charset="0"/>
                </a:rPr>
                <a:t>01</a:t>
              </a:r>
              <a:endParaRPr lang="en-IN" sz="1600" b="1" dirty="0">
                <a:solidFill>
                  <a:schemeClr val="bg1"/>
                </a:solidFill>
                <a:latin typeface="Arial" panose="020B0604020202020204" pitchFamily="34" charset="0"/>
                <a:cs typeface="Arial" panose="020B0604020202020204" pitchFamily="34" charset="0"/>
              </a:endParaRPr>
            </a:p>
          </p:txBody>
        </p:sp>
      </p:grpSp>
      <p:sp>
        <p:nvSpPr>
          <p:cNvPr id="96" name="Rectangle 95">
            <a:extLst>
              <a:ext uri="{FF2B5EF4-FFF2-40B4-BE49-F238E27FC236}">
                <a16:creationId xmlns:a16="http://schemas.microsoft.com/office/drawing/2014/main" id="{A264BD00-BE58-4C46-934C-E797A3F4A594}"/>
              </a:ext>
            </a:extLst>
          </p:cNvPr>
          <p:cNvSpPr/>
          <p:nvPr/>
        </p:nvSpPr>
        <p:spPr>
          <a:xfrm>
            <a:off x="6946978" y="1568026"/>
            <a:ext cx="3231679" cy="400110"/>
          </a:xfrm>
          <a:prstGeom prst="rect">
            <a:avLst/>
          </a:prstGeom>
        </p:spPr>
        <p:txBody>
          <a:bodyPr wrap="square">
            <a:spAutoFit/>
          </a:bodyPr>
          <a:lstStyle/>
          <a:p>
            <a:r>
              <a:rPr lang="en-US" sz="2000" b="1" i="0" dirty="0">
                <a:solidFill>
                  <a:schemeClr val="tx1">
                    <a:lumMod val="65000"/>
                    <a:lumOff val="35000"/>
                  </a:schemeClr>
                </a:solidFill>
                <a:effectLst/>
                <a:latin typeface="Arial" panose="020B0604020202020204" pitchFamily="34" charset="0"/>
                <a:cs typeface="Arial" panose="020B0604020202020204" pitchFamily="34" charset="0"/>
              </a:rPr>
              <a:t>Diagnoses and PHQ9</a:t>
            </a:r>
            <a:endParaRPr lang="en-IN" sz="2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9" name="Rectangle: Rounded Corners 98">
            <a:extLst>
              <a:ext uri="{FF2B5EF4-FFF2-40B4-BE49-F238E27FC236}">
                <a16:creationId xmlns:a16="http://schemas.microsoft.com/office/drawing/2014/main" id="{D139B6BE-CB81-43E8-BEF2-6D59472C8A67}"/>
              </a:ext>
              <a:ext uri="{C183D7F6-B498-43B3-948B-1728B52AA6E4}">
                <adec:decorative xmlns:adec="http://schemas.microsoft.com/office/drawing/2017/decorative" val="1"/>
              </a:ext>
            </a:extLst>
          </p:cNvPr>
          <p:cNvSpPr/>
          <p:nvPr/>
        </p:nvSpPr>
        <p:spPr>
          <a:xfrm>
            <a:off x="6272394" y="2447294"/>
            <a:ext cx="4239678" cy="682967"/>
          </a:xfrm>
          <a:prstGeom prst="roundRect">
            <a:avLst>
              <a:gd name="adj" fmla="val 4855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p>
        </p:txBody>
      </p:sp>
      <p:grpSp>
        <p:nvGrpSpPr>
          <p:cNvPr id="100" name="Group 99" descr="02">
            <a:extLst>
              <a:ext uri="{FF2B5EF4-FFF2-40B4-BE49-F238E27FC236}">
                <a16:creationId xmlns:a16="http://schemas.microsoft.com/office/drawing/2014/main" id="{416C9C55-D539-46EC-98DA-2194393D5F36}"/>
              </a:ext>
              <a:ext uri="{C183D7F6-B498-43B3-948B-1728B52AA6E4}">
                <adec:decorative xmlns:adec="http://schemas.microsoft.com/office/drawing/2017/decorative" val="0"/>
              </a:ext>
            </a:extLst>
          </p:cNvPr>
          <p:cNvGrpSpPr/>
          <p:nvPr/>
        </p:nvGrpSpPr>
        <p:grpSpPr>
          <a:xfrm>
            <a:off x="6150139" y="2447294"/>
            <a:ext cx="682967" cy="682967"/>
            <a:chOff x="6908800" y="2172820"/>
            <a:chExt cx="914400" cy="914400"/>
          </a:xfrm>
        </p:grpSpPr>
        <p:sp>
          <p:nvSpPr>
            <p:cNvPr id="102" name="Oval 101">
              <a:extLst>
                <a:ext uri="{FF2B5EF4-FFF2-40B4-BE49-F238E27FC236}">
                  <a16:creationId xmlns:a16="http://schemas.microsoft.com/office/drawing/2014/main" id="{B5B934B0-D070-4FC9-8688-37E6D235A141}"/>
                </a:ext>
              </a:extLst>
            </p:cNvPr>
            <p:cNvSpPr/>
            <p:nvPr/>
          </p:nvSpPr>
          <p:spPr>
            <a:xfrm>
              <a:off x="6908800" y="2172820"/>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103" name="Oval 102">
              <a:extLst>
                <a:ext uri="{FF2B5EF4-FFF2-40B4-BE49-F238E27FC236}">
                  <a16:creationId xmlns:a16="http://schemas.microsoft.com/office/drawing/2014/main" id="{9CAAF9D2-4853-4394-A7B0-E729090345B5}"/>
                </a:ext>
              </a:extLst>
            </p:cNvPr>
            <p:cNvSpPr/>
            <p:nvPr/>
          </p:nvSpPr>
          <p:spPr>
            <a:xfrm>
              <a:off x="6908800" y="2172820"/>
              <a:ext cx="914400" cy="914400"/>
            </a:xfrm>
            <a:prstGeom prst="ellipse">
              <a:avLst/>
            </a:prstGeom>
            <a:noFill/>
            <a:ln w="3492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104" name="TextBox 103">
              <a:extLst>
                <a:ext uri="{FF2B5EF4-FFF2-40B4-BE49-F238E27FC236}">
                  <a16:creationId xmlns:a16="http://schemas.microsoft.com/office/drawing/2014/main" id="{AC60EB8C-AC9E-4D97-B39A-67F3ED4F6962}"/>
                </a:ext>
              </a:extLst>
            </p:cNvPr>
            <p:cNvSpPr txBox="1"/>
            <p:nvPr/>
          </p:nvSpPr>
          <p:spPr>
            <a:xfrm>
              <a:off x="7085013" y="2399188"/>
              <a:ext cx="561975" cy="453278"/>
            </a:xfrm>
            <a:prstGeom prst="rect">
              <a:avLst/>
            </a:prstGeom>
            <a:noFill/>
          </p:spPr>
          <p:txBody>
            <a:bodyPr wrap="square" rtlCol="0">
              <a:spAutoFit/>
            </a:bodyPr>
            <a:lstStyle/>
            <a:p>
              <a:pPr algn="ctr"/>
              <a:r>
                <a:rPr lang="en-US" sz="1600" b="1" dirty="0">
                  <a:solidFill>
                    <a:schemeClr val="bg1"/>
                  </a:solidFill>
                  <a:latin typeface="Arial" panose="020B0604020202020204" pitchFamily="34" charset="0"/>
                  <a:cs typeface="Arial" panose="020B0604020202020204" pitchFamily="34" charset="0"/>
                </a:rPr>
                <a:t>02</a:t>
              </a:r>
              <a:endParaRPr lang="en-IN" sz="1600" b="1" dirty="0">
                <a:solidFill>
                  <a:schemeClr val="bg1"/>
                </a:solidFill>
                <a:latin typeface="Arial" panose="020B0604020202020204" pitchFamily="34" charset="0"/>
                <a:cs typeface="Arial" panose="020B0604020202020204" pitchFamily="34" charset="0"/>
              </a:endParaRPr>
            </a:p>
          </p:txBody>
        </p:sp>
      </p:grpSp>
      <p:sp>
        <p:nvSpPr>
          <p:cNvPr id="101" name="Rectangle 100">
            <a:extLst>
              <a:ext uri="{FF2B5EF4-FFF2-40B4-BE49-F238E27FC236}">
                <a16:creationId xmlns:a16="http://schemas.microsoft.com/office/drawing/2014/main" id="{DEEFF692-552A-4231-9601-05BA5D19F977}"/>
              </a:ext>
            </a:extLst>
          </p:cNvPr>
          <p:cNvSpPr/>
          <p:nvPr/>
        </p:nvSpPr>
        <p:spPr>
          <a:xfrm>
            <a:off x="6946978" y="2547405"/>
            <a:ext cx="3231679" cy="400110"/>
          </a:xfrm>
          <a:prstGeom prst="rect">
            <a:avLst/>
          </a:prstGeom>
        </p:spPr>
        <p:txBody>
          <a:bodyPr wrap="square">
            <a:spAutoFit/>
          </a:bodyPr>
          <a:lstStyle/>
          <a:p>
            <a:r>
              <a:rPr lang="en-US" sz="2000" b="1" i="0" dirty="0">
                <a:solidFill>
                  <a:schemeClr val="tx1">
                    <a:lumMod val="65000"/>
                    <a:lumOff val="35000"/>
                  </a:schemeClr>
                </a:solidFill>
                <a:effectLst/>
                <a:latin typeface="Arial" panose="020B0604020202020204" pitchFamily="34" charset="0"/>
                <a:cs typeface="Arial" panose="020B0604020202020204" pitchFamily="34" charset="0"/>
              </a:rPr>
              <a:t>Outcomes</a:t>
            </a:r>
            <a:endParaRPr lang="en-IN" sz="2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6" name="Rectangle: Rounded Corners 105">
            <a:extLst>
              <a:ext uri="{FF2B5EF4-FFF2-40B4-BE49-F238E27FC236}">
                <a16:creationId xmlns:a16="http://schemas.microsoft.com/office/drawing/2014/main" id="{9CA58532-BCEF-4F51-9F91-125757A8A375}"/>
              </a:ext>
              <a:ext uri="{C183D7F6-B498-43B3-948B-1728B52AA6E4}">
                <adec:decorative xmlns:adec="http://schemas.microsoft.com/office/drawing/2017/decorative" val="1"/>
              </a:ext>
            </a:extLst>
          </p:cNvPr>
          <p:cNvSpPr/>
          <p:nvPr/>
        </p:nvSpPr>
        <p:spPr>
          <a:xfrm>
            <a:off x="6272394" y="3499825"/>
            <a:ext cx="4239678" cy="682967"/>
          </a:xfrm>
          <a:prstGeom prst="roundRect">
            <a:avLst>
              <a:gd name="adj" fmla="val 4855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p>
        </p:txBody>
      </p:sp>
      <p:grpSp>
        <p:nvGrpSpPr>
          <p:cNvPr id="107" name="Group 106" descr="03">
            <a:extLst>
              <a:ext uri="{FF2B5EF4-FFF2-40B4-BE49-F238E27FC236}">
                <a16:creationId xmlns:a16="http://schemas.microsoft.com/office/drawing/2014/main" id="{722E350A-5453-4E6E-A4AF-3D0022B878E2}"/>
              </a:ext>
              <a:ext uri="{C183D7F6-B498-43B3-948B-1728B52AA6E4}">
                <adec:decorative xmlns:adec="http://schemas.microsoft.com/office/drawing/2017/decorative" val="0"/>
              </a:ext>
            </a:extLst>
          </p:cNvPr>
          <p:cNvGrpSpPr/>
          <p:nvPr/>
        </p:nvGrpSpPr>
        <p:grpSpPr>
          <a:xfrm>
            <a:off x="6150139" y="3499825"/>
            <a:ext cx="682967" cy="682967"/>
            <a:chOff x="6908800" y="2172820"/>
            <a:chExt cx="914400" cy="914400"/>
          </a:xfrm>
        </p:grpSpPr>
        <p:sp>
          <p:nvSpPr>
            <p:cNvPr id="109" name="Oval 108">
              <a:extLst>
                <a:ext uri="{FF2B5EF4-FFF2-40B4-BE49-F238E27FC236}">
                  <a16:creationId xmlns:a16="http://schemas.microsoft.com/office/drawing/2014/main" id="{187B2E42-14A0-445B-922A-70C1756A433B}"/>
                </a:ext>
              </a:extLst>
            </p:cNvPr>
            <p:cNvSpPr/>
            <p:nvPr/>
          </p:nvSpPr>
          <p:spPr>
            <a:xfrm>
              <a:off x="6908800" y="2172820"/>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110" name="Oval 109">
              <a:extLst>
                <a:ext uri="{FF2B5EF4-FFF2-40B4-BE49-F238E27FC236}">
                  <a16:creationId xmlns:a16="http://schemas.microsoft.com/office/drawing/2014/main" id="{71874ABF-ECED-4C5F-B969-49B42DE95149}"/>
                </a:ext>
              </a:extLst>
            </p:cNvPr>
            <p:cNvSpPr/>
            <p:nvPr/>
          </p:nvSpPr>
          <p:spPr>
            <a:xfrm>
              <a:off x="6908800" y="2172820"/>
              <a:ext cx="914400" cy="914400"/>
            </a:xfrm>
            <a:prstGeom prst="ellipse">
              <a:avLst/>
            </a:prstGeom>
            <a:noFill/>
            <a:ln w="3492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111" name="TextBox 110">
              <a:extLst>
                <a:ext uri="{FF2B5EF4-FFF2-40B4-BE49-F238E27FC236}">
                  <a16:creationId xmlns:a16="http://schemas.microsoft.com/office/drawing/2014/main" id="{394EE863-9352-4483-A27C-2680565AD1D9}"/>
                </a:ext>
              </a:extLst>
            </p:cNvPr>
            <p:cNvSpPr txBox="1"/>
            <p:nvPr/>
          </p:nvSpPr>
          <p:spPr>
            <a:xfrm>
              <a:off x="7085013" y="2399188"/>
              <a:ext cx="561975" cy="453278"/>
            </a:xfrm>
            <a:prstGeom prst="rect">
              <a:avLst/>
            </a:prstGeom>
            <a:noFill/>
          </p:spPr>
          <p:txBody>
            <a:bodyPr wrap="square" rtlCol="0">
              <a:spAutoFit/>
            </a:bodyPr>
            <a:lstStyle/>
            <a:p>
              <a:pPr algn="ctr"/>
              <a:r>
                <a:rPr lang="en-US" sz="1600" b="1" dirty="0">
                  <a:solidFill>
                    <a:schemeClr val="bg1"/>
                  </a:solidFill>
                  <a:latin typeface="Arial" panose="020B0604020202020204" pitchFamily="34" charset="0"/>
                  <a:cs typeface="Arial" panose="020B0604020202020204" pitchFamily="34" charset="0"/>
                </a:rPr>
                <a:t>03</a:t>
              </a:r>
              <a:endParaRPr lang="en-IN" sz="1600" b="1" dirty="0">
                <a:solidFill>
                  <a:schemeClr val="bg1"/>
                </a:solidFill>
                <a:latin typeface="Arial" panose="020B0604020202020204" pitchFamily="34" charset="0"/>
                <a:cs typeface="Arial" panose="020B0604020202020204" pitchFamily="34" charset="0"/>
              </a:endParaRPr>
            </a:p>
          </p:txBody>
        </p:sp>
      </p:grpSp>
      <p:sp>
        <p:nvSpPr>
          <p:cNvPr id="108" name="Rectangle 107">
            <a:extLst>
              <a:ext uri="{FF2B5EF4-FFF2-40B4-BE49-F238E27FC236}">
                <a16:creationId xmlns:a16="http://schemas.microsoft.com/office/drawing/2014/main" id="{FAA11D34-C2F2-4ACD-932C-E0627A02DB40}"/>
              </a:ext>
            </a:extLst>
          </p:cNvPr>
          <p:cNvSpPr/>
          <p:nvPr/>
        </p:nvSpPr>
        <p:spPr>
          <a:xfrm>
            <a:off x="6946978" y="3599936"/>
            <a:ext cx="3231679" cy="707886"/>
          </a:xfrm>
          <a:prstGeom prst="rect">
            <a:avLst/>
          </a:prstGeom>
        </p:spPr>
        <p:txBody>
          <a:bodyPr wrap="square">
            <a:spAutoFit/>
          </a:bodyPr>
          <a:lstStyle/>
          <a:p>
            <a:r>
              <a:rPr lang="en-US" sz="2000" b="1" i="0" dirty="0">
                <a:solidFill>
                  <a:schemeClr val="tx1">
                    <a:lumMod val="65000"/>
                    <a:lumOff val="35000"/>
                  </a:schemeClr>
                </a:solidFill>
                <a:effectLst/>
                <a:latin typeface="Arial" panose="020B0604020202020204" pitchFamily="34" charset="0"/>
                <a:cs typeface="Arial" panose="020B0604020202020204" pitchFamily="34" charset="0"/>
              </a:rPr>
              <a:t>Historic Healthcare Utilization</a:t>
            </a:r>
            <a:endParaRPr lang="en-IN" sz="2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3" name="Rectangle: Rounded Corners 112">
            <a:extLst>
              <a:ext uri="{FF2B5EF4-FFF2-40B4-BE49-F238E27FC236}">
                <a16:creationId xmlns:a16="http://schemas.microsoft.com/office/drawing/2014/main" id="{1048D83F-D466-46E2-80DF-9591497F7529}"/>
              </a:ext>
              <a:ext uri="{C183D7F6-B498-43B3-948B-1728B52AA6E4}">
                <adec:decorative xmlns:adec="http://schemas.microsoft.com/office/drawing/2017/decorative" val="1"/>
              </a:ext>
            </a:extLst>
          </p:cNvPr>
          <p:cNvSpPr/>
          <p:nvPr/>
        </p:nvSpPr>
        <p:spPr>
          <a:xfrm>
            <a:off x="6272394" y="4515780"/>
            <a:ext cx="4239678" cy="682967"/>
          </a:xfrm>
          <a:prstGeom prst="roundRect">
            <a:avLst>
              <a:gd name="adj" fmla="val 4855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p>
        </p:txBody>
      </p:sp>
      <p:grpSp>
        <p:nvGrpSpPr>
          <p:cNvPr id="114" name="Group 113" descr="04">
            <a:extLst>
              <a:ext uri="{FF2B5EF4-FFF2-40B4-BE49-F238E27FC236}">
                <a16:creationId xmlns:a16="http://schemas.microsoft.com/office/drawing/2014/main" id="{05CBEBB4-5726-4DB6-AB4A-1C2CE0EA7472}"/>
              </a:ext>
            </a:extLst>
          </p:cNvPr>
          <p:cNvGrpSpPr/>
          <p:nvPr/>
        </p:nvGrpSpPr>
        <p:grpSpPr>
          <a:xfrm>
            <a:off x="6150139" y="4515780"/>
            <a:ext cx="682967" cy="682967"/>
            <a:chOff x="6908800" y="2172820"/>
            <a:chExt cx="914400" cy="914400"/>
          </a:xfrm>
        </p:grpSpPr>
        <p:sp>
          <p:nvSpPr>
            <p:cNvPr id="116" name="Oval 115">
              <a:extLst>
                <a:ext uri="{FF2B5EF4-FFF2-40B4-BE49-F238E27FC236}">
                  <a16:creationId xmlns:a16="http://schemas.microsoft.com/office/drawing/2014/main" id="{57D7B27E-D911-4930-A141-42EAEE21EE5D}"/>
                </a:ext>
              </a:extLst>
            </p:cNvPr>
            <p:cNvSpPr/>
            <p:nvPr/>
          </p:nvSpPr>
          <p:spPr>
            <a:xfrm>
              <a:off x="6908800" y="2172820"/>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117" name="Oval 116">
              <a:extLst>
                <a:ext uri="{FF2B5EF4-FFF2-40B4-BE49-F238E27FC236}">
                  <a16:creationId xmlns:a16="http://schemas.microsoft.com/office/drawing/2014/main" id="{D7770351-8391-4B70-A431-692260AD7E3A}"/>
                </a:ext>
              </a:extLst>
            </p:cNvPr>
            <p:cNvSpPr/>
            <p:nvPr/>
          </p:nvSpPr>
          <p:spPr>
            <a:xfrm>
              <a:off x="6908800" y="2172820"/>
              <a:ext cx="914400" cy="914400"/>
            </a:xfrm>
            <a:prstGeom prst="ellipse">
              <a:avLst/>
            </a:prstGeom>
            <a:noFill/>
            <a:ln w="3492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118" name="TextBox 117">
              <a:extLst>
                <a:ext uri="{FF2B5EF4-FFF2-40B4-BE49-F238E27FC236}">
                  <a16:creationId xmlns:a16="http://schemas.microsoft.com/office/drawing/2014/main" id="{6D28F145-35B4-466B-BCCE-B77F35A2F034}"/>
                </a:ext>
              </a:extLst>
            </p:cNvPr>
            <p:cNvSpPr txBox="1"/>
            <p:nvPr/>
          </p:nvSpPr>
          <p:spPr>
            <a:xfrm>
              <a:off x="7085013" y="2399188"/>
              <a:ext cx="561975" cy="453278"/>
            </a:xfrm>
            <a:prstGeom prst="rect">
              <a:avLst/>
            </a:prstGeom>
            <a:noFill/>
          </p:spPr>
          <p:txBody>
            <a:bodyPr wrap="square" rtlCol="0">
              <a:spAutoFit/>
            </a:bodyPr>
            <a:lstStyle/>
            <a:p>
              <a:pPr algn="ctr"/>
              <a:r>
                <a:rPr lang="en-US" sz="1600" b="1" dirty="0">
                  <a:solidFill>
                    <a:schemeClr val="bg1"/>
                  </a:solidFill>
                  <a:latin typeface="Arial" panose="020B0604020202020204" pitchFamily="34" charset="0"/>
                  <a:cs typeface="Arial" panose="020B0604020202020204" pitchFamily="34" charset="0"/>
                </a:rPr>
                <a:t>04</a:t>
              </a:r>
              <a:endParaRPr lang="en-IN" sz="1600" b="1" dirty="0">
                <a:solidFill>
                  <a:schemeClr val="bg1"/>
                </a:solidFill>
                <a:latin typeface="Arial" panose="020B0604020202020204" pitchFamily="34" charset="0"/>
                <a:cs typeface="Arial" panose="020B0604020202020204" pitchFamily="34" charset="0"/>
              </a:endParaRPr>
            </a:p>
          </p:txBody>
        </p:sp>
      </p:grpSp>
      <p:sp>
        <p:nvSpPr>
          <p:cNvPr id="115" name="Rectangle 114">
            <a:extLst>
              <a:ext uri="{FF2B5EF4-FFF2-40B4-BE49-F238E27FC236}">
                <a16:creationId xmlns:a16="http://schemas.microsoft.com/office/drawing/2014/main" id="{7581B267-8B99-4433-B8D6-BF660D821C77}"/>
              </a:ext>
            </a:extLst>
          </p:cNvPr>
          <p:cNvSpPr/>
          <p:nvPr/>
        </p:nvSpPr>
        <p:spPr>
          <a:xfrm>
            <a:off x="6946978" y="4615891"/>
            <a:ext cx="3231679" cy="707886"/>
          </a:xfrm>
          <a:prstGeom prst="rect">
            <a:avLst/>
          </a:prstGeom>
        </p:spPr>
        <p:txBody>
          <a:bodyPr wrap="square">
            <a:spAutoFit/>
          </a:bodyPr>
          <a:lstStyle/>
          <a:p>
            <a:r>
              <a:rPr lang="en-US" sz="2000" b="1" i="0" dirty="0">
                <a:solidFill>
                  <a:schemeClr val="tx1">
                    <a:lumMod val="65000"/>
                    <a:lumOff val="35000"/>
                  </a:schemeClr>
                </a:solidFill>
                <a:effectLst/>
                <a:latin typeface="Arial" panose="020B0604020202020204" pitchFamily="34" charset="0"/>
                <a:cs typeface="Arial" panose="020B0604020202020204" pitchFamily="34" charset="0"/>
              </a:rPr>
              <a:t>Medications + Charlson Index</a:t>
            </a:r>
            <a:endParaRPr lang="en-IN" sz="2000"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47" name="Group 46">
            <a:extLst>
              <a:ext uri="{FF2B5EF4-FFF2-40B4-BE49-F238E27FC236}">
                <a16:creationId xmlns:a16="http://schemas.microsoft.com/office/drawing/2014/main" id="{031AAE13-9114-4CD4-916D-E6BC78D8FF3D}"/>
              </a:ext>
              <a:ext uri="{C183D7F6-B498-43B3-948B-1728B52AA6E4}">
                <adec:decorative xmlns:adec="http://schemas.microsoft.com/office/drawing/2017/decorative" val="1"/>
              </a:ext>
            </a:extLst>
          </p:cNvPr>
          <p:cNvGrpSpPr/>
          <p:nvPr/>
        </p:nvGrpSpPr>
        <p:grpSpPr>
          <a:xfrm>
            <a:off x="2262528" y="1688525"/>
            <a:ext cx="2673024" cy="449943"/>
            <a:chOff x="2548265" y="1806874"/>
            <a:chExt cx="2673024" cy="449943"/>
          </a:xfrm>
        </p:grpSpPr>
        <p:grpSp>
          <p:nvGrpSpPr>
            <p:cNvPr id="14" name="Group 13">
              <a:extLst>
                <a:ext uri="{FF2B5EF4-FFF2-40B4-BE49-F238E27FC236}">
                  <a16:creationId xmlns:a16="http://schemas.microsoft.com/office/drawing/2014/main" id="{BD8139B7-329C-46BC-A1B3-03A5578EE122}"/>
                </a:ext>
              </a:extLst>
            </p:cNvPr>
            <p:cNvGrpSpPr/>
            <p:nvPr/>
          </p:nvGrpSpPr>
          <p:grpSpPr>
            <a:xfrm>
              <a:off x="2548265" y="1806874"/>
              <a:ext cx="720715" cy="449943"/>
              <a:chOff x="2548265" y="1828799"/>
              <a:chExt cx="720715" cy="449943"/>
            </a:xfrm>
          </p:grpSpPr>
          <p:sp>
            <p:nvSpPr>
              <p:cNvPr id="12" name="Rectangle 11">
                <a:extLst>
                  <a:ext uri="{FF2B5EF4-FFF2-40B4-BE49-F238E27FC236}">
                    <a16:creationId xmlns:a16="http://schemas.microsoft.com/office/drawing/2014/main" id="{11BDEBC1-DBB0-4F25-9834-86F6A2E27F50}"/>
                  </a:ext>
                </a:extLst>
              </p:cNvPr>
              <p:cNvSpPr/>
              <p:nvPr/>
            </p:nvSpPr>
            <p:spPr>
              <a:xfrm>
                <a:off x="2548265" y="1828799"/>
                <a:ext cx="475923" cy="449943"/>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Freeform: Shape 12">
                <a:extLst>
                  <a:ext uri="{FF2B5EF4-FFF2-40B4-BE49-F238E27FC236}">
                    <a16:creationId xmlns:a16="http://schemas.microsoft.com/office/drawing/2014/main" id="{E3364296-1532-4C26-AC19-4C9ED35E77B0}"/>
                  </a:ext>
                </a:extLst>
              </p:cNvPr>
              <p:cNvSpPr/>
              <p:nvPr/>
            </p:nvSpPr>
            <p:spPr>
              <a:xfrm rot="20775735">
                <a:off x="2689860" y="1834514"/>
                <a:ext cx="579120" cy="274320"/>
              </a:xfrm>
              <a:custGeom>
                <a:avLst/>
                <a:gdLst>
                  <a:gd name="connsiteX0" fmla="*/ 0 w 579120"/>
                  <a:gd name="connsiteY0" fmla="*/ 83820 h 274320"/>
                  <a:gd name="connsiteX1" fmla="*/ 137160 w 579120"/>
                  <a:gd name="connsiteY1" fmla="*/ 274320 h 274320"/>
                  <a:gd name="connsiteX2" fmla="*/ 579120 w 579120"/>
                  <a:gd name="connsiteY2" fmla="*/ 0 h 274320"/>
                </a:gdLst>
                <a:ahLst/>
                <a:cxnLst>
                  <a:cxn ang="0">
                    <a:pos x="connsiteX0" y="connsiteY0"/>
                  </a:cxn>
                  <a:cxn ang="0">
                    <a:pos x="connsiteX1" y="connsiteY1"/>
                  </a:cxn>
                  <a:cxn ang="0">
                    <a:pos x="connsiteX2" y="connsiteY2"/>
                  </a:cxn>
                </a:cxnLst>
                <a:rect l="l" t="t" r="r" b="b"/>
                <a:pathLst>
                  <a:path w="579120" h="274320">
                    <a:moveTo>
                      <a:pt x="0" y="83820"/>
                    </a:moveTo>
                    <a:lnTo>
                      <a:pt x="137160" y="274320"/>
                    </a:lnTo>
                    <a:lnTo>
                      <a:pt x="579120" y="0"/>
                    </a:lnTo>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27" name="Group 26">
              <a:extLst>
                <a:ext uri="{FF2B5EF4-FFF2-40B4-BE49-F238E27FC236}">
                  <a16:creationId xmlns:a16="http://schemas.microsoft.com/office/drawing/2014/main" id="{94F5CD12-C472-476D-87D3-287300E0BCB6}"/>
                </a:ext>
              </a:extLst>
            </p:cNvPr>
            <p:cNvGrpSpPr/>
            <p:nvPr/>
          </p:nvGrpSpPr>
          <p:grpSpPr>
            <a:xfrm>
              <a:off x="3443110" y="1845119"/>
              <a:ext cx="1778179" cy="373452"/>
              <a:chOff x="3443110" y="1769673"/>
              <a:chExt cx="1778179" cy="373452"/>
            </a:xfrm>
          </p:grpSpPr>
          <p:sp>
            <p:nvSpPr>
              <p:cNvPr id="24" name="Rectangle: Rounded Corners 23">
                <a:extLst>
                  <a:ext uri="{FF2B5EF4-FFF2-40B4-BE49-F238E27FC236}">
                    <a16:creationId xmlns:a16="http://schemas.microsoft.com/office/drawing/2014/main" id="{99C08160-6919-4823-8C94-C4DC1BFF3127}"/>
                  </a:ext>
                </a:extLst>
              </p:cNvPr>
              <p:cNvSpPr/>
              <p:nvPr/>
            </p:nvSpPr>
            <p:spPr>
              <a:xfrm>
                <a:off x="3443110" y="1769673"/>
                <a:ext cx="1569077" cy="5912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Rounded Corners 24">
                <a:extLst>
                  <a:ext uri="{FF2B5EF4-FFF2-40B4-BE49-F238E27FC236}">
                    <a16:creationId xmlns:a16="http://schemas.microsoft.com/office/drawing/2014/main" id="{3FE6F769-AF5F-495B-8D1F-B2567E9E45C7}"/>
                  </a:ext>
                </a:extLst>
              </p:cNvPr>
              <p:cNvSpPr/>
              <p:nvPr/>
            </p:nvSpPr>
            <p:spPr>
              <a:xfrm>
                <a:off x="3443110" y="1865874"/>
                <a:ext cx="1778179" cy="97227"/>
              </a:xfrm>
              <a:prstGeom prst="roundRect">
                <a:avLst/>
              </a:prstGeom>
              <a:solidFill>
                <a:schemeClr val="bg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Rounded Corners 25">
                <a:extLst>
                  <a:ext uri="{FF2B5EF4-FFF2-40B4-BE49-F238E27FC236}">
                    <a16:creationId xmlns:a16="http://schemas.microsoft.com/office/drawing/2014/main" id="{832DE3E1-6C36-4809-9849-2A5AF0D5B1B8}"/>
                  </a:ext>
                </a:extLst>
              </p:cNvPr>
              <p:cNvSpPr/>
              <p:nvPr/>
            </p:nvSpPr>
            <p:spPr>
              <a:xfrm>
                <a:off x="3443110" y="2000176"/>
                <a:ext cx="1778179" cy="142949"/>
              </a:xfrm>
              <a:prstGeom prst="roundRect">
                <a:avLst/>
              </a:prstGeom>
              <a:solidFill>
                <a:schemeClr val="bg1">
                  <a:lumMod val="6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grpSp>
        <p:nvGrpSpPr>
          <p:cNvPr id="48" name="Group 47">
            <a:extLst>
              <a:ext uri="{FF2B5EF4-FFF2-40B4-BE49-F238E27FC236}">
                <a16:creationId xmlns:a16="http://schemas.microsoft.com/office/drawing/2014/main" id="{78E49FD3-2E78-4B0D-8A8A-F111D5FA2436}"/>
              </a:ext>
              <a:ext uri="{C183D7F6-B498-43B3-948B-1728B52AA6E4}">
                <adec:decorative xmlns:adec="http://schemas.microsoft.com/office/drawing/2017/decorative" val="1"/>
              </a:ext>
            </a:extLst>
          </p:cNvPr>
          <p:cNvGrpSpPr/>
          <p:nvPr/>
        </p:nvGrpSpPr>
        <p:grpSpPr>
          <a:xfrm>
            <a:off x="2262528" y="2687136"/>
            <a:ext cx="2673024" cy="449943"/>
            <a:chOff x="2548265" y="2855222"/>
            <a:chExt cx="2673024" cy="449943"/>
          </a:xfrm>
        </p:grpSpPr>
        <p:grpSp>
          <p:nvGrpSpPr>
            <p:cNvPr id="15" name="Group 14">
              <a:extLst>
                <a:ext uri="{FF2B5EF4-FFF2-40B4-BE49-F238E27FC236}">
                  <a16:creationId xmlns:a16="http://schemas.microsoft.com/office/drawing/2014/main" id="{ABDC0B00-8C54-4172-8599-53C2816E334F}"/>
                </a:ext>
              </a:extLst>
            </p:cNvPr>
            <p:cNvGrpSpPr/>
            <p:nvPr/>
          </p:nvGrpSpPr>
          <p:grpSpPr>
            <a:xfrm>
              <a:off x="2548265" y="2855222"/>
              <a:ext cx="720715" cy="449943"/>
              <a:chOff x="2548265" y="1828799"/>
              <a:chExt cx="720715" cy="449943"/>
            </a:xfrm>
          </p:grpSpPr>
          <p:sp>
            <p:nvSpPr>
              <p:cNvPr id="16" name="Rectangle 15">
                <a:extLst>
                  <a:ext uri="{FF2B5EF4-FFF2-40B4-BE49-F238E27FC236}">
                    <a16:creationId xmlns:a16="http://schemas.microsoft.com/office/drawing/2014/main" id="{CA56F821-DB4A-4B81-9143-D816258AFBFE}"/>
                  </a:ext>
                </a:extLst>
              </p:cNvPr>
              <p:cNvSpPr/>
              <p:nvPr/>
            </p:nvSpPr>
            <p:spPr>
              <a:xfrm>
                <a:off x="2548265" y="1828799"/>
                <a:ext cx="475923" cy="449943"/>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Freeform: Shape 16">
                <a:extLst>
                  <a:ext uri="{FF2B5EF4-FFF2-40B4-BE49-F238E27FC236}">
                    <a16:creationId xmlns:a16="http://schemas.microsoft.com/office/drawing/2014/main" id="{7148B68C-DD5D-47E6-9940-ACD2665EC61D}"/>
                  </a:ext>
                </a:extLst>
              </p:cNvPr>
              <p:cNvSpPr/>
              <p:nvPr/>
            </p:nvSpPr>
            <p:spPr>
              <a:xfrm rot="20775735">
                <a:off x="2689860" y="1834514"/>
                <a:ext cx="579120" cy="274320"/>
              </a:xfrm>
              <a:custGeom>
                <a:avLst/>
                <a:gdLst>
                  <a:gd name="connsiteX0" fmla="*/ 0 w 579120"/>
                  <a:gd name="connsiteY0" fmla="*/ 83820 h 274320"/>
                  <a:gd name="connsiteX1" fmla="*/ 137160 w 579120"/>
                  <a:gd name="connsiteY1" fmla="*/ 274320 h 274320"/>
                  <a:gd name="connsiteX2" fmla="*/ 579120 w 579120"/>
                  <a:gd name="connsiteY2" fmla="*/ 0 h 274320"/>
                </a:gdLst>
                <a:ahLst/>
                <a:cxnLst>
                  <a:cxn ang="0">
                    <a:pos x="connsiteX0" y="connsiteY0"/>
                  </a:cxn>
                  <a:cxn ang="0">
                    <a:pos x="connsiteX1" y="connsiteY1"/>
                  </a:cxn>
                  <a:cxn ang="0">
                    <a:pos x="connsiteX2" y="connsiteY2"/>
                  </a:cxn>
                </a:cxnLst>
                <a:rect l="l" t="t" r="r" b="b"/>
                <a:pathLst>
                  <a:path w="579120" h="274320">
                    <a:moveTo>
                      <a:pt x="0" y="83820"/>
                    </a:moveTo>
                    <a:lnTo>
                      <a:pt x="137160" y="274320"/>
                    </a:lnTo>
                    <a:lnTo>
                      <a:pt x="579120" y="0"/>
                    </a:lnTo>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28" name="Group 27">
              <a:extLst>
                <a:ext uri="{FF2B5EF4-FFF2-40B4-BE49-F238E27FC236}">
                  <a16:creationId xmlns:a16="http://schemas.microsoft.com/office/drawing/2014/main" id="{EE58F3C6-F8BF-4CDF-93FB-27DA4C25F5AB}"/>
                </a:ext>
              </a:extLst>
            </p:cNvPr>
            <p:cNvGrpSpPr/>
            <p:nvPr/>
          </p:nvGrpSpPr>
          <p:grpSpPr>
            <a:xfrm>
              <a:off x="3443110" y="2893467"/>
              <a:ext cx="1778179" cy="373452"/>
              <a:chOff x="3443110" y="1769673"/>
              <a:chExt cx="1778179" cy="373452"/>
            </a:xfrm>
          </p:grpSpPr>
          <p:sp>
            <p:nvSpPr>
              <p:cNvPr id="29" name="Rectangle: Rounded Corners 28">
                <a:extLst>
                  <a:ext uri="{FF2B5EF4-FFF2-40B4-BE49-F238E27FC236}">
                    <a16:creationId xmlns:a16="http://schemas.microsoft.com/office/drawing/2014/main" id="{9E6EB708-A4A3-46D9-AE53-551C883C42DB}"/>
                  </a:ext>
                </a:extLst>
              </p:cNvPr>
              <p:cNvSpPr/>
              <p:nvPr/>
            </p:nvSpPr>
            <p:spPr>
              <a:xfrm>
                <a:off x="3443110" y="1769673"/>
                <a:ext cx="1569077" cy="5912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ectangle: Rounded Corners 29">
                <a:extLst>
                  <a:ext uri="{FF2B5EF4-FFF2-40B4-BE49-F238E27FC236}">
                    <a16:creationId xmlns:a16="http://schemas.microsoft.com/office/drawing/2014/main" id="{58A9CF92-48CF-46AF-B43A-3006FBF07DA7}"/>
                  </a:ext>
                </a:extLst>
              </p:cNvPr>
              <p:cNvSpPr/>
              <p:nvPr/>
            </p:nvSpPr>
            <p:spPr>
              <a:xfrm>
                <a:off x="3443110" y="1865874"/>
                <a:ext cx="1778179" cy="97227"/>
              </a:xfrm>
              <a:prstGeom prst="roundRect">
                <a:avLst/>
              </a:prstGeom>
              <a:solidFill>
                <a:schemeClr val="bg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Rectangle: Rounded Corners 30">
                <a:extLst>
                  <a:ext uri="{FF2B5EF4-FFF2-40B4-BE49-F238E27FC236}">
                    <a16:creationId xmlns:a16="http://schemas.microsoft.com/office/drawing/2014/main" id="{C66BA027-4BF6-4452-B32A-9F88297F6684}"/>
                  </a:ext>
                </a:extLst>
              </p:cNvPr>
              <p:cNvSpPr/>
              <p:nvPr/>
            </p:nvSpPr>
            <p:spPr>
              <a:xfrm>
                <a:off x="3443110" y="2000176"/>
                <a:ext cx="1778179" cy="142949"/>
              </a:xfrm>
              <a:prstGeom prst="roundRect">
                <a:avLst/>
              </a:prstGeom>
              <a:solidFill>
                <a:schemeClr val="bg1">
                  <a:lumMod val="6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grpSp>
        <p:nvGrpSpPr>
          <p:cNvPr id="49" name="Group 48">
            <a:extLst>
              <a:ext uri="{FF2B5EF4-FFF2-40B4-BE49-F238E27FC236}">
                <a16:creationId xmlns:a16="http://schemas.microsoft.com/office/drawing/2014/main" id="{E786DE2E-8C70-4687-AE6D-3504B4E37DD2}"/>
              </a:ext>
              <a:ext uri="{C183D7F6-B498-43B3-948B-1728B52AA6E4}">
                <adec:decorative xmlns:adec="http://schemas.microsoft.com/office/drawing/2017/decorative" val="1"/>
              </a:ext>
            </a:extLst>
          </p:cNvPr>
          <p:cNvGrpSpPr/>
          <p:nvPr/>
        </p:nvGrpSpPr>
        <p:grpSpPr>
          <a:xfrm>
            <a:off x="2262528" y="3740611"/>
            <a:ext cx="2673024" cy="449943"/>
            <a:chOff x="2548265" y="3835981"/>
            <a:chExt cx="2673024" cy="449943"/>
          </a:xfrm>
        </p:grpSpPr>
        <p:grpSp>
          <p:nvGrpSpPr>
            <p:cNvPr id="18" name="Group 17">
              <a:extLst>
                <a:ext uri="{FF2B5EF4-FFF2-40B4-BE49-F238E27FC236}">
                  <a16:creationId xmlns:a16="http://schemas.microsoft.com/office/drawing/2014/main" id="{93B6C04E-3E39-433E-A002-EBDDBA29F29B}"/>
                </a:ext>
              </a:extLst>
            </p:cNvPr>
            <p:cNvGrpSpPr/>
            <p:nvPr/>
          </p:nvGrpSpPr>
          <p:grpSpPr>
            <a:xfrm>
              <a:off x="2548265" y="3835981"/>
              <a:ext cx="720715" cy="449943"/>
              <a:chOff x="2548265" y="1828799"/>
              <a:chExt cx="720715" cy="449943"/>
            </a:xfrm>
          </p:grpSpPr>
          <p:sp>
            <p:nvSpPr>
              <p:cNvPr id="19" name="Rectangle 18">
                <a:extLst>
                  <a:ext uri="{FF2B5EF4-FFF2-40B4-BE49-F238E27FC236}">
                    <a16:creationId xmlns:a16="http://schemas.microsoft.com/office/drawing/2014/main" id="{D4134B78-1B4E-4534-8AC8-8D9DAA039E44}"/>
                  </a:ext>
                </a:extLst>
              </p:cNvPr>
              <p:cNvSpPr/>
              <p:nvPr/>
            </p:nvSpPr>
            <p:spPr>
              <a:xfrm>
                <a:off x="2548265" y="1828799"/>
                <a:ext cx="475923" cy="449943"/>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Freeform: Shape 19">
                <a:extLst>
                  <a:ext uri="{FF2B5EF4-FFF2-40B4-BE49-F238E27FC236}">
                    <a16:creationId xmlns:a16="http://schemas.microsoft.com/office/drawing/2014/main" id="{807183FB-7A21-48F8-A25C-5977086859FD}"/>
                  </a:ext>
                </a:extLst>
              </p:cNvPr>
              <p:cNvSpPr/>
              <p:nvPr/>
            </p:nvSpPr>
            <p:spPr>
              <a:xfrm rot="20775735">
                <a:off x="2689860" y="1834514"/>
                <a:ext cx="579120" cy="274320"/>
              </a:xfrm>
              <a:custGeom>
                <a:avLst/>
                <a:gdLst>
                  <a:gd name="connsiteX0" fmla="*/ 0 w 579120"/>
                  <a:gd name="connsiteY0" fmla="*/ 83820 h 274320"/>
                  <a:gd name="connsiteX1" fmla="*/ 137160 w 579120"/>
                  <a:gd name="connsiteY1" fmla="*/ 274320 h 274320"/>
                  <a:gd name="connsiteX2" fmla="*/ 579120 w 579120"/>
                  <a:gd name="connsiteY2" fmla="*/ 0 h 274320"/>
                </a:gdLst>
                <a:ahLst/>
                <a:cxnLst>
                  <a:cxn ang="0">
                    <a:pos x="connsiteX0" y="connsiteY0"/>
                  </a:cxn>
                  <a:cxn ang="0">
                    <a:pos x="connsiteX1" y="connsiteY1"/>
                  </a:cxn>
                  <a:cxn ang="0">
                    <a:pos x="connsiteX2" y="connsiteY2"/>
                  </a:cxn>
                </a:cxnLst>
                <a:rect l="l" t="t" r="r" b="b"/>
                <a:pathLst>
                  <a:path w="579120" h="274320">
                    <a:moveTo>
                      <a:pt x="0" y="83820"/>
                    </a:moveTo>
                    <a:lnTo>
                      <a:pt x="137160" y="274320"/>
                    </a:lnTo>
                    <a:lnTo>
                      <a:pt x="579120" y="0"/>
                    </a:lnTo>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32" name="Group 31">
              <a:extLst>
                <a:ext uri="{FF2B5EF4-FFF2-40B4-BE49-F238E27FC236}">
                  <a16:creationId xmlns:a16="http://schemas.microsoft.com/office/drawing/2014/main" id="{82E310F2-E6E2-42EB-BB0C-1B2C13B28715}"/>
                </a:ext>
              </a:extLst>
            </p:cNvPr>
            <p:cNvGrpSpPr/>
            <p:nvPr/>
          </p:nvGrpSpPr>
          <p:grpSpPr>
            <a:xfrm>
              <a:off x="3443110" y="3874226"/>
              <a:ext cx="1778179" cy="373452"/>
              <a:chOff x="3443110" y="1769673"/>
              <a:chExt cx="1778179" cy="373452"/>
            </a:xfrm>
          </p:grpSpPr>
          <p:sp>
            <p:nvSpPr>
              <p:cNvPr id="33" name="Rectangle: Rounded Corners 32">
                <a:extLst>
                  <a:ext uri="{FF2B5EF4-FFF2-40B4-BE49-F238E27FC236}">
                    <a16:creationId xmlns:a16="http://schemas.microsoft.com/office/drawing/2014/main" id="{F1370D44-D329-4ED6-A320-DD30D7D31A5C}"/>
                  </a:ext>
                </a:extLst>
              </p:cNvPr>
              <p:cNvSpPr/>
              <p:nvPr/>
            </p:nvSpPr>
            <p:spPr>
              <a:xfrm>
                <a:off x="3443110" y="1769673"/>
                <a:ext cx="1569077" cy="5912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Rectangle: Rounded Corners 33">
                <a:extLst>
                  <a:ext uri="{FF2B5EF4-FFF2-40B4-BE49-F238E27FC236}">
                    <a16:creationId xmlns:a16="http://schemas.microsoft.com/office/drawing/2014/main" id="{1796DC9C-2E1F-460D-BD88-65D1C6CB70E9}"/>
                  </a:ext>
                </a:extLst>
              </p:cNvPr>
              <p:cNvSpPr/>
              <p:nvPr/>
            </p:nvSpPr>
            <p:spPr>
              <a:xfrm>
                <a:off x="3443110" y="1865874"/>
                <a:ext cx="1778179" cy="97227"/>
              </a:xfrm>
              <a:prstGeom prst="roundRect">
                <a:avLst/>
              </a:prstGeom>
              <a:solidFill>
                <a:schemeClr val="bg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Rounded Corners 34">
                <a:extLst>
                  <a:ext uri="{FF2B5EF4-FFF2-40B4-BE49-F238E27FC236}">
                    <a16:creationId xmlns:a16="http://schemas.microsoft.com/office/drawing/2014/main" id="{3B79AB48-5C85-4F45-B251-C2EC7C8ADE17}"/>
                  </a:ext>
                </a:extLst>
              </p:cNvPr>
              <p:cNvSpPr/>
              <p:nvPr/>
            </p:nvSpPr>
            <p:spPr>
              <a:xfrm>
                <a:off x="3443110" y="2000176"/>
                <a:ext cx="1778179" cy="142949"/>
              </a:xfrm>
              <a:prstGeom prst="roundRect">
                <a:avLst/>
              </a:prstGeom>
              <a:solidFill>
                <a:schemeClr val="bg1">
                  <a:lumMod val="6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grpSp>
        <p:nvGrpSpPr>
          <p:cNvPr id="50" name="Group 49">
            <a:extLst>
              <a:ext uri="{FF2B5EF4-FFF2-40B4-BE49-F238E27FC236}">
                <a16:creationId xmlns:a16="http://schemas.microsoft.com/office/drawing/2014/main" id="{906FD519-8398-474D-8FC0-27A6C7EE0D14}"/>
              </a:ext>
              <a:ext uri="{C183D7F6-B498-43B3-948B-1728B52AA6E4}">
                <adec:decorative xmlns:adec="http://schemas.microsoft.com/office/drawing/2017/decorative" val="1"/>
              </a:ext>
            </a:extLst>
          </p:cNvPr>
          <p:cNvGrpSpPr/>
          <p:nvPr/>
        </p:nvGrpSpPr>
        <p:grpSpPr>
          <a:xfrm>
            <a:off x="2262528" y="4592917"/>
            <a:ext cx="2673024" cy="449943"/>
            <a:chOff x="2548265" y="4857570"/>
            <a:chExt cx="2673024" cy="449943"/>
          </a:xfrm>
        </p:grpSpPr>
        <p:sp>
          <p:nvSpPr>
            <p:cNvPr id="22" name="Rectangle 21">
              <a:extLst>
                <a:ext uri="{FF2B5EF4-FFF2-40B4-BE49-F238E27FC236}">
                  <a16:creationId xmlns:a16="http://schemas.microsoft.com/office/drawing/2014/main" id="{53A947C1-9FA4-4FB3-9BDB-AFB53E31ACE9}"/>
                </a:ext>
              </a:extLst>
            </p:cNvPr>
            <p:cNvSpPr/>
            <p:nvPr/>
          </p:nvSpPr>
          <p:spPr>
            <a:xfrm>
              <a:off x="2548265" y="4857570"/>
              <a:ext cx="475923" cy="449943"/>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43" name="Group 42">
              <a:extLst>
                <a:ext uri="{FF2B5EF4-FFF2-40B4-BE49-F238E27FC236}">
                  <a16:creationId xmlns:a16="http://schemas.microsoft.com/office/drawing/2014/main" id="{5F233260-0BAE-4587-82B2-BA41D0FEE6AF}"/>
                </a:ext>
              </a:extLst>
            </p:cNvPr>
            <p:cNvGrpSpPr/>
            <p:nvPr/>
          </p:nvGrpSpPr>
          <p:grpSpPr>
            <a:xfrm>
              <a:off x="3443110" y="4895815"/>
              <a:ext cx="1778179" cy="373452"/>
              <a:chOff x="3443110" y="1769673"/>
              <a:chExt cx="1778179" cy="373452"/>
            </a:xfrm>
          </p:grpSpPr>
          <p:sp>
            <p:nvSpPr>
              <p:cNvPr id="44" name="Rectangle: Rounded Corners 43">
                <a:extLst>
                  <a:ext uri="{FF2B5EF4-FFF2-40B4-BE49-F238E27FC236}">
                    <a16:creationId xmlns:a16="http://schemas.microsoft.com/office/drawing/2014/main" id="{A099B24A-0B68-4327-8B56-F4FB958AA266}"/>
                  </a:ext>
                </a:extLst>
              </p:cNvPr>
              <p:cNvSpPr/>
              <p:nvPr/>
            </p:nvSpPr>
            <p:spPr>
              <a:xfrm>
                <a:off x="3443110" y="1769673"/>
                <a:ext cx="1569077" cy="5912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Rectangle: Rounded Corners 45">
                <a:extLst>
                  <a:ext uri="{FF2B5EF4-FFF2-40B4-BE49-F238E27FC236}">
                    <a16:creationId xmlns:a16="http://schemas.microsoft.com/office/drawing/2014/main" id="{54D9BF92-364A-4415-B6A7-6AF16CA89590}"/>
                  </a:ext>
                </a:extLst>
              </p:cNvPr>
              <p:cNvSpPr/>
              <p:nvPr/>
            </p:nvSpPr>
            <p:spPr>
              <a:xfrm>
                <a:off x="3443110" y="2000176"/>
                <a:ext cx="1778179" cy="142949"/>
              </a:xfrm>
              <a:prstGeom prst="roundRect">
                <a:avLst/>
              </a:prstGeom>
              <a:solidFill>
                <a:schemeClr val="bg1">
                  <a:lumMod val="6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sp>
        <p:nvSpPr>
          <p:cNvPr id="123" name="Rectangle 122">
            <a:extLst>
              <a:ext uri="{FF2B5EF4-FFF2-40B4-BE49-F238E27FC236}">
                <a16:creationId xmlns:a16="http://schemas.microsoft.com/office/drawing/2014/main" id="{61FCBCA0-9D4F-4F8C-8636-E47EE48EE12E}"/>
              </a:ext>
              <a:ext uri="{C183D7F6-B498-43B3-948B-1728B52AA6E4}">
                <adec:decorative xmlns:adec="http://schemas.microsoft.com/office/drawing/2017/decorative" val="1"/>
              </a:ext>
            </a:extLst>
          </p:cNvPr>
          <p:cNvSpPr/>
          <p:nvPr/>
        </p:nvSpPr>
        <p:spPr>
          <a:xfrm>
            <a:off x="94343" y="148772"/>
            <a:ext cx="12003314" cy="6560457"/>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Rectangle: Rounded Corners 44">
            <a:extLst>
              <a:ext uri="{FF2B5EF4-FFF2-40B4-BE49-F238E27FC236}">
                <a16:creationId xmlns:a16="http://schemas.microsoft.com/office/drawing/2014/main" id="{8AD5E9AE-E302-852A-18E4-8BFA12D8DA7B}"/>
              </a:ext>
              <a:ext uri="{C183D7F6-B498-43B3-948B-1728B52AA6E4}">
                <adec:decorative xmlns:adec="http://schemas.microsoft.com/office/drawing/2017/decorative" val="1"/>
              </a:ext>
            </a:extLst>
          </p:cNvPr>
          <p:cNvSpPr/>
          <p:nvPr/>
        </p:nvSpPr>
        <p:spPr>
          <a:xfrm>
            <a:off x="3157373" y="5842931"/>
            <a:ext cx="1778179" cy="97227"/>
          </a:xfrm>
          <a:prstGeom prst="roundRect">
            <a:avLst/>
          </a:prstGeom>
          <a:solidFill>
            <a:schemeClr val="bg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 name="Group 2">
            <a:extLst>
              <a:ext uri="{FF2B5EF4-FFF2-40B4-BE49-F238E27FC236}">
                <a16:creationId xmlns:a16="http://schemas.microsoft.com/office/drawing/2014/main" id="{1DFCAE73-CB2F-D898-24B1-AF4D0FD92CC8}"/>
              </a:ext>
              <a:ext uri="{C183D7F6-B498-43B3-948B-1728B52AA6E4}">
                <adec:decorative xmlns:adec="http://schemas.microsoft.com/office/drawing/2017/decorative" val="1"/>
              </a:ext>
            </a:extLst>
          </p:cNvPr>
          <p:cNvGrpSpPr/>
          <p:nvPr/>
        </p:nvGrpSpPr>
        <p:grpSpPr>
          <a:xfrm>
            <a:off x="2250336" y="5568277"/>
            <a:ext cx="2673024" cy="449943"/>
            <a:chOff x="2548265" y="4857570"/>
            <a:chExt cx="2673024" cy="449943"/>
          </a:xfrm>
        </p:grpSpPr>
        <p:sp>
          <p:nvSpPr>
            <p:cNvPr id="6" name="Rectangle 5">
              <a:extLst>
                <a:ext uri="{FF2B5EF4-FFF2-40B4-BE49-F238E27FC236}">
                  <a16:creationId xmlns:a16="http://schemas.microsoft.com/office/drawing/2014/main" id="{9D40000D-5D2C-485E-164D-51695107673D}"/>
                </a:ext>
              </a:extLst>
            </p:cNvPr>
            <p:cNvSpPr/>
            <p:nvPr/>
          </p:nvSpPr>
          <p:spPr>
            <a:xfrm>
              <a:off x="2548265" y="4857570"/>
              <a:ext cx="475923" cy="449943"/>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7" name="Group 6">
              <a:extLst>
                <a:ext uri="{FF2B5EF4-FFF2-40B4-BE49-F238E27FC236}">
                  <a16:creationId xmlns:a16="http://schemas.microsoft.com/office/drawing/2014/main" id="{511C1F06-352B-C5FB-4564-5A8182B28674}"/>
                </a:ext>
              </a:extLst>
            </p:cNvPr>
            <p:cNvGrpSpPr/>
            <p:nvPr/>
          </p:nvGrpSpPr>
          <p:grpSpPr>
            <a:xfrm>
              <a:off x="3443110" y="4895815"/>
              <a:ext cx="1778179" cy="373452"/>
              <a:chOff x="3443110" y="1769673"/>
              <a:chExt cx="1778179" cy="373452"/>
            </a:xfrm>
          </p:grpSpPr>
          <p:sp>
            <p:nvSpPr>
              <p:cNvPr id="9" name="Rectangle: Rounded Corners 43">
                <a:extLst>
                  <a:ext uri="{FF2B5EF4-FFF2-40B4-BE49-F238E27FC236}">
                    <a16:creationId xmlns:a16="http://schemas.microsoft.com/office/drawing/2014/main" id="{BA5FAA7B-5CDF-A421-E008-0A439F9A6BB8}"/>
                  </a:ext>
                </a:extLst>
              </p:cNvPr>
              <p:cNvSpPr/>
              <p:nvPr/>
            </p:nvSpPr>
            <p:spPr>
              <a:xfrm>
                <a:off x="3443110" y="1769673"/>
                <a:ext cx="1569077" cy="5912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Rounded Corners 45">
                <a:extLst>
                  <a:ext uri="{FF2B5EF4-FFF2-40B4-BE49-F238E27FC236}">
                    <a16:creationId xmlns:a16="http://schemas.microsoft.com/office/drawing/2014/main" id="{B01B2C91-1785-8EE1-9A60-00962498C42F}"/>
                  </a:ext>
                </a:extLst>
              </p:cNvPr>
              <p:cNvSpPr/>
              <p:nvPr/>
            </p:nvSpPr>
            <p:spPr>
              <a:xfrm>
                <a:off x="3443110" y="2000176"/>
                <a:ext cx="1778179" cy="142949"/>
              </a:xfrm>
              <a:prstGeom prst="roundRect">
                <a:avLst/>
              </a:prstGeom>
              <a:solidFill>
                <a:schemeClr val="bg1">
                  <a:lumMod val="65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sp>
        <p:nvSpPr>
          <p:cNvPr id="36" name="Rectangle: Rounded Corners 112">
            <a:extLst>
              <a:ext uri="{FF2B5EF4-FFF2-40B4-BE49-F238E27FC236}">
                <a16:creationId xmlns:a16="http://schemas.microsoft.com/office/drawing/2014/main" id="{47D5C98A-4ACC-8B64-701C-1043151534B9}"/>
              </a:ext>
              <a:ext uri="{C183D7F6-B498-43B3-948B-1728B52AA6E4}">
                <adec:decorative xmlns:adec="http://schemas.microsoft.com/office/drawing/2017/decorative" val="1"/>
              </a:ext>
            </a:extLst>
          </p:cNvPr>
          <p:cNvSpPr/>
          <p:nvPr/>
        </p:nvSpPr>
        <p:spPr>
          <a:xfrm>
            <a:off x="6272393" y="5531735"/>
            <a:ext cx="4239678" cy="682967"/>
          </a:xfrm>
          <a:prstGeom prst="roundRect">
            <a:avLst>
              <a:gd name="adj" fmla="val 4855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p>
        </p:txBody>
      </p:sp>
      <p:grpSp>
        <p:nvGrpSpPr>
          <p:cNvPr id="37" name="Group 36" descr="05">
            <a:extLst>
              <a:ext uri="{FF2B5EF4-FFF2-40B4-BE49-F238E27FC236}">
                <a16:creationId xmlns:a16="http://schemas.microsoft.com/office/drawing/2014/main" id="{9D23BBDD-82C4-B462-B8D3-6788F7267849}"/>
              </a:ext>
            </a:extLst>
          </p:cNvPr>
          <p:cNvGrpSpPr/>
          <p:nvPr/>
        </p:nvGrpSpPr>
        <p:grpSpPr>
          <a:xfrm>
            <a:off x="6150138" y="5531735"/>
            <a:ext cx="682967" cy="682967"/>
            <a:chOff x="6908800" y="2172820"/>
            <a:chExt cx="914400" cy="914400"/>
          </a:xfrm>
        </p:grpSpPr>
        <p:sp>
          <p:nvSpPr>
            <p:cNvPr id="39" name="Oval 38">
              <a:extLst>
                <a:ext uri="{FF2B5EF4-FFF2-40B4-BE49-F238E27FC236}">
                  <a16:creationId xmlns:a16="http://schemas.microsoft.com/office/drawing/2014/main" id="{13877751-0A25-E723-1381-F70753A2C7BE}"/>
                </a:ext>
              </a:extLst>
            </p:cNvPr>
            <p:cNvSpPr/>
            <p:nvPr/>
          </p:nvSpPr>
          <p:spPr>
            <a:xfrm>
              <a:off x="6908800" y="2172820"/>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40" name="Oval 39">
              <a:extLst>
                <a:ext uri="{FF2B5EF4-FFF2-40B4-BE49-F238E27FC236}">
                  <a16:creationId xmlns:a16="http://schemas.microsoft.com/office/drawing/2014/main" id="{9DED3A10-E88F-2A66-C94A-F3DE6EFF9126}"/>
                </a:ext>
              </a:extLst>
            </p:cNvPr>
            <p:cNvSpPr/>
            <p:nvPr/>
          </p:nvSpPr>
          <p:spPr>
            <a:xfrm>
              <a:off x="6908800" y="2172820"/>
              <a:ext cx="914400" cy="914400"/>
            </a:xfrm>
            <a:prstGeom prst="ellipse">
              <a:avLst/>
            </a:prstGeom>
            <a:noFill/>
            <a:ln w="3492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41" name="TextBox 40">
              <a:extLst>
                <a:ext uri="{FF2B5EF4-FFF2-40B4-BE49-F238E27FC236}">
                  <a16:creationId xmlns:a16="http://schemas.microsoft.com/office/drawing/2014/main" id="{96C36AEC-F625-CDAF-5521-4EBE999F24D4}"/>
                </a:ext>
              </a:extLst>
            </p:cNvPr>
            <p:cNvSpPr txBox="1"/>
            <p:nvPr/>
          </p:nvSpPr>
          <p:spPr>
            <a:xfrm>
              <a:off x="7085013" y="2399188"/>
              <a:ext cx="561975" cy="453278"/>
            </a:xfrm>
            <a:prstGeom prst="rect">
              <a:avLst/>
            </a:prstGeom>
            <a:noFill/>
          </p:spPr>
          <p:txBody>
            <a:bodyPr wrap="square" rtlCol="0">
              <a:spAutoFit/>
            </a:bodyPr>
            <a:lstStyle/>
            <a:p>
              <a:pPr algn="ctr"/>
              <a:r>
                <a:rPr lang="en-US" sz="1600" b="1" dirty="0">
                  <a:solidFill>
                    <a:schemeClr val="bg1"/>
                  </a:solidFill>
                  <a:latin typeface="Arial" panose="020B0604020202020204" pitchFamily="34" charset="0"/>
                  <a:cs typeface="Arial" panose="020B0604020202020204" pitchFamily="34" charset="0"/>
                </a:rPr>
                <a:t>05</a:t>
              </a:r>
              <a:endParaRPr lang="en-IN" sz="1600" b="1" dirty="0">
                <a:solidFill>
                  <a:schemeClr val="bg1"/>
                </a:solidFill>
                <a:latin typeface="Arial" panose="020B0604020202020204" pitchFamily="34" charset="0"/>
                <a:cs typeface="Arial" panose="020B0604020202020204" pitchFamily="34" charset="0"/>
              </a:endParaRPr>
            </a:p>
          </p:txBody>
        </p:sp>
      </p:grpSp>
      <p:sp>
        <p:nvSpPr>
          <p:cNvPr id="38" name="Rectangle 37">
            <a:extLst>
              <a:ext uri="{FF2B5EF4-FFF2-40B4-BE49-F238E27FC236}">
                <a16:creationId xmlns:a16="http://schemas.microsoft.com/office/drawing/2014/main" id="{DA7C805E-E633-3514-A9B4-964F89BCD7B9}"/>
              </a:ext>
            </a:extLst>
          </p:cNvPr>
          <p:cNvSpPr/>
          <p:nvPr/>
        </p:nvSpPr>
        <p:spPr>
          <a:xfrm>
            <a:off x="6946977" y="5631846"/>
            <a:ext cx="3231679" cy="400110"/>
          </a:xfrm>
          <a:prstGeom prst="rect">
            <a:avLst/>
          </a:prstGeom>
        </p:spPr>
        <p:txBody>
          <a:bodyPr wrap="square">
            <a:spAutoFit/>
          </a:bodyPr>
          <a:lstStyle/>
          <a:p>
            <a:r>
              <a:rPr lang="en-US" sz="2000" b="1" dirty="0">
                <a:solidFill>
                  <a:schemeClr val="tx1">
                    <a:lumMod val="65000"/>
                    <a:lumOff val="35000"/>
                  </a:schemeClr>
                </a:solidFill>
                <a:latin typeface="Arial" panose="020B0604020202020204" pitchFamily="34" charset="0"/>
                <a:cs typeface="Arial" panose="020B0604020202020204" pitchFamily="34" charset="0"/>
              </a:rPr>
              <a:t>Insurance + Census</a:t>
            </a:r>
            <a:endParaRPr lang="en-IN" sz="2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532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505CA3-766B-312E-78D1-EC4CD3100B88}"/>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3ECB60B-9937-D676-5D87-AC1220B8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0CE86AB-6134-39B4-FB14-73147BBE3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B3E4DD3-3864-456D-AD9F-A3221A1B5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34EDD94-E431-91CA-C05A-68F09B53E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7A92CE-39ED-697F-86B1-0EFB81952E31}"/>
              </a:ext>
            </a:extLst>
          </p:cNvPr>
          <p:cNvSpPr>
            <a:spLocks noGrp="1"/>
          </p:cNvSpPr>
          <p:nvPr>
            <p:ph type="ctrTitle"/>
          </p:nvPr>
        </p:nvSpPr>
        <p:spPr>
          <a:xfrm>
            <a:off x="995208" y="3030607"/>
            <a:ext cx="4879280" cy="924705"/>
          </a:xfrm>
        </p:spPr>
        <p:txBody>
          <a:bodyPr vert="horz" lIns="91440" tIns="45720" rIns="91440" bIns="45720" rtlCol="0" anchor="ctr">
            <a:normAutofit fontScale="90000"/>
          </a:bodyPr>
          <a:lstStyle/>
          <a:p>
            <a:r>
              <a:rPr lang="en-GB" sz="6600">
                <a:solidFill>
                  <a:srgbClr val="FFFFFF"/>
                </a:solidFill>
                <a:ea typeface="+mj-lt"/>
                <a:cs typeface="+mj-lt"/>
              </a:rPr>
              <a:t>THANK YOU</a:t>
            </a:r>
            <a:endParaRPr lang="en-US" sz="8000"/>
          </a:p>
        </p:txBody>
      </p:sp>
      <p:sp>
        <p:nvSpPr>
          <p:cNvPr id="30" name="Rectangle 29">
            <a:extLst>
              <a:ext uri="{FF2B5EF4-FFF2-40B4-BE49-F238E27FC236}">
                <a16:creationId xmlns:a16="http://schemas.microsoft.com/office/drawing/2014/main" id="{7EB23212-BEE8-A061-F69C-707F5F6B40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90B3332-5419-DEF2-F99E-0AFE1F11E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rain in head">
            <a:extLst>
              <a:ext uri="{FF2B5EF4-FFF2-40B4-BE49-F238E27FC236}">
                <a16:creationId xmlns:a16="http://schemas.microsoft.com/office/drawing/2014/main" id="{EC131A0A-4E5D-AC9B-4D44-FB5D10C5F9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1874" y="2108877"/>
            <a:ext cx="2654533" cy="2654533"/>
          </a:xfrm>
          <a:prstGeom prst="rect">
            <a:avLst/>
          </a:prstGeom>
        </p:spPr>
      </p:pic>
    </p:spTree>
    <p:extLst>
      <p:ext uri="{BB962C8B-B14F-4D97-AF65-F5344CB8AC3E}">
        <p14:creationId xmlns:p14="http://schemas.microsoft.com/office/powerpoint/2010/main" val="238953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D985F-B103-965A-CD69-C8CFFEFDD309}"/>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Figure 1. Overview of the study workflow</a:t>
            </a:r>
          </a:p>
        </p:txBody>
      </p:sp>
      <p:pic>
        <p:nvPicPr>
          <p:cNvPr id="4" name="Content Placeholder 3" descr="Flowchart of overview of the study workflow. Begins with UMass Chan OMOP CDM. Continues to Aim 1, which includes MHRN Variable Extraction, Data Pre-Processing, and Model Development. Continues to Aim 2, which includes Open Source Tool Development, OHDSI Study Protocol, and Multi-site Validation. Multi-site Validation then breaks off into CDM1, CDM 2, ... up to CDM n.">
            <a:extLst>
              <a:ext uri="{FF2B5EF4-FFF2-40B4-BE49-F238E27FC236}">
                <a16:creationId xmlns:a16="http://schemas.microsoft.com/office/drawing/2014/main" id="{D3C77733-105D-7BC6-F20A-952EE4B0BBBD}"/>
              </a:ext>
            </a:extLst>
          </p:cNvPr>
          <p:cNvPicPr>
            <a:picLocks noGrp="1" noChangeAspect="1"/>
          </p:cNvPicPr>
          <p:nvPr>
            <p:ph idx="1"/>
          </p:nvPr>
        </p:nvPicPr>
        <p:blipFill>
          <a:blip r:embed="rId2"/>
          <a:stretch>
            <a:fillRect/>
          </a:stretch>
        </p:blipFill>
        <p:spPr>
          <a:xfrm>
            <a:off x="643467" y="1288881"/>
            <a:ext cx="10905066" cy="4280236"/>
          </a:xfrm>
          <a:prstGeom prst="rect">
            <a:avLst/>
          </a:prstGeom>
        </p:spPr>
      </p:pic>
    </p:spTree>
    <p:extLst>
      <p:ext uri="{BB962C8B-B14F-4D97-AF65-F5344CB8AC3E}">
        <p14:creationId xmlns:p14="http://schemas.microsoft.com/office/powerpoint/2010/main" val="175903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9080F-DBD9-A340-3626-04302B220792}"/>
              </a:ext>
            </a:extLst>
          </p:cNvPr>
          <p:cNvSpPr>
            <a:spLocks noGrp="1"/>
          </p:cNvSpPr>
          <p:nvPr>
            <p:ph type="title"/>
          </p:nvPr>
        </p:nvSpPr>
        <p:spPr>
          <a:xfrm>
            <a:off x="454632" y="2887941"/>
            <a:ext cx="3165749" cy="1082411"/>
          </a:xfrm>
        </p:spPr>
        <p:txBody>
          <a:bodyPr vert="horz" lIns="91440" tIns="45720" rIns="91440" bIns="45720" rtlCol="0" anchor="ctr">
            <a:normAutofit/>
          </a:bodyPr>
          <a:lstStyle/>
          <a:p>
            <a:pPr algn="ctr"/>
            <a:r>
              <a:rPr lang="en-US" sz="3200" dirty="0">
                <a:solidFill>
                  <a:schemeClr val="accent2">
                    <a:lumMod val="75000"/>
                  </a:schemeClr>
                </a:solidFill>
                <a:latin typeface="Aptos Display"/>
              </a:rPr>
              <a:t>OMOP CDM</a:t>
            </a:r>
            <a:r>
              <a:rPr lang="en-US" sz="3200" kern="1200" dirty="0">
                <a:solidFill>
                  <a:schemeClr val="accent2">
                    <a:lumMod val="75000"/>
                  </a:schemeClr>
                </a:solidFill>
                <a:latin typeface="Aptos Display"/>
              </a:rPr>
              <a:t> Database</a:t>
            </a:r>
          </a:p>
        </p:txBody>
      </p:sp>
      <p:sp>
        <p:nvSpPr>
          <p:cNvPr id="5" name="TextBox 4">
            <a:extLst>
              <a:ext uri="{FF2B5EF4-FFF2-40B4-BE49-F238E27FC236}">
                <a16:creationId xmlns:a16="http://schemas.microsoft.com/office/drawing/2014/main" id="{D99003B9-F932-5569-73C2-1E640A99D7E9}"/>
              </a:ext>
            </a:extLst>
          </p:cNvPr>
          <p:cNvSpPr txBox="1"/>
          <p:nvPr/>
        </p:nvSpPr>
        <p:spPr>
          <a:xfrm>
            <a:off x="4251320" y="632714"/>
            <a:ext cx="7006723" cy="4001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2000" dirty="0"/>
              <a:t>OMOP Common Data Model Architecture Diagram </a:t>
            </a:r>
          </a:p>
        </p:txBody>
      </p:sp>
      <p:pic>
        <p:nvPicPr>
          <p:cNvPr id="4" name="Content Placeholder 3" descr="OMOP Common Data Model Architecture Diagram">
            <a:extLst>
              <a:ext uri="{FF2B5EF4-FFF2-40B4-BE49-F238E27FC236}">
                <a16:creationId xmlns:a16="http://schemas.microsoft.com/office/drawing/2014/main" id="{ED53ABDD-A1BA-5470-D970-A7689F80E72E}"/>
              </a:ext>
            </a:extLst>
          </p:cNvPr>
          <p:cNvPicPr>
            <a:picLocks noGrp="1" noChangeAspect="1"/>
          </p:cNvPicPr>
          <p:nvPr>
            <p:ph idx="1"/>
          </p:nvPr>
        </p:nvPicPr>
        <p:blipFill>
          <a:blip r:embed="rId2"/>
          <a:stretch>
            <a:fillRect/>
          </a:stretch>
        </p:blipFill>
        <p:spPr>
          <a:xfrm>
            <a:off x="4144619" y="1243211"/>
            <a:ext cx="7225748" cy="4371577"/>
          </a:xfrm>
          <a:prstGeom prst="rect">
            <a:avLst/>
          </a:prstGeom>
        </p:spPr>
      </p:pic>
      <p:sp>
        <p:nvSpPr>
          <p:cNvPr id="3" name="TextBox 2">
            <a:extLst>
              <a:ext uri="{FF2B5EF4-FFF2-40B4-BE49-F238E27FC236}">
                <a16:creationId xmlns:a16="http://schemas.microsoft.com/office/drawing/2014/main" id="{92419150-F057-D260-7560-6389947FD864}"/>
              </a:ext>
            </a:extLst>
          </p:cNvPr>
          <p:cNvSpPr txBox="1"/>
          <p:nvPr/>
        </p:nvSpPr>
        <p:spPr>
          <a:xfrm>
            <a:off x="4869068" y="6010023"/>
            <a:ext cx="5775581" cy="35150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lnSpcReduction="10000"/>
          </a:bodyPr>
          <a:lstStyle/>
          <a:p>
            <a:pPr algn="ctr">
              <a:lnSpc>
                <a:spcPct val="90000"/>
              </a:lnSpc>
              <a:spcBef>
                <a:spcPts val="1000"/>
              </a:spcBef>
            </a:pPr>
            <a:r>
              <a:rPr lang="en-US" sz="2000" kern="1200">
                <a:latin typeface="+mn-lt"/>
                <a:ea typeface="+mn-ea"/>
                <a:cs typeface="+mn-cs"/>
                <a:hlinkClick r:id="rId3"/>
              </a:rPr>
              <a:t>https://www.ohdsi.org/data-standardization/</a:t>
            </a:r>
            <a:endParaRPr lang="en-US">
              <a:ea typeface="+mn-ea"/>
              <a:cs typeface="+mn-cs"/>
            </a:endParaRPr>
          </a:p>
          <a:p>
            <a:pPr algn="ctr">
              <a:lnSpc>
                <a:spcPct val="90000"/>
              </a:lnSpc>
              <a:spcBef>
                <a:spcPts val="1000"/>
              </a:spcBef>
            </a:pPr>
            <a:endParaRPr lang="en-US" sz="2000"/>
          </a:p>
        </p:txBody>
      </p:sp>
    </p:spTree>
    <p:extLst>
      <p:ext uri="{BB962C8B-B14F-4D97-AF65-F5344CB8AC3E}">
        <p14:creationId xmlns:p14="http://schemas.microsoft.com/office/powerpoint/2010/main" val="475168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AEF6E-969B-8F85-15CE-F9FE42DF3045}"/>
              </a:ext>
            </a:extLst>
          </p:cNvPr>
          <p:cNvSpPr>
            <a:spLocks noGrp="1"/>
          </p:cNvSpPr>
          <p:nvPr>
            <p:ph type="title"/>
          </p:nvPr>
        </p:nvSpPr>
        <p:spPr/>
        <p:txBody>
          <a:bodyPr/>
          <a:lstStyle/>
          <a:p>
            <a:r>
              <a:rPr lang="en-US" b="1" dirty="0">
                <a:solidFill>
                  <a:schemeClr val="accent2">
                    <a:lumMod val="75000"/>
                  </a:schemeClr>
                </a:solidFill>
              </a:rPr>
              <a:t>Challenges</a:t>
            </a:r>
          </a:p>
        </p:txBody>
      </p:sp>
      <p:sp>
        <p:nvSpPr>
          <p:cNvPr id="3" name="Content Placeholder 2">
            <a:extLst>
              <a:ext uri="{FF2B5EF4-FFF2-40B4-BE49-F238E27FC236}">
                <a16:creationId xmlns:a16="http://schemas.microsoft.com/office/drawing/2014/main" id="{1171CBCF-2CB4-50B2-431A-9B55C8EFC232}"/>
              </a:ext>
            </a:extLst>
          </p:cNvPr>
          <p:cNvSpPr>
            <a:spLocks noGrp="1"/>
          </p:cNvSpPr>
          <p:nvPr>
            <p:ph idx="1"/>
          </p:nvPr>
        </p:nvSpPr>
        <p:spPr/>
        <p:txBody>
          <a:bodyPr/>
          <a:lstStyle/>
          <a:p>
            <a:r>
              <a:rPr lang="en-US" dirty="0"/>
              <a:t>Dealing with large volume of medical records</a:t>
            </a:r>
          </a:p>
          <a:p>
            <a:pPr lvl="1"/>
            <a:r>
              <a:rPr lang="en-US" dirty="0"/>
              <a:t>Computing efficiency</a:t>
            </a:r>
          </a:p>
          <a:p>
            <a:pPr lvl="1"/>
            <a:r>
              <a:rPr lang="en-US" dirty="0"/>
              <a:t>Memory efficiency</a:t>
            </a:r>
          </a:p>
          <a:p>
            <a:r>
              <a:rPr lang="en-US" dirty="0"/>
              <a:t>Reproducibility</a:t>
            </a:r>
          </a:p>
          <a:p>
            <a:pPr lvl="1"/>
            <a:r>
              <a:rPr lang="en-US" dirty="0"/>
              <a:t>Modularized design</a:t>
            </a:r>
          </a:p>
          <a:p>
            <a:r>
              <a:rPr lang="en-US" dirty="0"/>
              <a:t>Remapping the MHRN features</a:t>
            </a:r>
          </a:p>
        </p:txBody>
      </p:sp>
    </p:spTree>
    <p:extLst>
      <p:ext uri="{BB962C8B-B14F-4D97-AF65-F5344CB8AC3E}">
        <p14:creationId xmlns:p14="http://schemas.microsoft.com/office/powerpoint/2010/main" val="1162337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6E3815-A133-FE61-0CB2-1295822F8F1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1897C3-D3F8-9E83-1409-59176F0BF414}"/>
              </a:ext>
            </a:extLst>
          </p:cNvPr>
          <p:cNvSpPr>
            <a:spLocks noGrp="1"/>
          </p:cNvSpPr>
          <p:nvPr>
            <p:ph type="title"/>
          </p:nvPr>
        </p:nvSpPr>
        <p:spPr>
          <a:xfrm>
            <a:off x="413713" y="3005376"/>
            <a:ext cx="3201366" cy="690680"/>
          </a:xfrm>
        </p:spPr>
        <p:txBody>
          <a:bodyPr vert="horz" lIns="91440" tIns="45720" rIns="91440" bIns="45720" rtlCol="0" anchor="ctr">
            <a:noAutofit/>
          </a:bodyPr>
          <a:lstStyle/>
          <a:p>
            <a:pPr algn="ctr"/>
            <a:r>
              <a:rPr lang="en-GB" sz="3600">
                <a:solidFill>
                  <a:srgbClr val="FFFFFF"/>
                </a:solidFill>
                <a:latin typeface="Aptos Display"/>
              </a:rPr>
              <a:t>OMOP-Learn</a:t>
            </a:r>
            <a:endParaRPr lang="en-US" sz="3600">
              <a:solidFill>
                <a:srgbClr val="FFFFFF"/>
              </a:solidFill>
              <a:latin typeface="Aptos Display"/>
            </a:endParaRPr>
          </a:p>
        </p:txBody>
      </p:sp>
      <p:sp>
        <p:nvSpPr>
          <p:cNvPr id="6" name="Freeform: Shape 5">
            <a:extLst>
              <a:ext uri="{FF2B5EF4-FFF2-40B4-BE49-F238E27FC236}">
                <a16:creationId xmlns:a16="http://schemas.microsoft.com/office/drawing/2014/main" id="{4B00F30F-03C0-D373-21B3-D8EE9182C62A}"/>
              </a:ext>
            </a:extLst>
          </p:cNvPr>
          <p:cNvSpPr/>
          <p:nvPr/>
        </p:nvSpPr>
        <p:spPr>
          <a:xfrm>
            <a:off x="4347052" y="648699"/>
            <a:ext cx="3504833" cy="1221480"/>
          </a:xfrm>
          <a:custGeom>
            <a:avLst/>
            <a:gdLst>
              <a:gd name="connsiteX0" fmla="*/ 0 w 3504833"/>
              <a:gd name="connsiteY0" fmla="*/ 203584 h 1221480"/>
              <a:gd name="connsiteX1" fmla="*/ 203584 w 3504833"/>
              <a:gd name="connsiteY1" fmla="*/ 0 h 1221480"/>
              <a:gd name="connsiteX2" fmla="*/ 3301249 w 3504833"/>
              <a:gd name="connsiteY2" fmla="*/ 0 h 1221480"/>
              <a:gd name="connsiteX3" fmla="*/ 3504833 w 3504833"/>
              <a:gd name="connsiteY3" fmla="*/ 203584 h 1221480"/>
              <a:gd name="connsiteX4" fmla="*/ 3504833 w 3504833"/>
              <a:gd name="connsiteY4" fmla="*/ 1017896 h 1221480"/>
              <a:gd name="connsiteX5" fmla="*/ 3301249 w 3504833"/>
              <a:gd name="connsiteY5" fmla="*/ 1221480 h 1221480"/>
              <a:gd name="connsiteX6" fmla="*/ 203584 w 3504833"/>
              <a:gd name="connsiteY6" fmla="*/ 1221480 h 1221480"/>
              <a:gd name="connsiteX7" fmla="*/ 0 w 3504833"/>
              <a:gd name="connsiteY7" fmla="*/ 1017896 h 1221480"/>
              <a:gd name="connsiteX8" fmla="*/ 0 w 3504833"/>
              <a:gd name="connsiteY8" fmla="*/ 203584 h 122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4833" h="1221480">
                <a:moveTo>
                  <a:pt x="0" y="203584"/>
                </a:moveTo>
                <a:cubicBezTo>
                  <a:pt x="0" y="91148"/>
                  <a:pt x="91148" y="0"/>
                  <a:pt x="203584" y="0"/>
                </a:cubicBezTo>
                <a:lnTo>
                  <a:pt x="3301249" y="0"/>
                </a:lnTo>
                <a:cubicBezTo>
                  <a:pt x="3413685" y="0"/>
                  <a:pt x="3504833" y="91148"/>
                  <a:pt x="3504833" y="203584"/>
                </a:cubicBezTo>
                <a:lnTo>
                  <a:pt x="3504833" y="1017896"/>
                </a:lnTo>
                <a:cubicBezTo>
                  <a:pt x="3504833" y="1130332"/>
                  <a:pt x="3413685" y="1221480"/>
                  <a:pt x="3301249" y="1221480"/>
                </a:cubicBezTo>
                <a:lnTo>
                  <a:pt x="203584" y="1221480"/>
                </a:lnTo>
                <a:cubicBezTo>
                  <a:pt x="91148" y="1221480"/>
                  <a:pt x="0" y="1130332"/>
                  <a:pt x="0" y="1017896"/>
                </a:cubicBezTo>
                <a:lnTo>
                  <a:pt x="0" y="203584"/>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70118" tIns="170118" rIns="170118" bIns="170118" numCol="1" spcCol="1270" anchor="ctr" anchorCtr="0">
            <a:noAutofit/>
          </a:bodyPr>
          <a:lstStyle/>
          <a:p>
            <a:pPr marL="0" lvl="0" indent="0" algn="l" defTabSz="1289050" rtl="0">
              <a:lnSpc>
                <a:spcPct val="90000"/>
              </a:lnSpc>
              <a:spcBef>
                <a:spcPct val="0"/>
              </a:spcBef>
              <a:spcAft>
                <a:spcPct val="35000"/>
              </a:spcAft>
              <a:buNone/>
            </a:pPr>
            <a:r>
              <a:rPr lang="en-GB" sz="2900" kern="1200" dirty="0"/>
              <a:t>✅</a:t>
            </a:r>
            <a:r>
              <a:rPr lang="en-GB" sz="2900" kern="1200" dirty="0">
                <a:latin typeface="Aptos"/>
              </a:rPr>
              <a:t>Facilitates rapid prototyping</a:t>
            </a:r>
            <a:endParaRPr lang="en-US" sz="2900" kern="1200" dirty="0">
              <a:latin typeface="Aptos"/>
            </a:endParaRPr>
          </a:p>
        </p:txBody>
      </p:sp>
      <p:sp>
        <p:nvSpPr>
          <p:cNvPr id="7" name="Freeform: Shape 6">
            <a:extLst>
              <a:ext uri="{FF2B5EF4-FFF2-40B4-BE49-F238E27FC236}">
                <a16:creationId xmlns:a16="http://schemas.microsoft.com/office/drawing/2014/main" id="{A4FA8680-7718-A429-68CE-25D1C06EF93F}"/>
              </a:ext>
            </a:extLst>
          </p:cNvPr>
          <p:cNvSpPr/>
          <p:nvPr/>
        </p:nvSpPr>
        <p:spPr>
          <a:xfrm>
            <a:off x="4347052" y="1870179"/>
            <a:ext cx="3504833" cy="720359"/>
          </a:xfrm>
          <a:custGeom>
            <a:avLst/>
            <a:gdLst>
              <a:gd name="connsiteX0" fmla="*/ 0 w 3504833"/>
              <a:gd name="connsiteY0" fmla="*/ 0 h 720359"/>
              <a:gd name="connsiteX1" fmla="*/ 3504833 w 3504833"/>
              <a:gd name="connsiteY1" fmla="*/ 0 h 720359"/>
              <a:gd name="connsiteX2" fmla="*/ 3504833 w 3504833"/>
              <a:gd name="connsiteY2" fmla="*/ 720359 h 720359"/>
              <a:gd name="connsiteX3" fmla="*/ 0 w 3504833"/>
              <a:gd name="connsiteY3" fmla="*/ 720359 h 720359"/>
              <a:gd name="connsiteX4" fmla="*/ 0 w 3504833"/>
              <a:gd name="connsiteY4" fmla="*/ 0 h 720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4833" h="720359">
                <a:moveTo>
                  <a:pt x="0" y="0"/>
                </a:moveTo>
                <a:lnTo>
                  <a:pt x="3504833" y="0"/>
                </a:lnTo>
                <a:lnTo>
                  <a:pt x="3504833" y="720359"/>
                </a:lnTo>
                <a:lnTo>
                  <a:pt x="0" y="7203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1278"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GB" sz="2300" kern="1200" dirty="0">
                <a:latin typeface="Aptos"/>
              </a:rPr>
              <a:t>Predictive ML models on top of </a:t>
            </a:r>
            <a:r>
              <a:rPr lang="en-GB" sz="2300" b="0" kern="1200" dirty="0">
                <a:latin typeface="Aptos"/>
              </a:rPr>
              <a:t>OMOP CDM. </a:t>
            </a:r>
            <a:endParaRPr lang="en-US" sz="2300" kern="1200" dirty="0">
              <a:latin typeface="Aptos"/>
            </a:endParaRPr>
          </a:p>
        </p:txBody>
      </p:sp>
      <p:sp>
        <p:nvSpPr>
          <p:cNvPr id="8" name="Freeform: Shape 7">
            <a:extLst>
              <a:ext uri="{FF2B5EF4-FFF2-40B4-BE49-F238E27FC236}">
                <a16:creationId xmlns:a16="http://schemas.microsoft.com/office/drawing/2014/main" id="{598AB2E7-282E-3B6D-521F-F91AEAD8486F}"/>
              </a:ext>
            </a:extLst>
          </p:cNvPr>
          <p:cNvSpPr/>
          <p:nvPr/>
        </p:nvSpPr>
        <p:spPr>
          <a:xfrm>
            <a:off x="4347052" y="2590539"/>
            <a:ext cx="3504833" cy="1221480"/>
          </a:xfrm>
          <a:custGeom>
            <a:avLst/>
            <a:gdLst>
              <a:gd name="connsiteX0" fmla="*/ 0 w 3504833"/>
              <a:gd name="connsiteY0" fmla="*/ 203584 h 1221480"/>
              <a:gd name="connsiteX1" fmla="*/ 203584 w 3504833"/>
              <a:gd name="connsiteY1" fmla="*/ 0 h 1221480"/>
              <a:gd name="connsiteX2" fmla="*/ 3301249 w 3504833"/>
              <a:gd name="connsiteY2" fmla="*/ 0 h 1221480"/>
              <a:gd name="connsiteX3" fmla="*/ 3504833 w 3504833"/>
              <a:gd name="connsiteY3" fmla="*/ 203584 h 1221480"/>
              <a:gd name="connsiteX4" fmla="*/ 3504833 w 3504833"/>
              <a:gd name="connsiteY4" fmla="*/ 1017896 h 1221480"/>
              <a:gd name="connsiteX5" fmla="*/ 3301249 w 3504833"/>
              <a:gd name="connsiteY5" fmla="*/ 1221480 h 1221480"/>
              <a:gd name="connsiteX6" fmla="*/ 203584 w 3504833"/>
              <a:gd name="connsiteY6" fmla="*/ 1221480 h 1221480"/>
              <a:gd name="connsiteX7" fmla="*/ 0 w 3504833"/>
              <a:gd name="connsiteY7" fmla="*/ 1017896 h 1221480"/>
              <a:gd name="connsiteX8" fmla="*/ 0 w 3504833"/>
              <a:gd name="connsiteY8" fmla="*/ 203584 h 122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4833" h="1221480">
                <a:moveTo>
                  <a:pt x="0" y="203584"/>
                </a:moveTo>
                <a:cubicBezTo>
                  <a:pt x="0" y="91148"/>
                  <a:pt x="91148" y="0"/>
                  <a:pt x="203584" y="0"/>
                </a:cubicBezTo>
                <a:lnTo>
                  <a:pt x="3301249" y="0"/>
                </a:lnTo>
                <a:cubicBezTo>
                  <a:pt x="3413685" y="0"/>
                  <a:pt x="3504833" y="91148"/>
                  <a:pt x="3504833" y="203584"/>
                </a:cubicBezTo>
                <a:lnTo>
                  <a:pt x="3504833" y="1017896"/>
                </a:lnTo>
                <a:cubicBezTo>
                  <a:pt x="3504833" y="1130332"/>
                  <a:pt x="3413685" y="1221480"/>
                  <a:pt x="3301249" y="1221480"/>
                </a:cubicBezTo>
                <a:lnTo>
                  <a:pt x="203584" y="1221480"/>
                </a:lnTo>
                <a:cubicBezTo>
                  <a:pt x="91148" y="1221480"/>
                  <a:pt x="0" y="1130332"/>
                  <a:pt x="0" y="1017896"/>
                </a:cubicBezTo>
                <a:lnTo>
                  <a:pt x="0" y="203584"/>
                </a:lnTo>
                <a:close/>
              </a:path>
            </a:pathLst>
          </a:custGeom>
        </p:spPr>
        <p:style>
          <a:lnRef idx="0">
            <a:schemeClr val="lt1">
              <a:hueOff val="0"/>
              <a:satOff val="0"/>
              <a:lumOff val="0"/>
              <a:alphaOff val="0"/>
            </a:schemeClr>
          </a:lnRef>
          <a:fillRef idx="3">
            <a:schemeClr val="accent5">
              <a:hueOff val="-6076075"/>
              <a:satOff val="-413"/>
              <a:lumOff val="981"/>
              <a:alphaOff val="0"/>
            </a:schemeClr>
          </a:fillRef>
          <a:effectRef idx="2">
            <a:schemeClr val="accent5">
              <a:hueOff val="-6076075"/>
              <a:satOff val="-413"/>
              <a:lumOff val="981"/>
              <a:alphaOff val="0"/>
            </a:schemeClr>
          </a:effectRef>
          <a:fontRef idx="minor">
            <a:schemeClr val="lt1"/>
          </a:fontRef>
        </p:style>
        <p:txBody>
          <a:bodyPr spcFirstLastPara="0" vert="horz" wrap="square" lIns="170118" tIns="170118" rIns="170118" bIns="170118" numCol="1" spcCol="1270" anchor="ctr" anchorCtr="0">
            <a:noAutofit/>
          </a:bodyPr>
          <a:lstStyle/>
          <a:p>
            <a:pPr marL="0" lvl="0" indent="0" algn="l" defTabSz="1289050">
              <a:lnSpc>
                <a:spcPct val="90000"/>
              </a:lnSpc>
              <a:spcBef>
                <a:spcPct val="0"/>
              </a:spcBef>
              <a:spcAft>
                <a:spcPct val="35000"/>
              </a:spcAft>
              <a:buNone/>
            </a:pPr>
            <a:r>
              <a:rPr lang="en-GB" sz="2900" b="0" kern="1200" dirty="0">
                <a:latin typeface="Aptos"/>
              </a:rPr>
              <a:t>⚙️Streamlines </a:t>
            </a:r>
            <a:r>
              <a:rPr lang="en-GB" sz="2900" kern="1200" dirty="0">
                <a:latin typeface="Aptos"/>
              </a:rPr>
              <a:t>the process</a:t>
            </a:r>
            <a:endParaRPr lang="en-US" sz="2900" kern="1200" dirty="0">
              <a:latin typeface="Aptos"/>
            </a:endParaRPr>
          </a:p>
        </p:txBody>
      </p:sp>
      <p:sp>
        <p:nvSpPr>
          <p:cNvPr id="10" name="Freeform: Shape 9">
            <a:extLst>
              <a:ext uri="{FF2B5EF4-FFF2-40B4-BE49-F238E27FC236}">
                <a16:creationId xmlns:a16="http://schemas.microsoft.com/office/drawing/2014/main" id="{70138CA9-87A9-78B6-91E1-CD2C5ED6C5CA}"/>
              </a:ext>
            </a:extLst>
          </p:cNvPr>
          <p:cNvSpPr/>
          <p:nvPr/>
        </p:nvSpPr>
        <p:spPr>
          <a:xfrm>
            <a:off x="4347052" y="3812020"/>
            <a:ext cx="3504833" cy="1200599"/>
          </a:xfrm>
          <a:custGeom>
            <a:avLst/>
            <a:gdLst>
              <a:gd name="connsiteX0" fmla="*/ 0 w 3504833"/>
              <a:gd name="connsiteY0" fmla="*/ 0 h 1200599"/>
              <a:gd name="connsiteX1" fmla="*/ 3504833 w 3504833"/>
              <a:gd name="connsiteY1" fmla="*/ 0 h 1200599"/>
              <a:gd name="connsiteX2" fmla="*/ 3504833 w 3504833"/>
              <a:gd name="connsiteY2" fmla="*/ 1200599 h 1200599"/>
              <a:gd name="connsiteX3" fmla="*/ 0 w 3504833"/>
              <a:gd name="connsiteY3" fmla="*/ 1200599 h 1200599"/>
              <a:gd name="connsiteX4" fmla="*/ 0 w 3504833"/>
              <a:gd name="connsiteY4" fmla="*/ 0 h 1200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4833" h="1200599">
                <a:moveTo>
                  <a:pt x="0" y="0"/>
                </a:moveTo>
                <a:lnTo>
                  <a:pt x="3504833" y="0"/>
                </a:lnTo>
                <a:lnTo>
                  <a:pt x="3504833" y="1200599"/>
                </a:lnTo>
                <a:lnTo>
                  <a:pt x="0" y="12005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1278"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GB" sz="2300" kern="1200" dirty="0">
                <a:latin typeface="Aptos"/>
              </a:rPr>
              <a:t>Defining cohorts, </a:t>
            </a:r>
            <a:endParaRPr lang="en-US" sz="2300" kern="1200" dirty="0">
              <a:latin typeface="Aptos"/>
            </a:endParaRPr>
          </a:p>
          <a:p>
            <a:pPr marL="228600" lvl="1" indent="-228600" algn="l" defTabSz="1022350">
              <a:lnSpc>
                <a:spcPct val="90000"/>
              </a:lnSpc>
              <a:spcBef>
                <a:spcPct val="0"/>
              </a:spcBef>
              <a:spcAft>
                <a:spcPct val="20000"/>
              </a:spcAft>
              <a:buChar char="•"/>
            </a:pPr>
            <a:r>
              <a:rPr lang="en-GB" sz="2300" kern="1200" dirty="0">
                <a:latin typeface="Aptos"/>
              </a:rPr>
              <a:t>Extracting features, </a:t>
            </a:r>
            <a:endParaRPr lang="en-US" sz="2300" kern="1200" dirty="0">
              <a:latin typeface="Aptos"/>
            </a:endParaRPr>
          </a:p>
          <a:p>
            <a:pPr marL="228600" lvl="1" indent="-228600" algn="l" defTabSz="1022350">
              <a:lnSpc>
                <a:spcPct val="90000"/>
              </a:lnSpc>
              <a:spcBef>
                <a:spcPct val="0"/>
              </a:spcBef>
              <a:spcAft>
                <a:spcPct val="20000"/>
              </a:spcAft>
              <a:buChar char="•"/>
            </a:pPr>
            <a:r>
              <a:rPr lang="en-GB" sz="2300" kern="1200" dirty="0">
                <a:latin typeface="Aptos"/>
              </a:rPr>
              <a:t>Training models, </a:t>
            </a:r>
            <a:endParaRPr lang="en-US" sz="2300" kern="1200" dirty="0">
              <a:latin typeface="Aptos"/>
            </a:endParaRPr>
          </a:p>
        </p:txBody>
      </p:sp>
      <p:sp>
        <p:nvSpPr>
          <p:cNvPr id="12" name="Freeform: Shape 11">
            <a:extLst>
              <a:ext uri="{FF2B5EF4-FFF2-40B4-BE49-F238E27FC236}">
                <a16:creationId xmlns:a16="http://schemas.microsoft.com/office/drawing/2014/main" id="{15A27FC3-2719-7365-7801-A7CE236ED08D}"/>
              </a:ext>
            </a:extLst>
          </p:cNvPr>
          <p:cNvSpPr/>
          <p:nvPr/>
        </p:nvSpPr>
        <p:spPr>
          <a:xfrm>
            <a:off x="4347052" y="5012620"/>
            <a:ext cx="3504833" cy="1221480"/>
          </a:xfrm>
          <a:custGeom>
            <a:avLst/>
            <a:gdLst>
              <a:gd name="connsiteX0" fmla="*/ 0 w 3504833"/>
              <a:gd name="connsiteY0" fmla="*/ 203584 h 1221480"/>
              <a:gd name="connsiteX1" fmla="*/ 203584 w 3504833"/>
              <a:gd name="connsiteY1" fmla="*/ 0 h 1221480"/>
              <a:gd name="connsiteX2" fmla="*/ 3301249 w 3504833"/>
              <a:gd name="connsiteY2" fmla="*/ 0 h 1221480"/>
              <a:gd name="connsiteX3" fmla="*/ 3504833 w 3504833"/>
              <a:gd name="connsiteY3" fmla="*/ 203584 h 1221480"/>
              <a:gd name="connsiteX4" fmla="*/ 3504833 w 3504833"/>
              <a:gd name="connsiteY4" fmla="*/ 1017896 h 1221480"/>
              <a:gd name="connsiteX5" fmla="*/ 3301249 w 3504833"/>
              <a:gd name="connsiteY5" fmla="*/ 1221480 h 1221480"/>
              <a:gd name="connsiteX6" fmla="*/ 203584 w 3504833"/>
              <a:gd name="connsiteY6" fmla="*/ 1221480 h 1221480"/>
              <a:gd name="connsiteX7" fmla="*/ 0 w 3504833"/>
              <a:gd name="connsiteY7" fmla="*/ 1017896 h 1221480"/>
              <a:gd name="connsiteX8" fmla="*/ 0 w 3504833"/>
              <a:gd name="connsiteY8" fmla="*/ 203584 h 122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4833" h="1221480">
                <a:moveTo>
                  <a:pt x="0" y="203584"/>
                </a:moveTo>
                <a:cubicBezTo>
                  <a:pt x="0" y="91148"/>
                  <a:pt x="91148" y="0"/>
                  <a:pt x="203584" y="0"/>
                </a:cubicBezTo>
                <a:lnTo>
                  <a:pt x="3301249" y="0"/>
                </a:lnTo>
                <a:cubicBezTo>
                  <a:pt x="3413685" y="0"/>
                  <a:pt x="3504833" y="91148"/>
                  <a:pt x="3504833" y="203584"/>
                </a:cubicBezTo>
                <a:lnTo>
                  <a:pt x="3504833" y="1017896"/>
                </a:lnTo>
                <a:cubicBezTo>
                  <a:pt x="3504833" y="1130332"/>
                  <a:pt x="3413685" y="1221480"/>
                  <a:pt x="3301249" y="1221480"/>
                </a:cubicBezTo>
                <a:lnTo>
                  <a:pt x="203584" y="1221480"/>
                </a:lnTo>
                <a:cubicBezTo>
                  <a:pt x="91148" y="1221480"/>
                  <a:pt x="0" y="1130332"/>
                  <a:pt x="0" y="1017896"/>
                </a:cubicBezTo>
                <a:lnTo>
                  <a:pt x="0" y="203584"/>
                </a:lnTo>
                <a:close/>
              </a:path>
            </a:pathLst>
          </a:custGeom>
        </p:spPr>
        <p:style>
          <a:lnRef idx="0">
            <a:schemeClr val="lt1">
              <a:hueOff val="0"/>
              <a:satOff val="0"/>
              <a:lumOff val="0"/>
              <a:alphaOff val="0"/>
            </a:schemeClr>
          </a:lnRef>
          <a:fillRef idx="3">
            <a:schemeClr val="accent5">
              <a:hueOff val="-12152150"/>
              <a:satOff val="-826"/>
              <a:lumOff val="1961"/>
              <a:alphaOff val="0"/>
            </a:schemeClr>
          </a:fillRef>
          <a:effectRef idx="2">
            <a:schemeClr val="accent5">
              <a:hueOff val="-12152150"/>
              <a:satOff val="-826"/>
              <a:lumOff val="1961"/>
              <a:alphaOff val="0"/>
            </a:schemeClr>
          </a:effectRef>
          <a:fontRef idx="minor">
            <a:schemeClr val="lt1"/>
          </a:fontRef>
        </p:style>
        <p:txBody>
          <a:bodyPr spcFirstLastPara="0" vert="horz" wrap="square" lIns="170118" tIns="170118" rIns="170118" bIns="170118" numCol="1" spcCol="1270" anchor="ctr" anchorCtr="0">
            <a:noAutofit/>
          </a:bodyPr>
          <a:lstStyle/>
          <a:p>
            <a:pPr marL="0" lvl="0" indent="0" algn="l" defTabSz="1289050" rtl="0">
              <a:lnSpc>
                <a:spcPct val="90000"/>
              </a:lnSpc>
              <a:spcBef>
                <a:spcPct val="0"/>
              </a:spcBef>
              <a:spcAft>
                <a:spcPct val="35000"/>
              </a:spcAft>
              <a:buNone/>
            </a:pPr>
            <a:r>
              <a:rPr lang="en-GB" sz="2900" kern="1200" dirty="0">
                <a:latin typeface="Aptos"/>
              </a:rPr>
              <a:t>📊Enables efficient analysis of </a:t>
            </a:r>
          </a:p>
        </p:txBody>
      </p:sp>
      <p:pic>
        <p:nvPicPr>
          <p:cNvPr id="4" name="Picture 3" descr="Flow chart. OMOP Data flows into &quot;Collect Data.&quot; Box 1., Define Cohort and Outcome, flows into Box 2., Choose Data to Collect, which also flows into &quot;Collect Data&quot;. &quot;Collect Data&quot; continues into Box 3., Preprocess Data, which flows into Box 4., Choose and Train Model Pipeline, which then continues into further flows.">
            <a:extLst>
              <a:ext uri="{FF2B5EF4-FFF2-40B4-BE49-F238E27FC236}">
                <a16:creationId xmlns:a16="http://schemas.microsoft.com/office/drawing/2014/main" id="{74A69520-C684-FBDC-843B-6AA3AA809043}"/>
              </a:ext>
            </a:extLst>
          </p:cNvPr>
          <p:cNvPicPr>
            <a:picLocks noChangeAspect="1"/>
          </p:cNvPicPr>
          <p:nvPr/>
        </p:nvPicPr>
        <p:blipFill>
          <a:blip r:embed="rId3"/>
          <a:srcRect r="6259" b="-1324"/>
          <a:stretch>
            <a:fillRect/>
          </a:stretch>
        </p:blipFill>
        <p:spPr>
          <a:xfrm>
            <a:off x="7971502" y="722399"/>
            <a:ext cx="4123075" cy="5174245"/>
          </a:xfrm>
          <a:prstGeom prst="rect">
            <a:avLst/>
          </a:prstGeom>
        </p:spPr>
      </p:pic>
      <p:sp>
        <p:nvSpPr>
          <p:cNvPr id="5" name="TextBox 4">
            <a:extLst>
              <a:ext uri="{FF2B5EF4-FFF2-40B4-BE49-F238E27FC236}">
                <a16:creationId xmlns:a16="http://schemas.microsoft.com/office/drawing/2014/main" id="{F3034885-9031-BDD5-EC20-176F7103608A}"/>
              </a:ext>
            </a:extLst>
          </p:cNvPr>
          <p:cNvSpPr txBox="1"/>
          <p:nvPr/>
        </p:nvSpPr>
        <p:spPr>
          <a:xfrm>
            <a:off x="7850400" y="5955840"/>
            <a:ext cx="406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u="sng">
                <a:solidFill>
                  <a:srgbClr val="467886"/>
                </a:solidFill>
                <a:cs typeface="Arial"/>
                <a:hlinkClick r:id="rId4"/>
              </a:rPr>
              <a:t>https://clinicalml.github.io/omop-learn/</a:t>
            </a:r>
            <a:endParaRPr lang="en-GB" sz="1200"/>
          </a:p>
        </p:txBody>
      </p:sp>
    </p:spTree>
    <p:extLst>
      <p:ext uri="{BB962C8B-B14F-4D97-AF65-F5344CB8AC3E}">
        <p14:creationId xmlns:p14="http://schemas.microsoft.com/office/powerpoint/2010/main" val="2667101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E44E14-46FE-B669-6741-446BAA8FEE8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48B538-87EE-8B59-24DF-E8C5EF583900}"/>
              </a:ext>
            </a:extLst>
          </p:cNvPr>
          <p:cNvSpPr>
            <a:spLocks noGrp="1"/>
          </p:cNvSpPr>
          <p:nvPr>
            <p:ph type="title"/>
          </p:nvPr>
        </p:nvSpPr>
        <p:spPr>
          <a:xfrm>
            <a:off x="219456" y="2338855"/>
            <a:ext cx="3400632" cy="2127497"/>
          </a:xfrm>
        </p:spPr>
        <p:txBody>
          <a:bodyPr anchor="b">
            <a:normAutofit/>
          </a:bodyPr>
          <a:lstStyle/>
          <a:p>
            <a:pPr algn="ctr"/>
            <a:r>
              <a:rPr lang="en-GB" sz="4000" dirty="0">
                <a:solidFill>
                  <a:srgbClr val="FFFFFF"/>
                </a:solidFill>
              </a:rPr>
              <a:t>OMOP-Learn Key Features</a:t>
            </a:r>
          </a:p>
        </p:txBody>
      </p:sp>
      <p:sp>
        <p:nvSpPr>
          <p:cNvPr id="4" name="Rectangle: Rounded Corners 3">
            <a:extLst>
              <a:ext uri="{FF2B5EF4-FFF2-40B4-BE49-F238E27FC236}">
                <a16:creationId xmlns:a16="http://schemas.microsoft.com/office/drawing/2014/main" id="{7733B541-33D5-51AD-D01B-EDA01764AC7D}"/>
              </a:ext>
              <a:ext uri="{C183D7F6-B498-43B3-948B-1728B52AA6E4}">
                <adec:decorative xmlns:adec="http://schemas.microsoft.com/office/drawing/2017/decorative" val="1"/>
              </a:ext>
            </a:extLst>
          </p:cNvPr>
          <p:cNvSpPr/>
          <p:nvPr/>
        </p:nvSpPr>
        <p:spPr>
          <a:xfrm>
            <a:off x="4670186" y="614624"/>
            <a:ext cx="6880317" cy="929423"/>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 name="Rectangle 4">
            <a:extLst>
              <a:ext uri="{FF2B5EF4-FFF2-40B4-BE49-F238E27FC236}">
                <a16:creationId xmlns:a16="http://schemas.microsoft.com/office/drawing/2014/main" id="{15B3E718-BD69-19DF-8B6A-10A5BD44CE89}"/>
              </a:ext>
              <a:ext uri="{C183D7F6-B498-43B3-948B-1728B52AA6E4}">
                <adec:decorative xmlns:adec="http://schemas.microsoft.com/office/drawing/2017/decorative" val="1"/>
              </a:ext>
            </a:extLst>
          </p:cNvPr>
          <p:cNvSpPr/>
          <p:nvPr/>
        </p:nvSpPr>
        <p:spPr>
          <a:xfrm>
            <a:off x="4951336" y="823744"/>
            <a:ext cx="511182" cy="51118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6" name="Freeform: Shape 5">
            <a:extLst>
              <a:ext uri="{FF2B5EF4-FFF2-40B4-BE49-F238E27FC236}">
                <a16:creationId xmlns:a16="http://schemas.microsoft.com/office/drawing/2014/main" id="{78D2649A-5C58-B3AE-0490-6BB28EDD87A4}"/>
              </a:ext>
            </a:extLst>
          </p:cNvPr>
          <p:cNvSpPr/>
          <p:nvPr/>
        </p:nvSpPr>
        <p:spPr>
          <a:xfrm>
            <a:off x="5743669" y="614624"/>
            <a:ext cx="5806833" cy="929423"/>
          </a:xfrm>
          <a:custGeom>
            <a:avLst/>
            <a:gdLst>
              <a:gd name="connsiteX0" fmla="*/ 0 w 5806833"/>
              <a:gd name="connsiteY0" fmla="*/ 0 h 929423"/>
              <a:gd name="connsiteX1" fmla="*/ 5806833 w 5806833"/>
              <a:gd name="connsiteY1" fmla="*/ 0 h 929423"/>
              <a:gd name="connsiteX2" fmla="*/ 5806833 w 5806833"/>
              <a:gd name="connsiteY2" fmla="*/ 929423 h 929423"/>
              <a:gd name="connsiteX3" fmla="*/ 0 w 5806833"/>
              <a:gd name="connsiteY3" fmla="*/ 929423 h 929423"/>
              <a:gd name="connsiteX4" fmla="*/ 0 w 5806833"/>
              <a:gd name="connsiteY4" fmla="*/ 0 h 929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33" h="929423">
                <a:moveTo>
                  <a:pt x="0" y="0"/>
                </a:moveTo>
                <a:lnTo>
                  <a:pt x="5806833" y="0"/>
                </a:lnTo>
                <a:lnTo>
                  <a:pt x="5806833" y="929423"/>
                </a:lnTo>
                <a:lnTo>
                  <a:pt x="0" y="929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8364" tIns="98364" rIns="98364" bIns="98364" numCol="1" spcCol="1270" anchor="ctr" anchorCtr="0">
            <a:noAutofit/>
          </a:bodyPr>
          <a:lstStyle/>
          <a:p>
            <a:pPr marL="0" lvl="0" indent="0" algn="l" defTabSz="666750">
              <a:lnSpc>
                <a:spcPct val="100000"/>
              </a:lnSpc>
              <a:spcBef>
                <a:spcPct val="0"/>
              </a:spcBef>
              <a:spcAft>
                <a:spcPct val="35000"/>
              </a:spcAft>
              <a:buNone/>
            </a:pPr>
            <a:r>
              <a:rPr lang="en-GB" sz="1500" b="1" kern="1200" dirty="0"/>
              <a:t>Cohort and Outcome Definition</a:t>
            </a:r>
            <a:r>
              <a:rPr lang="en-GB" sz="1500" kern="1200" dirty="0"/>
              <a:t>: Users can specify patient cohorts and outcomes using SQL queries.</a:t>
            </a:r>
            <a:endParaRPr lang="en-US" sz="1500" kern="1200" dirty="0"/>
          </a:p>
        </p:txBody>
      </p:sp>
      <p:sp>
        <p:nvSpPr>
          <p:cNvPr id="7" name="Rectangle: Rounded Corners 6">
            <a:extLst>
              <a:ext uri="{FF2B5EF4-FFF2-40B4-BE49-F238E27FC236}">
                <a16:creationId xmlns:a16="http://schemas.microsoft.com/office/drawing/2014/main" id="{5965A830-1550-9E18-24A7-B850768A6416}"/>
              </a:ext>
              <a:ext uri="{C183D7F6-B498-43B3-948B-1728B52AA6E4}">
                <adec:decorative xmlns:adec="http://schemas.microsoft.com/office/drawing/2017/decorative" val="1"/>
              </a:ext>
            </a:extLst>
          </p:cNvPr>
          <p:cNvSpPr/>
          <p:nvPr/>
        </p:nvSpPr>
        <p:spPr>
          <a:xfrm>
            <a:off x="4670186" y="1776403"/>
            <a:ext cx="6880317" cy="929423"/>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Rectangle 8">
            <a:extLst>
              <a:ext uri="{FF2B5EF4-FFF2-40B4-BE49-F238E27FC236}">
                <a16:creationId xmlns:a16="http://schemas.microsoft.com/office/drawing/2014/main" id="{B8B98CBB-8907-23A4-3983-707D92727BDF}"/>
              </a:ext>
              <a:ext uri="{C183D7F6-B498-43B3-948B-1728B52AA6E4}">
                <adec:decorative xmlns:adec="http://schemas.microsoft.com/office/drawing/2017/decorative" val="1"/>
              </a:ext>
            </a:extLst>
          </p:cNvPr>
          <p:cNvSpPr/>
          <p:nvPr/>
        </p:nvSpPr>
        <p:spPr>
          <a:xfrm>
            <a:off x="4951336" y="1985523"/>
            <a:ext cx="511182" cy="511182"/>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1" name="Freeform: Shape 10">
            <a:extLst>
              <a:ext uri="{FF2B5EF4-FFF2-40B4-BE49-F238E27FC236}">
                <a16:creationId xmlns:a16="http://schemas.microsoft.com/office/drawing/2014/main" id="{A5FAEA6C-B1A4-0B90-B855-B46F9AE0BC4B}"/>
              </a:ext>
            </a:extLst>
          </p:cNvPr>
          <p:cNvSpPr/>
          <p:nvPr/>
        </p:nvSpPr>
        <p:spPr>
          <a:xfrm>
            <a:off x="5743669" y="1776403"/>
            <a:ext cx="5806833" cy="929423"/>
          </a:xfrm>
          <a:custGeom>
            <a:avLst/>
            <a:gdLst>
              <a:gd name="connsiteX0" fmla="*/ 0 w 5806833"/>
              <a:gd name="connsiteY0" fmla="*/ 0 h 929423"/>
              <a:gd name="connsiteX1" fmla="*/ 5806833 w 5806833"/>
              <a:gd name="connsiteY1" fmla="*/ 0 h 929423"/>
              <a:gd name="connsiteX2" fmla="*/ 5806833 w 5806833"/>
              <a:gd name="connsiteY2" fmla="*/ 929423 h 929423"/>
              <a:gd name="connsiteX3" fmla="*/ 0 w 5806833"/>
              <a:gd name="connsiteY3" fmla="*/ 929423 h 929423"/>
              <a:gd name="connsiteX4" fmla="*/ 0 w 5806833"/>
              <a:gd name="connsiteY4" fmla="*/ 0 h 929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33" h="929423">
                <a:moveTo>
                  <a:pt x="0" y="0"/>
                </a:moveTo>
                <a:lnTo>
                  <a:pt x="5806833" y="0"/>
                </a:lnTo>
                <a:lnTo>
                  <a:pt x="5806833" y="929423"/>
                </a:lnTo>
                <a:lnTo>
                  <a:pt x="0" y="929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8364" tIns="98364" rIns="98364" bIns="98364" numCol="1" spcCol="1270" anchor="ctr" anchorCtr="0">
            <a:noAutofit/>
          </a:bodyPr>
          <a:lstStyle/>
          <a:p>
            <a:pPr marL="0" lvl="0" indent="0" algn="l" defTabSz="666750">
              <a:lnSpc>
                <a:spcPct val="100000"/>
              </a:lnSpc>
              <a:spcBef>
                <a:spcPct val="0"/>
              </a:spcBef>
              <a:spcAft>
                <a:spcPct val="35000"/>
              </a:spcAft>
              <a:buNone/>
            </a:pPr>
            <a:r>
              <a:rPr lang="en-GB" sz="1500" b="1" kern="1200" dirty="0"/>
              <a:t>Feature Extraction</a:t>
            </a:r>
            <a:r>
              <a:rPr lang="en-GB" sz="1500" kern="1200" dirty="0"/>
              <a:t>: Supports automatic extraction of time-series features from OMOP-standard tables.</a:t>
            </a:r>
            <a:endParaRPr lang="en-US" sz="1500" kern="1200" dirty="0"/>
          </a:p>
        </p:txBody>
      </p:sp>
      <p:sp>
        <p:nvSpPr>
          <p:cNvPr id="13" name="Rectangle: Rounded Corners 12">
            <a:extLst>
              <a:ext uri="{FF2B5EF4-FFF2-40B4-BE49-F238E27FC236}">
                <a16:creationId xmlns:a16="http://schemas.microsoft.com/office/drawing/2014/main" id="{BE2D4268-DA79-FDB2-5EE6-CF2409966A49}"/>
              </a:ext>
              <a:ext uri="{C183D7F6-B498-43B3-948B-1728B52AA6E4}">
                <adec:decorative xmlns:adec="http://schemas.microsoft.com/office/drawing/2017/decorative" val="1"/>
              </a:ext>
            </a:extLst>
          </p:cNvPr>
          <p:cNvSpPr/>
          <p:nvPr/>
        </p:nvSpPr>
        <p:spPr>
          <a:xfrm>
            <a:off x="4670186" y="2938182"/>
            <a:ext cx="6880317" cy="929423"/>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Rectangle 14">
            <a:extLst>
              <a:ext uri="{FF2B5EF4-FFF2-40B4-BE49-F238E27FC236}">
                <a16:creationId xmlns:a16="http://schemas.microsoft.com/office/drawing/2014/main" id="{9F535F10-C4D5-1D6F-4303-11FE6738DF59}"/>
              </a:ext>
              <a:ext uri="{C183D7F6-B498-43B3-948B-1728B52AA6E4}">
                <adec:decorative xmlns:adec="http://schemas.microsoft.com/office/drawing/2017/decorative" val="1"/>
              </a:ext>
            </a:extLst>
          </p:cNvPr>
          <p:cNvSpPr/>
          <p:nvPr/>
        </p:nvSpPr>
        <p:spPr>
          <a:xfrm>
            <a:off x="4951336" y="3147302"/>
            <a:ext cx="511182" cy="511182"/>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7" name="Freeform: Shape 16">
            <a:extLst>
              <a:ext uri="{FF2B5EF4-FFF2-40B4-BE49-F238E27FC236}">
                <a16:creationId xmlns:a16="http://schemas.microsoft.com/office/drawing/2014/main" id="{F3CF5E5E-4723-C40A-25F0-20E238C45706}"/>
              </a:ext>
            </a:extLst>
          </p:cNvPr>
          <p:cNvSpPr/>
          <p:nvPr/>
        </p:nvSpPr>
        <p:spPr>
          <a:xfrm>
            <a:off x="5743669" y="2938182"/>
            <a:ext cx="5806833" cy="929423"/>
          </a:xfrm>
          <a:custGeom>
            <a:avLst/>
            <a:gdLst>
              <a:gd name="connsiteX0" fmla="*/ 0 w 5806833"/>
              <a:gd name="connsiteY0" fmla="*/ 0 h 929423"/>
              <a:gd name="connsiteX1" fmla="*/ 5806833 w 5806833"/>
              <a:gd name="connsiteY1" fmla="*/ 0 h 929423"/>
              <a:gd name="connsiteX2" fmla="*/ 5806833 w 5806833"/>
              <a:gd name="connsiteY2" fmla="*/ 929423 h 929423"/>
              <a:gd name="connsiteX3" fmla="*/ 0 w 5806833"/>
              <a:gd name="connsiteY3" fmla="*/ 929423 h 929423"/>
              <a:gd name="connsiteX4" fmla="*/ 0 w 5806833"/>
              <a:gd name="connsiteY4" fmla="*/ 0 h 929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33" h="929423">
                <a:moveTo>
                  <a:pt x="0" y="0"/>
                </a:moveTo>
                <a:lnTo>
                  <a:pt x="5806833" y="0"/>
                </a:lnTo>
                <a:lnTo>
                  <a:pt x="5806833" y="929423"/>
                </a:lnTo>
                <a:lnTo>
                  <a:pt x="0" y="929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8364" tIns="98364" rIns="98364" bIns="98364" numCol="1" spcCol="1270" anchor="ctr" anchorCtr="0">
            <a:noAutofit/>
          </a:bodyPr>
          <a:lstStyle/>
          <a:p>
            <a:pPr marL="0" lvl="0" indent="0" algn="l" defTabSz="666750">
              <a:lnSpc>
                <a:spcPct val="100000"/>
              </a:lnSpc>
              <a:spcBef>
                <a:spcPct val="0"/>
              </a:spcBef>
              <a:spcAft>
                <a:spcPct val="35000"/>
              </a:spcAft>
              <a:buNone/>
            </a:pPr>
            <a:r>
              <a:rPr lang="en-GB" sz="1500" b="1" kern="1200"/>
              <a:t>Sparse Tensor Representation</a:t>
            </a:r>
            <a:r>
              <a:rPr lang="en-GB" sz="1500" kern="1200"/>
              <a:t>: Features are stored in sparse tensor formats, optimizing memory usage and computational efficiency.</a:t>
            </a:r>
            <a:endParaRPr lang="en-US" sz="1500" kern="1200"/>
          </a:p>
        </p:txBody>
      </p:sp>
      <p:sp>
        <p:nvSpPr>
          <p:cNvPr id="19" name="Rectangle: Rounded Corners 18">
            <a:extLst>
              <a:ext uri="{FF2B5EF4-FFF2-40B4-BE49-F238E27FC236}">
                <a16:creationId xmlns:a16="http://schemas.microsoft.com/office/drawing/2014/main" id="{7253FFA0-3FEC-8C86-F15E-EE8B9EAA6D46}"/>
              </a:ext>
              <a:ext uri="{C183D7F6-B498-43B3-948B-1728B52AA6E4}">
                <adec:decorative xmlns:adec="http://schemas.microsoft.com/office/drawing/2017/decorative" val="1"/>
              </a:ext>
            </a:extLst>
          </p:cNvPr>
          <p:cNvSpPr/>
          <p:nvPr/>
        </p:nvSpPr>
        <p:spPr>
          <a:xfrm>
            <a:off x="4670186" y="4099961"/>
            <a:ext cx="6880317" cy="929423"/>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1" name="Rectangle 20">
            <a:extLst>
              <a:ext uri="{FF2B5EF4-FFF2-40B4-BE49-F238E27FC236}">
                <a16:creationId xmlns:a16="http://schemas.microsoft.com/office/drawing/2014/main" id="{6CFED060-871B-FF61-EF00-9451EDAC3877}"/>
              </a:ext>
              <a:ext uri="{C183D7F6-B498-43B3-948B-1728B52AA6E4}">
                <adec:decorative xmlns:adec="http://schemas.microsoft.com/office/drawing/2017/decorative" val="1"/>
              </a:ext>
            </a:extLst>
          </p:cNvPr>
          <p:cNvSpPr/>
          <p:nvPr/>
        </p:nvSpPr>
        <p:spPr>
          <a:xfrm>
            <a:off x="4951336" y="4309081"/>
            <a:ext cx="511182" cy="511182"/>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3" name="Freeform: Shape 22">
            <a:extLst>
              <a:ext uri="{FF2B5EF4-FFF2-40B4-BE49-F238E27FC236}">
                <a16:creationId xmlns:a16="http://schemas.microsoft.com/office/drawing/2014/main" id="{22AAB6DA-A309-8D94-2EAD-1A8C65478516}"/>
              </a:ext>
            </a:extLst>
          </p:cNvPr>
          <p:cNvSpPr/>
          <p:nvPr/>
        </p:nvSpPr>
        <p:spPr>
          <a:xfrm>
            <a:off x="5743669" y="4099961"/>
            <a:ext cx="5806833" cy="929423"/>
          </a:xfrm>
          <a:custGeom>
            <a:avLst/>
            <a:gdLst>
              <a:gd name="connsiteX0" fmla="*/ 0 w 5806833"/>
              <a:gd name="connsiteY0" fmla="*/ 0 h 929423"/>
              <a:gd name="connsiteX1" fmla="*/ 5806833 w 5806833"/>
              <a:gd name="connsiteY1" fmla="*/ 0 h 929423"/>
              <a:gd name="connsiteX2" fmla="*/ 5806833 w 5806833"/>
              <a:gd name="connsiteY2" fmla="*/ 929423 h 929423"/>
              <a:gd name="connsiteX3" fmla="*/ 0 w 5806833"/>
              <a:gd name="connsiteY3" fmla="*/ 929423 h 929423"/>
              <a:gd name="connsiteX4" fmla="*/ 0 w 5806833"/>
              <a:gd name="connsiteY4" fmla="*/ 0 h 929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33" h="929423">
                <a:moveTo>
                  <a:pt x="0" y="0"/>
                </a:moveTo>
                <a:lnTo>
                  <a:pt x="5806833" y="0"/>
                </a:lnTo>
                <a:lnTo>
                  <a:pt x="5806833" y="929423"/>
                </a:lnTo>
                <a:lnTo>
                  <a:pt x="0" y="929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8364" tIns="98364" rIns="98364" bIns="98364" numCol="1" spcCol="1270" anchor="ctr" anchorCtr="0">
            <a:noAutofit/>
          </a:bodyPr>
          <a:lstStyle/>
          <a:p>
            <a:pPr marL="0" lvl="0" indent="0" algn="l" defTabSz="666750">
              <a:lnSpc>
                <a:spcPct val="100000"/>
              </a:lnSpc>
              <a:spcBef>
                <a:spcPct val="0"/>
              </a:spcBef>
              <a:spcAft>
                <a:spcPct val="35000"/>
              </a:spcAft>
              <a:buNone/>
            </a:pPr>
            <a:r>
              <a:rPr lang="en-GB" sz="1500" b="1" kern="1200"/>
              <a:t>Modeling Flexibility</a:t>
            </a:r>
            <a:r>
              <a:rPr lang="en-GB" sz="1500" kern="1200"/>
              <a:t>: Includes implementations of both linear models and deep learning architectures .</a:t>
            </a:r>
            <a:endParaRPr lang="en-US" sz="1500" kern="1200"/>
          </a:p>
        </p:txBody>
      </p:sp>
      <p:sp>
        <p:nvSpPr>
          <p:cNvPr id="24" name="Rectangle: Rounded Corners 23">
            <a:extLst>
              <a:ext uri="{FF2B5EF4-FFF2-40B4-BE49-F238E27FC236}">
                <a16:creationId xmlns:a16="http://schemas.microsoft.com/office/drawing/2014/main" id="{E03DCC33-2E65-28A9-4DF3-9FA62BDBF14F}"/>
              </a:ext>
              <a:ext uri="{C183D7F6-B498-43B3-948B-1728B52AA6E4}">
                <adec:decorative xmlns:adec="http://schemas.microsoft.com/office/drawing/2017/decorative" val="1"/>
              </a:ext>
            </a:extLst>
          </p:cNvPr>
          <p:cNvSpPr/>
          <p:nvPr/>
        </p:nvSpPr>
        <p:spPr>
          <a:xfrm>
            <a:off x="4670186" y="5261740"/>
            <a:ext cx="6880317" cy="929423"/>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5" name="Rectangle 24">
            <a:extLst>
              <a:ext uri="{FF2B5EF4-FFF2-40B4-BE49-F238E27FC236}">
                <a16:creationId xmlns:a16="http://schemas.microsoft.com/office/drawing/2014/main" id="{6DA6AEB1-E46B-4B18-13B9-57071AD3A70C}"/>
              </a:ext>
              <a:ext uri="{C183D7F6-B498-43B3-948B-1728B52AA6E4}">
                <adec:decorative xmlns:adec="http://schemas.microsoft.com/office/drawing/2017/decorative" val="1"/>
              </a:ext>
            </a:extLst>
          </p:cNvPr>
          <p:cNvSpPr/>
          <p:nvPr/>
        </p:nvSpPr>
        <p:spPr>
          <a:xfrm>
            <a:off x="4951336" y="5470860"/>
            <a:ext cx="511182" cy="511182"/>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6" name="Freeform: Shape 25">
            <a:extLst>
              <a:ext uri="{FF2B5EF4-FFF2-40B4-BE49-F238E27FC236}">
                <a16:creationId xmlns:a16="http://schemas.microsoft.com/office/drawing/2014/main" id="{2C588628-C1E7-0C32-47C7-3503F77725AD}"/>
              </a:ext>
            </a:extLst>
          </p:cNvPr>
          <p:cNvSpPr/>
          <p:nvPr/>
        </p:nvSpPr>
        <p:spPr>
          <a:xfrm>
            <a:off x="5743669" y="5261740"/>
            <a:ext cx="5806833" cy="929423"/>
          </a:xfrm>
          <a:custGeom>
            <a:avLst/>
            <a:gdLst>
              <a:gd name="connsiteX0" fmla="*/ 0 w 5806833"/>
              <a:gd name="connsiteY0" fmla="*/ 0 h 929423"/>
              <a:gd name="connsiteX1" fmla="*/ 5806833 w 5806833"/>
              <a:gd name="connsiteY1" fmla="*/ 0 h 929423"/>
              <a:gd name="connsiteX2" fmla="*/ 5806833 w 5806833"/>
              <a:gd name="connsiteY2" fmla="*/ 929423 h 929423"/>
              <a:gd name="connsiteX3" fmla="*/ 0 w 5806833"/>
              <a:gd name="connsiteY3" fmla="*/ 929423 h 929423"/>
              <a:gd name="connsiteX4" fmla="*/ 0 w 5806833"/>
              <a:gd name="connsiteY4" fmla="*/ 0 h 929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33" h="929423">
                <a:moveTo>
                  <a:pt x="0" y="0"/>
                </a:moveTo>
                <a:lnTo>
                  <a:pt x="5806833" y="0"/>
                </a:lnTo>
                <a:lnTo>
                  <a:pt x="5806833" y="929423"/>
                </a:lnTo>
                <a:lnTo>
                  <a:pt x="0" y="9294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8364" tIns="98364" rIns="98364" bIns="98364" numCol="1" spcCol="1270" anchor="ctr" anchorCtr="0">
            <a:noAutofit/>
          </a:bodyPr>
          <a:lstStyle/>
          <a:p>
            <a:pPr marL="0" lvl="0" indent="0" algn="l" defTabSz="666750">
              <a:lnSpc>
                <a:spcPct val="100000"/>
              </a:lnSpc>
              <a:spcBef>
                <a:spcPct val="0"/>
              </a:spcBef>
              <a:spcAft>
                <a:spcPct val="35000"/>
              </a:spcAft>
              <a:buNone/>
            </a:pPr>
            <a:r>
              <a:rPr lang="en-GB" sz="1500" b="1" kern="1200"/>
              <a:t>Integration with Python Ecosystem</a:t>
            </a:r>
            <a:r>
              <a:rPr lang="en-GB" sz="1500" kern="1200"/>
              <a:t>: Designed to integrate seamlessly with Python-based ML and DL libraries.</a:t>
            </a:r>
            <a:endParaRPr lang="en-US" sz="1500" kern="1200"/>
          </a:p>
        </p:txBody>
      </p:sp>
    </p:spTree>
    <p:extLst>
      <p:ext uri="{BB962C8B-B14F-4D97-AF65-F5344CB8AC3E}">
        <p14:creationId xmlns:p14="http://schemas.microsoft.com/office/powerpoint/2010/main" val="1473429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3105E1-C3FC-2E2F-FDEE-C1DFD96DE32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69FDF2-CFAE-B4F0-B5DC-EB04D3089E44}"/>
              </a:ext>
            </a:extLst>
          </p:cNvPr>
          <p:cNvSpPr>
            <a:spLocks noGrp="1"/>
          </p:cNvSpPr>
          <p:nvPr>
            <p:ph type="title"/>
          </p:nvPr>
        </p:nvSpPr>
        <p:spPr>
          <a:xfrm>
            <a:off x="771597" y="348865"/>
            <a:ext cx="10644023" cy="877729"/>
          </a:xfrm>
        </p:spPr>
        <p:txBody>
          <a:bodyPr anchor="ctr">
            <a:normAutofit/>
          </a:bodyPr>
          <a:lstStyle/>
          <a:p>
            <a:pPr algn="ctr"/>
            <a:r>
              <a:rPr lang="en-GB" sz="4000" dirty="0">
                <a:solidFill>
                  <a:srgbClr val="FFFFFF"/>
                </a:solidFill>
              </a:rPr>
              <a:t>Pipeline based on OMOP-Learn</a:t>
            </a:r>
            <a:endParaRPr lang="en-US" sz="4000" dirty="0">
              <a:solidFill>
                <a:srgbClr val="FFFFFF"/>
              </a:solidFill>
            </a:endParaRPr>
          </a:p>
        </p:txBody>
      </p:sp>
      <p:sp>
        <p:nvSpPr>
          <p:cNvPr id="5" name="Freeform: Shape 4">
            <a:extLst>
              <a:ext uri="{FF2B5EF4-FFF2-40B4-BE49-F238E27FC236}">
                <a16:creationId xmlns:a16="http://schemas.microsoft.com/office/drawing/2014/main" id="{BBE31082-BB24-2CE3-C553-9A7336B9A14B}"/>
              </a:ext>
              <a:ext uri="{C183D7F6-B498-43B3-948B-1728B52AA6E4}">
                <adec:decorative xmlns:adec="http://schemas.microsoft.com/office/drawing/2017/decorative" val="1"/>
              </a:ext>
            </a:extLst>
          </p:cNvPr>
          <p:cNvSpPr/>
          <p:nvPr/>
        </p:nvSpPr>
        <p:spPr>
          <a:xfrm>
            <a:off x="2973530" y="3196684"/>
            <a:ext cx="505093" cy="91440"/>
          </a:xfrm>
          <a:custGeom>
            <a:avLst/>
            <a:gdLst>
              <a:gd name="connsiteX0" fmla="*/ 0 w 505093"/>
              <a:gd name="connsiteY0" fmla="*/ 45720 h 91440"/>
              <a:gd name="connsiteX1" fmla="*/ 505093 w 505093"/>
              <a:gd name="connsiteY1" fmla="*/ 45720 h 91440"/>
            </a:gdLst>
            <a:ahLst/>
            <a:cxnLst>
              <a:cxn ang="0">
                <a:pos x="connsiteX0" y="connsiteY0"/>
              </a:cxn>
              <a:cxn ang="0">
                <a:pos x="connsiteX1" y="connsiteY1"/>
              </a:cxn>
            </a:cxnLst>
            <a:rect l="l" t="t" r="r" b="b"/>
            <a:pathLst>
              <a:path w="505093" h="91440">
                <a:moveTo>
                  <a:pt x="0" y="45720"/>
                </a:moveTo>
                <a:lnTo>
                  <a:pt x="505093" y="45720"/>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51854" tIns="43042" rIns="251855" bIns="43042" numCol="1" spcCol="1270" anchor="ctr" anchorCtr="0">
            <a:noAutofit/>
          </a:bodyPr>
          <a:lstStyle/>
          <a:p>
            <a:pPr marL="0" lvl="0" indent="0" algn="ctr" defTabSz="400050">
              <a:lnSpc>
                <a:spcPct val="90000"/>
              </a:lnSpc>
              <a:spcBef>
                <a:spcPct val="0"/>
              </a:spcBef>
              <a:spcAft>
                <a:spcPct val="35000"/>
              </a:spcAft>
              <a:buNone/>
            </a:pPr>
            <a:endParaRPr lang="en-GB" sz="900" kern="1200"/>
          </a:p>
        </p:txBody>
      </p:sp>
      <p:sp>
        <p:nvSpPr>
          <p:cNvPr id="6" name="Freeform: Shape 5">
            <a:extLst>
              <a:ext uri="{FF2B5EF4-FFF2-40B4-BE49-F238E27FC236}">
                <a16:creationId xmlns:a16="http://schemas.microsoft.com/office/drawing/2014/main" id="{03FFCC9A-3A63-98A7-9D83-75471A042266}"/>
              </a:ext>
            </a:extLst>
          </p:cNvPr>
          <p:cNvSpPr/>
          <p:nvPr/>
        </p:nvSpPr>
        <p:spPr>
          <a:xfrm>
            <a:off x="646230" y="2543674"/>
            <a:ext cx="2329100" cy="1397460"/>
          </a:xfrm>
          <a:custGeom>
            <a:avLst/>
            <a:gdLst>
              <a:gd name="connsiteX0" fmla="*/ 0 w 2329100"/>
              <a:gd name="connsiteY0" fmla="*/ 0 h 1397460"/>
              <a:gd name="connsiteX1" fmla="*/ 2329100 w 2329100"/>
              <a:gd name="connsiteY1" fmla="*/ 0 h 1397460"/>
              <a:gd name="connsiteX2" fmla="*/ 2329100 w 2329100"/>
              <a:gd name="connsiteY2" fmla="*/ 1397460 h 1397460"/>
              <a:gd name="connsiteX3" fmla="*/ 0 w 2329100"/>
              <a:gd name="connsiteY3" fmla="*/ 1397460 h 1397460"/>
              <a:gd name="connsiteX4" fmla="*/ 0 w 2329100"/>
              <a:gd name="connsiteY4" fmla="*/ 0 h 1397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9100" h="1397460">
                <a:moveTo>
                  <a:pt x="0" y="0"/>
                </a:moveTo>
                <a:lnTo>
                  <a:pt x="2329100" y="0"/>
                </a:lnTo>
                <a:lnTo>
                  <a:pt x="2329100" y="1397460"/>
                </a:lnTo>
                <a:lnTo>
                  <a:pt x="0" y="139746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128" tIns="119797" rIns="114128" bIns="119797" numCol="1" spcCol="1270" anchor="ctr" anchorCtr="0">
            <a:noAutofit/>
          </a:bodyPr>
          <a:lstStyle/>
          <a:p>
            <a:pPr marL="0" lvl="0" indent="0" algn="ctr" defTabSz="1200150" rtl="0">
              <a:lnSpc>
                <a:spcPct val="90000"/>
              </a:lnSpc>
              <a:spcBef>
                <a:spcPct val="0"/>
              </a:spcBef>
              <a:spcAft>
                <a:spcPct val="35000"/>
              </a:spcAft>
              <a:buNone/>
            </a:pPr>
            <a:r>
              <a:rPr lang="en-GB" sz="2700" kern="1200" dirty="0"/>
              <a:t>1. </a:t>
            </a:r>
            <a:r>
              <a:rPr lang="en-GB" sz="2700" kern="1200" dirty="0">
                <a:latin typeface="Aptos Display" panose="020F0302020204030204"/>
              </a:rPr>
              <a:t>Cohort Creation</a:t>
            </a:r>
            <a:endParaRPr lang="en-GB" sz="2700" kern="1200" dirty="0"/>
          </a:p>
        </p:txBody>
      </p:sp>
      <p:sp>
        <p:nvSpPr>
          <p:cNvPr id="7" name="Freeform: Shape 6">
            <a:extLst>
              <a:ext uri="{FF2B5EF4-FFF2-40B4-BE49-F238E27FC236}">
                <a16:creationId xmlns:a16="http://schemas.microsoft.com/office/drawing/2014/main" id="{B4560B04-3F00-06A4-1C4B-4FD25646C812}"/>
              </a:ext>
              <a:ext uri="{C183D7F6-B498-43B3-948B-1728B52AA6E4}">
                <adec:decorative xmlns:adec="http://schemas.microsoft.com/office/drawing/2017/decorative" val="1"/>
              </a:ext>
            </a:extLst>
          </p:cNvPr>
          <p:cNvSpPr/>
          <p:nvPr/>
        </p:nvSpPr>
        <p:spPr>
          <a:xfrm>
            <a:off x="5838323" y="3196684"/>
            <a:ext cx="505093" cy="91440"/>
          </a:xfrm>
          <a:custGeom>
            <a:avLst/>
            <a:gdLst>
              <a:gd name="connsiteX0" fmla="*/ 0 w 505093"/>
              <a:gd name="connsiteY0" fmla="*/ 45720 h 91440"/>
              <a:gd name="connsiteX1" fmla="*/ 239154 w 505093"/>
              <a:gd name="connsiteY1" fmla="*/ 45719 h 91440"/>
              <a:gd name="connsiteX0" fmla="*/ 265938 w 505093"/>
              <a:gd name="connsiteY0" fmla="*/ 45719 h 91440"/>
              <a:gd name="connsiteX1" fmla="*/ 505093 w 505093"/>
              <a:gd name="connsiteY1" fmla="*/ 45720 h 91440"/>
            </a:gdLst>
            <a:ahLst/>
            <a:cxnLst>
              <a:cxn ang="0">
                <a:pos x="connsiteX0" y="connsiteY0"/>
              </a:cxn>
              <a:cxn ang="0">
                <a:pos x="connsiteX1" y="connsiteY1"/>
              </a:cxn>
            </a:cxnLst>
            <a:rect l="l" t="t" r="r" b="b"/>
            <a:pathLst>
              <a:path w="505093" h="91440">
                <a:moveTo>
                  <a:pt x="0" y="45720"/>
                </a:moveTo>
                <a:lnTo>
                  <a:pt x="239154" y="45719"/>
                </a:lnTo>
              </a:path>
              <a:path w="505093" h="91440">
                <a:moveTo>
                  <a:pt x="265938" y="45719"/>
                </a:moveTo>
                <a:lnTo>
                  <a:pt x="505093" y="45720"/>
                </a:lnTo>
              </a:path>
            </a:pathLst>
          </a:custGeom>
          <a:noFill/>
          <a:ln>
            <a:tailEnd type="arrow"/>
          </a:ln>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txBody>
          <a:bodyPr spcFirstLastPara="0" vert="horz" wrap="square" lIns="251855" tIns="-114988" rIns="251854" bIns="-114987" numCol="1" spcCol="1270" anchor="ctr" anchorCtr="0">
            <a:noAutofit/>
          </a:bodyPr>
          <a:lstStyle/>
          <a:p>
            <a:pPr marL="0" lvl="0" indent="0" algn="ctr" defTabSz="400050">
              <a:lnSpc>
                <a:spcPct val="90000"/>
              </a:lnSpc>
              <a:spcBef>
                <a:spcPct val="0"/>
              </a:spcBef>
              <a:spcAft>
                <a:spcPct val="35000"/>
              </a:spcAft>
              <a:buNone/>
            </a:pPr>
            <a:endParaRPr lang="en-US" sz="900" kern="1200"/>
          </a:p>
          <a:p>
            <a:pPr marL="0" lvl="0" indent="0" algn="ctr" defTabSz="400050">
              <a:lnSpc>
                <a:spcPct val="90000"/>
              </a:lnSpc>
              <a:spcBef>
                <a:spcPct val="0"/>
              </a:spcBef>
              <a:spcAft>
                <a:spcPct val="35000"/>
              </a:spcAft>
              <a:buNone/>
            </a:pPr>
            <a:endParaRPr lang="en-GB" sz="900" kern="1200"/>
          </a:p>
        </p:txBody>
      </p:sp>
      <p:sp>
        <p:nvSpPr>
          <p:cNvPr id="8" name="Freeform: Shape 7">
            <a:extLst>
              <a:ext uri="{FF2B5EF4-FFF2-40B4-BE49-F238E27FC236}">
                <a16:creationId xmlns:a16="http://schemas.microsoft.com/office/drawing/2014/main" id="{E4E9CA4F-0D3F-255A-63DB-A23DCB76F0A2}"/>
              </a:ext>
            </a:extLst>
          </p:cNvPr>
          <p:cNvSpPr/>
          <p:nvPr/>
        </p:nvSpPr>
        <p:spPr>
          <a:xfrm>
            <a:off x="3511023" y="2543674"/>
            <a:ext cx="2329100" cy="1397460"/>
          </a:xfrm>
          <a:custGeom>
            <a:avLst/>
            <a:gdLst>
              <a:gd name="connsiteX0" fmla="*/ 0 w 2329100"/>
              <a:gd name="connsiteY0" fmla="*/ 0 h 1397460"/>
              <a:gd name="connsiteX1" fmla="*/ 2329100 w 2329100"/>
              <a:gd name="connsiteY1" fmla="*/ 0 h 1397460"/>
              <a:gd name="connsiteX2" fmla="*/ 2329100 w 2329100"/>
              <a:gd name="connsiteY2" fmla="*/ 1397460 h 1397460"/>
              <a:gd name="connsiteX3" fmla="*/ 0 w 2329100"/>
              <a:gd name="connsiteY3" fmla="*/ 1397460 h 1397460"/>
              <a:gd name="connsiteX4" fmla="*/ 0 w 2329100"/>
              <a:gd name="connsiteY4" fmla="*/ 0 h 1397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9100" h="1397460">
                <a:moveTo>
                  <a:pt x="0" y="0"/>
                </a:moveTo>
                <a:lnTo>
                  <a:pt x="2329100" y="0"/>
                </a:lnTo>
                <a:lnTo>
                  <a:pt x="2329100" y="1397460"/>
                </a:lnTo>
                <a:lnTo>
                  <a:pt x="0" y="1397460"/>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4128" tIns="119797" rIns="114128" bIns="119797" numCol="1" spcCol="1270" anchor="ctr" anchorCtr="0">
            <a:noAutofit/>
          </a:bodyPr>
          <a:lstStyle/>
          <a:p>
            <a:pPr marL="0" lvl="0" indent="0" algn="ctr" defTabSz="1200150" rtl="0">
              <a:lnSpc>
                <a:spcPct val="90000"/>
              </a:lnSpc>
              <a:spcBef>
                <a:spcPct val="0"/>
              </a:spcBef>
              <a:spcAft>
                <a:spcPct val="35000"/>
              </a:spcAft>
              <a:buNone/>
            </a:pPr>
            <a:r>
              <a:rPr lang="en-GB" sz="2700" b="0" kern="1200" dirty="0">
                <a:latin typeface="Calibri"/>
                <a:ea typeface="Calibri"/>
                <a:cs typeface="Calibri"/>
              </a:rPr>
              <a:t>2. Process OMOP Tables</a:t>
            </a:r>
          </a:p>
        </p:txBody>
      </p:sp>
      <p:sp>
        <p:nvSpPr>
          <p:cNvPr id="10" name="Freeform: Shape 9">
            <a:extLst>
              <a:ext uri="{FF2B5EF4-FFF2-40B4-BE49-F238E27FC236}">
                <a16:creationId xmlns:a16="http://schemas.microsoft.com/office/drawing/2014/main" id="{2A225562-F669-3DB2-328C-BBB69D6BB434}"/>
              </a:ext>
              <a:ext uri="{C183D7F6-B498-43B3-948B-1728B52AA6E4}">
                <adec:decorative xmlns:adec="http://schemas.microsoft.com/office/drawing/2017/decorative" val="1"/>
              </a:ext>
            </a:extLst>
          </p:cNvPr>
          <p:cNvSpPr/>
          <p:nvPr/>
        </p:nvSpPr>
        <p:spPr>
          <a:xfrm>
            <a:off x="8703117" y="3196684"/>
            <a:ext cx="505093" cy="91440"/>
          </a:xfrm>
          <a:custGeom>
            <a:avLst/>
            <a:gdLst>
              <a:gd name="connsiteX0" fmla="*/ 0 w 505093"/>
              <a:gd name="connsiteY0" fmla="*/ 45720 h 91440"/>
              <a:gd name="connsiteX1" fmla="*/ 505093 w 505093"/>
              <a:gd name="connsiteY1" fmla="*/ 45720 h 91440"/>
            </a:gdLst>
            <a:ahLst/>
            <a:cxnLst>
              <a:cxn ang="0">
                <a:pos x="connsiteX0" y="connsiteY0"/>
              </a:cxn>
              <a:cxn ang="0">
                <a:pos x="connsiteX1" y="connsiteY1"/>
              </a:cxn>
            </a:cxnLst>
            <a:rect l="l" t="t" r="r" b="b"/>
            <a:pathLst>
              <a:path w="505093" h="91440">
                <a:moveTo>
                  <a:pt x="0" y="45720"/>
                </a:moveTo>
                <a:lnTo>
                  <a:pt x="505093" y="45720"/>
                </a:lnTo>
              </a:path>
            </a:pathLst>
          </a:custGeom>
          <a:noFill/>
          <a:ln>
            <a:tailEnd type="arrow"/>
          </a:ln>
        </p:spPr>
        <p:style>
          <a:lnRef idx="1">
            <a:schemeClr val="accent4">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txBody>
          <a:bodyPr spcFirstLastPara="0" vert="horz" wrap="square" lIns="251854" tIns="43042" rIns="251855" bIns="43042" numCol="1" spcCol="1270" anchor="ctr" anchorCtr="0">
            <a:noAutofit/>
          </a:bodyPr>
          <a:lstStyle/>
          <a:p>
            <a:pPr marL="0" lvl="0" indent="0" algn="ctr" defTabSz="222250">
              <a:lnSpc>
                <a:spcPct val="90000"/>
              </a:lnSpc>
              <a:spcBef>
                <a:spcPct val="0"/>
              </a:spcBef>
              <a:spcAft>
                <a:spcPct val="35000"/>
              </a:spcAft>
              <a:buNone/>
            </a:pPr>
            <a:endParaRPr lang="en-GB" sz="500" kern="1200"/>
          </a:p>
        </p:txBody>
      </p:sp>
      <p:sp>
        <p:nvSpPr>
          <p:cNvPr id="12" name="Freeform: Shape 11">
            <a:extLst>
              <a:ext uri="{FF2B5EF4-FFF2-40B4-BE49-F238E27FC236}">
                <a16:creationId xmlns:a16="http://schemas.microsoft.com/office/drawing/2014/main" id="{9E2BAEF0-D474-36C1-89EA-AE06C7960739}"/>
              </a:ext>
            </a:extLst>
          </p:cNvPr>
          <p:cNvSpPr/>
          <p:nvPr/>
        </p:nvSpPr>
        <p:spPr>
          <a:xfrm>
            <a:off x="6375817" y="2543674"/>
            <a:ext cx="2329100" cy="1397460"/>
          </a:xfrm>
          <a:custGeom>
            <a:avLst/>
            <a:gdLst>
              <a:gd name="connsiteX0" fmla="*/ 0 w 2329100"/>
              <a:gd name="connsiteY0" fmla="*/ 0 h 1397460"/>
              <a:gd name="connsiteX1" fmla="*/ 2329100 w 2329100"/>
              <a:gd name="connsiteY1" fmla="*/ 0 h 1397460"/>
              <a:gd name="connsiteX2" fmla="*/ 2329100 w 2329100"/>
              <a:gd name="connsiteY2" fmla="*/ 1397460 h 1397460"/>
              <a:gd name="connsiteX3" fmla="*/ 0 w 2329100"/>
              <a:gd name="connsiteY3" fmla="*/ 1397460 h 1397460"/>
              <a:gd name="connsiteX4" fmla="*/ 0 w 2329100"/>
              <a:gd name="connsiteY4" fmla="*/ 0 h 1397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9100" h="1397460">
                <a:moveTo>
                  <a:pt x="0" y="0"/>
                </a:moveTo>
                <a:lnTo>
                  <a:pt x="2329100" y="0"/>
                </a:lnTo>
                <a:lnTo>
                  <a:pt x="2329100" y="1397460"/>
                </a:lnTo>
                <a:lnTo>
                  <a:pt x="0" y="1397460"/>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4128" tIns="119797" rIns="114128" bIns="119797" numCol="1" spcCol="1270" anchor="ctr" anchorCtr="0">
            <a:noAutofit/>
          </a:bodyPr>
          <a:lstStyle/>
          <a:p>
            <a:pPr marL="0" lvl="0" indent="0" algn="ctr" defTabSz="1200150" rtl="0">
              <a:lnSpc>
                <a:spcPct val="90000"/>
              </a:lnSpc>
              <a:spcBef>
                <a:spcPct val="0"/>
              </a:spcBef>
              <a:spcAft>
                <a:spcPct val="35000"/>
              </a:spcAft>
              <a:buNone/>
            </a:pPr>
            <a:r>
              <a:rPr lang="en-GB" sz="2700" kern="1200" dirty="0"/>
              <a:t>3. </a:t>
            </a:r>
            <a:r>
              <a:rPr lang="en-GB" sz="2700" kern="1200" dirty="0">
                <a:latin typeface="Aptos Display"/>
              </a:rPr>
              <a:t>Extract Temporal Features</a:t>
            </a:r>
            <a:endParaRPr lang="en-GB" sz="2700" kern="1200" dirty="0">
              <a:latin typeface="Consolas"/>
            </a:endParaRPr>
          </a:p>
        </p:txBody>
      </p:sp>
      <p:sp>
        <p:nvSpPr>
          <p:cNvPr id="14" name="Freeform: Shape 13">
            <a:extLst>
              <a:ext uri="{FF2B5EF4-FFF2-40B4-BE49-F238E27FC236}">
                <a16:creationId xmlns:a16="http://schemas.microsoft.com/office/drawing/2014/main" id="{243946BE-A4DE-93F7-FB2D-1A2F6BC2CF8B}"/>
              </a:ext>
              <a:ext uri="{C183D7F6-B498-43B3-948B-1728B52AA6E4}">
                <adec:decorative xmlns:adec="http://schemas.microsoft.com/office/drawing/2017/decorative" val="1"/>
              </a:ext>
            </a:extLst>
          </p:cNvPr>
          <p:cNvSpPr/>
          <p:nvPr/>
        </p:nvSpPr>
        <p:spPr>
          <a:xfrm>
            <a:off x="1810780" y="3939334"/>
            <a:ext cx="8594380" cy="505093"/>
          </a:xfrm>
          <a:custGeom>
            <a:avLst/>
            <a:gdLst>
              <a:gd name="connsiteX0" fmla="*/ 8594380 w 8594380"/>
              <a:gd name="connsiteY0" fmla="*/ 0 h 505093"/>
              <a:gd name="connsiteX1" fmla="*/ 8594380 w 8594380"/>
              <a:gd name="connsiteY1" fmla="*/ 269646 h 505093"/>
              <a:gd name="connsiteX2" fmla="*/ 0 w 8594380"/>
              <a:gd name="connsiteY2" fmla="*/ 269646 h 505093"/>
              <a:gd name="connsiteX3" fmla="*/ 0 w 8594380"/>
              <a:gd name="connsiteY3" fmla="*/ 505093 h 505093"/>
            </a:gdLst>
            <a:ahLst/>
            <a:cxnLst>
              <a:cxn ang="0">
                <a:pos x="connsiteX0" y="connsiteY0"/>
              </a:cxn>
              <a:cxn ang="0">
                <a:pos x="connsiteX1" y="connsiteY1"/>
              </a:cxn>
              <a:cxn ang="0">
                <a:pos x="connsiteX2" y="connsiteY2"/>
              </a:cxn>
              <a:cxn ang="0">
                <a:pos x="connsiteX3" y="connsiteY3"/>
              </a:cxn>
            </a:cxnLst>
            <a:rect l="l" t="t" r="r" b="b"/>
            <a:pathLst>
              <a:path w="8594380" h="505093">
                <a:moveTo>
                  <a:pt x="8594380" y="0"/>
                </a:moveTo>
                <a:lnTo>
                  <a:pt x="8594380" y="269646"/>
                </a:lnTo>
                <a:lnTo>
                  <a:pt x="0" y="269646"/>
                </a:lnTo>
                <a:lnTo>
                  <a:pt x="0" y="505093"/>
                </a:lnTo>
              </a:path>
            </a:pathLst>
          </a:custGeom>
          <a:noFill/>
          <a:ln>
            <a:tailEnd type="arrow"/>
          </a:ln>
        </p:spPr>
        <p:style>
          <a:lnRef idx="1">
            <a:schemeClr val="accent5">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spcFirstLastPara="0" vert="horz" wrap="square" lIns="4094614" tIns="249869" rIns="4094614" bIns="249868" numCol="1" spcCol="1270" anchor="ctr" anchorCtr="0">
            <a:noAutofit/>
          </a:bodyPr>
          <a:lstStyle/>
          <a:p>
            <a:pPr marL="0" lvl="0" indent="0" algn="ctr" defTabSz="222250">
              <a:lnSpc>
                <a:spcPct val="90000"/>
              </a:lnSpc>
              <a:spcBef>
                <a:spcPct val="0"/>
              </a:spcBef>
              <a:spcAft>
                <a:spcPct val="35000"/>
              </a:spcAft>
              <a:buNone/>
            </a:pPr>
            <a:endParaRPr lang="en-GB" sz="500" kern="1200"/>
          </a:p>
        </p:txBody>
      </p:sp>
      <p:sp>
        <p:nvSpPr>
          <p:cNvPr id="16" name="Freeform: Shape 15">
            <a:extLst>
              <a:ext uri="{FF2B5EF4-FFF2-40B4-BE49-F238E27FC236}">
                <a16:creationId xmlns:a16="http://schemas.microsoft.com/office/drawing/2014/main" id="{6943F2FC-FC0C-2EC7-C03F-88504FC38E3D}"/>
              </a:ext>
            </a:extLst>
          </p:cNvPr>
          <p:cNvSpPr/>
          <p:nvPr/>
        </p:nvSpPr>
        <p:spPr>
          <a:xfrm>
            <a:off x="9240610" y="2543674"/>
            <a:ext cx="2329100" cy="1397460"/>
          </a:xfrm>
          <a:custGeom>
            <a:avLst/>
            <a:gdLst>
              <a:gd name="connsiteX0" fmla="*/ 0 w 2329100"/>
              <a:gd name="connsiteY0" fmla="*/ 0 h 1397460"/>
              <a:gd name="connsiteX1" fmla="*/ 2329100 w 2329100"/>
              <a:gd name="connsiteY1" fmla="*/ 0 h 1397460"/>
              <a:gd name="connsiteX2" fmla="*/ 2329100 w 2329100"/>
              <a:gd name="connsiteY2" fmla="*/ 1397460 h 1397460"/>
              <a:gd name="connsiteX3" fmla="*/ 0 w 2329100"/>
              <a:gd name="connsiteY3" fmla="*/ 1397460 h 1397460"/>
              <a:gd name="connsiteX4" fmla="*/ 0 w 2329100"/>
              <a:gd name="connsiteY4" fmla="*/ 0 h 1397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9100" h="1397460">
                <a:moveTo>
                  <a:pt x="0" y="0"/>
                </a:moveTo>
                <a:lnTo>
                  <a:pt x="2329100" y="0"/>
                </a:lnTo>
                <a:lnTo>
                  <a:pt x="2329100" y="1397460"/>
                </a:lnTo>
                <a:lnTo>
                  <a:pt x="0" y="1397460"/>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4128" tIns="119797" rIns="114128" bIns="119797" numCol="1" spcCol="1270" anchor="ctr" anchorCtr="0">
            <a:noAutofit/>
          </a:bodyPr>
          <a:lstStyle/>
          <a:p>
            <a:pPr marL="0" lvl="0" indent="0" algn="ctr" defTabSz="1200150" rtl="0">
              <a:lnSpc>
                <a:spcPct val="90000"/>
              </a:lnSpc>
              <a:spcBef>
                <a:spcPct val="0"/>
              </a:spcBef>
              <a:spcAft>
                <a:spcPct val="35000"/>
              </a:spcAft>
              <a:buNone/>
            </a:pPr>
            <a:r>
              <a:rPr lang="en-GB" sz="2700" kern="1200" dirty="0"/>
              <a:t>4. </a:t>
            </a:r>
            <a:r>
              <a:rPr lang="en-GB" sz="2700" kern="1200" dirty="0">
                <a:latin typeface="Aptos Display" panose="020F0302020204030204"/>
              </a:rPr>
              <a:t>Extract Non-temporal Features</a:t>
            </a:r>
            <a:endParaRPr lang="en-GB" sz="2700" kern="1200" dirty="0"/>
          </a:p>
        </p:txBody>
      </p:sp>
      <p:sp>
        <p:nvSpPr>
          <p:cNvPr id="17" name="Freeform: Shape 16">
            <a:extLst>
              <a:ext uri="{FF2B5EF4-FFF2-40B4-BE49-F238E27FC236}">
                <a16:creationId xmlns:a16="http://schemas.microsoft.com/office/drawing/2014/main" id="{286E52A9-C538-A1E0-D1EF-DCD415CEED64}"/>
              </a:ext>
              <a:ext uri="{C183D7F6-B498-43B3-948B-1728B52AA6E4}">
                <adec:decorative xmlns:adec="http://schemas.microsoft.com/office/drawing/2017/decorative" val="1"/>
              </a:ext>
            </a:extLst>
          </p:cNvPr>
          <p:cNvSpPr/>
          <p:nvPr/>
        </p:nvSpPr>
        <p:spPr>
          <a:xfrm>
            <a:off x="2973530" y="5129838"/>
            <a:ext cx="505093" cy="91440"/>
          </a:xfrm>
          <a:custGeom>
            <a:avLst/>
            <a:gdLst>
              <a:gd name="connsiteX0" fmla="*/ 0 w 505093"/>
              <a:gd name="connsiteY0" fmla="*/ 45720 h 91440"/>
              <a:gd name="connsiteX1" fmla="*/ 505093 w 505093"/>
              <a:gd name="connsiteY1" fmla="*/ 45720 h 91440"/>
            </a:gdLst>
            <a:ahLst/>
            <a:cxnLst>
              <a:cxn ang="0">
                <a:pos x="connsiteX0" y="connsiteY0"/>
              </a:cxn>
              <a:cxn ang="0">
                <a:pos x="connsiteX1" y="connsiteY1"/>
              </a:cxn>
            </a:cxnLst>
            <a:rect l="l" t="t" r="r" b="b"/>
            <a:pathLst>
              <a:path w="505093" h="91440">
                <a:moveTo>
                  <a:pt x="0" y="45720"/>
                </a:moveTo>
                <a:lnTo>
                  <a:pt x="505093" y="45720"/>
                </a:lnTo>
              </a:path>
            </a:pathLst>
          </a:custGeom>
          <a:noFill/>
          <a:ln>
            <a:tailEnd type="arrow"/>
          </a:ln>
        </p:spPr>
        <p:style>
          <a:lnRef idx="1">
            <a:schemeClr val="accent6">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251854" tIns="43041" rIns="251855" bIns="43043" numCol="1" spcCol="1270" anchor="ctr" anchorCtr="0">
            <a:noAutofit/>
          </a:bodyPr>
          <a:lstStyle/>
          <a:p>
            <a:pPr marL="0" lvl="0" indent="0" algn="ctr" defTabSz="222250">
              <a:lnSpc>
                <a:spcPct val="90000"/>
              </a:lnSpc>
              <a:spcBef>
                <a:spcPct val="0"/>
              </a:spcBef>
              <a:spcAft>
                <a:spcPct val="35000"/>
              </a:spcAft>
              <a:buNone/>
            </a:pPr>
            <a:endParaRPr lang="en-GB" sz="500" kern="1200"/>
          </a:p>
        </p:txBody>
      </p:sp>
      <p:sp>
        <p:nvSpPr>
          <p:cNvPr id="18" name="Freeform: Shape 17">
            <a:extLst>
              <a:ext uri="{FF2B5EF4-FFF2-40B4-BE49-F238E27FC236}">
                <a16:creationId xmlns:a16="http://schemas.microsoft.com/office/drawing/2014/main" id="{74EC8A2F-C34E-41A5-D96F-3370791B133D}"/>
              </a:ext>
            </a:extLst>
          </p:cNvPr>
          <p:cNvSpPr/>
          <p:nvPr/>
        </p:nvSpPr>
        <p:spPr>
          <a:xfrm>
            <a:off x="646230" y="4476828"/>
            <a:ext cx="2329100" cy="1397460"/>
          </a:xfrm>
          <a:custGeom>
            <a:avLst/>
            <a:gdLst>
              <a:gd name="connsiteX0" fmla="*/ 0 w 2329100"/>
              <a:gd name="connsiteY0" fmla="*/ 0 h 1397460"/>
              <a:gd name="connsiteX1" fmla="*/ 2329100 w 2329100"/>
              <a:gd name="connsiteY1" fmla="*/ 0 h 1397460"/>
              <a:gd name="connsiteX2" fmla="*/ 2329100 w 2329100"/>
              <a:gd name="connsiteY2" fmla="*/ 1397460 h 1397460"/>
              <a:gd name="connsiteX3" fmla="*/ 0 w 2329100"/>
              <a:gd name="connsiteY3" fmla="*/ 1397460 h 1397460"/>
              <a:gd name="connsiteX4" fmla="*/ 0 w 2329100"/>
              <a:gd name="connsiteY4" fmla="*/ 0 h 1397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9100" h="1397460">
                <a:moveTo>
                  <a:pt x="0" y="0"/>
                </a:moveTo>
                <a:lnTo>
                  <a:pt x="2329100" y="0"/>
                </a:lnTo>
                <a:lnTo>
                  <a:pt x="2329100" y="1397460"/>
                </a:lnTo>
                <a:lnTo>
                  <a:pt x="0" y="1397460"/>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14128" tIns="119797" rIns="114128" bIns="119797" numCol="1" spcCol="1270" anchor="ctr" anchorCtr="0">
            <a:noAutofit/>
          </a:bodyPr>
          <a:lstStyle/>
          <a:p>
            <a:pPr marL="0" lvl="0" indent="0" algn="ctr" defTabSz="1200150" rtl="0">
              <a:lnSpc>
                <a:spcPct val="90000"/>
              </a:lnSpc>
              <a:spcBef>
                <a:spcPct val="0"/>
              </a:spcBef>
              <a:spcAft>
                <a:spcPct val="35000"/>
              </a:spcAft>
              <a:buNone/>
            </a:pPr>
            <a:r>
              <a:rPr lang="en-GB" sz="2700" kern="1200" dirty="0"/>
              <a:t>5. </a:t>
            </a:r>
            <a:r>
              <a:rPr lang="en-GB" sz="2700" kern="1200" dirty="0">
                <a:latin typeface="Aptos Display" panose="020F0302020204030204"/>
              </a:rPr>
              <a:t>MHRN Mapping</a:t>
            </a:r>
            <a:endParaRPr lang="en-GB" sz="2700" kern="1200" dirty="0"/>
          </a:p>
        </p:txBody>
      </p:sp>
      <p:sp>
        <p:nvSpPr>
          <p:cNvPr id="19" name="Freeform: Shape 18">
            <a:extLst>
              <a:ext uri="{FF2B5EF4-FFF2-40B4-BE49-F238E27FC236}">
                <a16:creationId xmlns:a16="http://schemas.microsoft.com/office/drawing/2014/main" id="{3C15BB9D-904E-6953-0AC6-0F65426D40F9}"/>
              </a:ext>
              <a:ext uri="{C183D7F6-B498-43B3-948B-1728B52AA6E4}">
                <adec:decorative xmlns:adec="http://schemas.microsoft.com/office/drawing/2017/decorative" val="1"/>
              </a:ext>
            </a:extLst>
          </p:cNvPr>
          <p:cNvSpPr/>
          <p:nvPr/>
        </p:nvSpPr>
        <p:spPr>
          <a:xfrm>
            <a:off x="5838323" y="5129838"/>
            <a:ext cx="505093" cy="91440"/>
          </a:xfrm>
          <a:custGeom>
            <a:avLst/>
            <a:gdLst>
              <a:gd name="connsiteX0" fmla="*/ 0 w 505093"/>
              <a:gd name="connsiteY0" fmla="*/ 45720 h 91440"/>
              <a:gd name="connsiteX1" fmla="*/ 505093 w 505093"/>
              <a:gd name="connsiteY1" fmla="*/ 45720 h 91440"/>
            </a:gdLst>
            <a:ahLst/>
            <a:cxnLst>
              <a:cxn ang="0">
                <a:pos x="connsiteX0" y="connsiteY0"/>
              </a:cxn>
              <a:cxn ang="0">
                <a:pos x="connsiteX1" y="connsiteY1"/>
              </a:cxn>
            </a:cxnLst>
            <a:rect l="l" t="t" r="r" b="b"/>
            <a:pathLst>
              <a:path w="505093" h="91440">
                <a:moveTo>
                  <a:pt x="0" y="45720"/>
                </a:moveTo>
                <a:lnTo>
                  <a:pt x="505093" y="45720"/>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51855" tIns="43041" rIns="251854" bIns="43043" numCol="1" spcCol="1270" anchor="ctr" anchorCtr="0">
            <a:noAutofit/>
          </a:bodyPr>
          <a:lstStyle/>
          <a:p>
            <a:pPr marL="0" lvl="0" indent="0" algn="ctr" defTabSz="222250">
              <a:lnSpc>
                <a:spcPct val="90000"/>
              </a:lnSpc>
              <a:spcBef>
                <a:spcPct val="0"/>
              </a:spcBef>
              <a:spcAft>
                <a:spcPct val="35000"/>
              </a:spcAft>
              <a:buNone/>
            </a:pPr>
            <a:endParaRPr lang="en-GB" sz="500" kern="1200"/>
          </a:p>
        </p:txBody>
      </p:sp>
      <p:sp>
        <p:nvSpPr>
          <p:cNvPr id="20" name="Freeform: Shape 19">
            <a:extLst>
              <a:ext uri="{FF2B5EF4-FFF2-40B4-BE49-F238E27FC236}">
                <a16:creationId xmlns:a16="http://schemas.microsoft.com/office/drawing/2014/main" id="{3347EBFC-00CB-D6C5-D3AD-286201718431}"/>
              </a:ext>
            </a:extLst>
          </p:cNvPr>
          <p:cNvSpPr/>
          <p:nvPr/>
        </p:nvSpPr>
        <p:spPr>
          <a:xfrm>
            <a:off x="3511023" y="4476828"/>
            <a:ext cx="2329100" cy="1397460"/>
          </a:xfrm>
          <a:custGeom>
            <a:avLst/>
            <a:gdLst>
              <a:gd name="connsiteX0" fmla="*/ 0 w 2329100"/>
              <a:gd name="connsiteY0" fmla="*/ 0 h 1397460"/>
              <a:gd name="connsiteX1" fmla="*/ 2329100 w 2329100"/>
              <a:gd name="connsiteY1" fmla="*/ 0 h 1397460"/>
              <a:gd name="connsiteX2" fmla="*/ 2329100 w 2329100"/>
              <a:gd name="connsiteY2" fmla="*/ 1397460 h 1397460"/>
              <a:gd name="connsiteX3" fmla="*/ 0 w 2329100"/>
              <a:gd name="connsiteY3" fmla="*/ 1397460 h 1397460"/>
              <a:gd name="connsiteX4" fmla="*/ 0 w 2329100"/>
              <a:gd name="connsiteY4" fmla="*/ 0 h 1397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9100" h="1397460">
                <a:moveTo>
                  <a:pt x="0" y="0"/>
                </a:moveTo>
                <a:lnTo>
                  <a:pt x="2329100" y="0"/>
                </a:lnTo>
                <a:lnTo>
                  <a:pt x="2329100" y="1397460"/>
                </a:lnTo>
                <a:lnTo>
                  <a:pt x="0" y="139746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128" tIns="119797" rIns="114128" bIns="119797" numCol="1" spcCol="1270" anchor="ctr" anchorCtr="0">
            <a:noAutofit/>
          </a:bodyPr>
          <a:lstStyle/>
          <a:p>
            <a:pPr marL="0" lvl="0" indent="0" algn="ctr" defTabSz="1200150" rtl="0">
              <a:lnSpc>
                <a:spcPct val="90000"/>
              </a:lnSpc>
              <a:spcBef>
                <a:spcPct val="0"/>
              </a:spcBef>
              <a:spcAft>
                <a:spcPct val="35000"/>
              </a:spcAft>
              <a:buNone/>
            </a:pPr>
            <a:r>
              <a:rPr lang="en-GB" sz="2700" kern="1200" dirty="0">
                <a:latin typeface="Aptos Display" panose="020F0302020204030204"/>
              </a:rPr>
              <a:t>6. Feature Matrix</a:t>
            </a:r>
            <a:endParaRPr lang="en-GB" sz="2700" kern="1200" dirty="0"/>
          </a:p>
        </p:txBody>
      </p:sp>
      <p:sp>
        <p:nvSpPr>
          <p:cNvPr id="21" name="Freeform: Shape 20">
            <a:extLst>
              <a:ext uri="{FF2B5EF4-FFF2-40B4-BE49-F238E27FC236}">
                <a16:creationId xmlns:a16="http://schemas.microsoft.com/office/drawing/2014/main" id="{FACBDA38-3146-1223-857C-49B2DB39EFCE}"/>
              </a:ext>
              <a:ext uri="{C183D7F6-B498-43B3-948B-1728B52AA6E4}">
                <adec:decorative xmlns:adec="http://schemas.microsoft.com/office/drawing/2017/decorative" val="1"/>
              </a:ext>
            </a:extLst>
          </p:cNvPr>
          <p:cNvSpPr/>
          <p:nvPr/>
        </p:nvSpPr>
        <p:spPr>
          <a:xfrm>
            <a:off x="8703117" y="5129838"/>
            <a:ext cx="505093" cy="91440"/>
          </a:xfrm>
          <a:custGeom>
            <a:avLst/>
            <a:gdLst>
              <a:gd name="connsiteX0" fmla="*/ 0 w 505093"/>
              <a:gd name="connsiteY0" fmla="*/ 45720 h 91440"/>
              <a:gd name="connsiteX1" fmla="*/ 505093 w 505093"/>
              <a:gd name="connsiteY1" fmla="*/ 45720 h 91440"/>
            </a:gdLst>
            <a:ahLst/>
            <a:cxnLst>
              <a:cxn ang="0">
                <a:pos x="connsiteX0" y="connsiteY0"/>
              </a:cxn>
              <a:cxn ang="0">
                <a:pos x="connsiteX1" y="connsiteY1"/>
              </a:cxn>
            </a:cxnLst>
            <a:rect l="l" t="t" r="r" b="b"/>
            <a:pathLst>
              <a:path w="505093" h="91440">
                <a:moveTo>
                  <a:pt x="0" y="45720"/>
                </a:moveTo>
                <a:lnTo>
                  <a:pt x="505093" y="45720"/>
                </a:lnTo>
              </a:path>
            </a:pathLst>
          </a:custGeom>
          <a:noFill/>
          <a:ln>
            <a:tailEnd type="arrow"/>
          </a:ln>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txBody>
          <a:bodyPr spcFirstLastPara="0" vert="horz" wrap="square" lIns="251854" tIns="43041" rIns="251855" bIns="43043" numCol="1" spcCol="1270" anchor="ctr" anchorCtr="0">
            <a:noAutofit/>
          </a:bodyPr>
          <a:lstStyle/>
          <a:p>
            <a:pPr marL="0" lvl="0" indent="0" algn="ctr" defTabSz="222250">
              <a:lnSpc>
                <a:spcPct val="90000"/>
              </a:lnSpc>
              <a:spcBef>
                <a:spcPct val="0"/>
              </a:spcBef>
              <a:spcAft>
                <a:spcPct val="35000"/>
              </a:spcAft>
              <a:buNone/>
            </a:pPr>
            <a:endParaRPr lang="en-GB" sz="500" kern="1200"/>
          </a:p>
        </p:txBody>
      </p:sp>
      <p:sp>
        <p:nvSpPr>
          <p:cNvPr id="22" name="Freeform: Shape 21">
            <a:extLst>
              <a:ext uri="{FF2B5EF4-FFF2-40B4-BE49-F238E27FC236}">
                <a16:creationId xmlns:a16="http://schemas.microsoft.com/office/drawing/2014/main" id="{17EF5075-3309-34F0-C09E-13D0B456C0F3}"/>
              </a:ext>
            </a:extLst>
          </p:cNvPr>
          <p:cNvSpPr/>
          <p:nvPr/>
        </p:nvSpPr>
        <p:spPr>
          <a:xfrm>
            <a:off x="6375817" y="4476828"/>
            <a:ext cx="2329100" cy="1397460"/>
          </a:xfrm>
          <a:custGeom>
            <a:avLst/>
            <a:gdLst>
              <a:gd name="connsiteX0" fmla="*/ 0 w 2329100"/>
              <a:gd name="connsiteY0" fmla="*/ 0 h 1397460"/>
              <a:gd name="connsiteX1" fmla="*/ 2329100 w 2329100"/>
              <a:gd name="connsiteY1" fmla="*/ 0 h 1397460"/>
              <a:gd name="connsiteX2" fmla="*/ 2329100 w 2329100"/>
              <a:gd name="connsiteY2" fmla="*/ 1397460 h 1397460"/>
              <a:gd name="connsiteX3" fmla="*/ 0 w 2329100"/>
              <a:gd name="connsiteY3" fmla="*/ 1397460 h 1397460"/>
              <a:gd name="connsiteX4" fmla="*/ 0 w 2329100"/>
              <a:gd name="connsiteY4" fmla="*/ 0 h 1397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9100" h="1397460">
                <a:moveTo>
                  <a:pt x="0" y="0"/>
                </a:moveTo>
                <a:lnTo>
                  <a:pt x="2329100" y="0"/>
                </a:lnTo>
                <a:lnTo>
                  <a:pt x="2329100" y="1397460"/>
                </a:lnTo>
                <a:lnTo>
                  <a:pt x="0" y="1397460"/>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4128" tIns="119797" rIns="114128" bIns="119797" numCol="1" spcCol="1270" anchor="ctr" anchorCtr="0">
            <a:noAutofit/>
          </a:bodyPr>
          <a:lstStyle/>
          <a:p>
            <a:pPr marL="0" lvl="0" indent="0" algn="ctr" defTabSz="1200150" rtl="0">
              <a:lnSpc>
                <a:spcPct val="90000"/>
              </a:lnSpc>
              <a:spcBef>
                <a:spcPct val="0"/>
              </a:spcBef>
              <a:spcAft>
                <a:spcPct val="35000"/>
              </a:spcAft>
              <a:buNone/>
            </a:pPr>
            <a:r>
              <a:rPr lang="en-GB" sz="2700" kern="1200" dirty="0"/>
              <a:t>7. </a:t>
            </a:r>
            <a:r>
              <a:rPr lang="en-GB" sz="2700" kern="1200" dirty="0">
                <a:latin typeface="Aptos Display" panose="020F0302020204030204"/>
              </a:rPr>
              <a:t>Model Training</a:t>
            </a:r>
            <a:endParaRPr lang="en-GB" sz="2700" kern="1200" dirty="0"/>
          </a:p>
        </p:txBody>
      </p:sp>
      <p:sp>
        <p:nvSpPr>
          <p:cNvPr id="23" name="Freeform: Shape 22">
            <a:extLst>
              <a:ext uri="{FF2B5EF4-FFF2-40B4-BE49-F238E27FC236}">
                <a16:creationId xmlns:a16="http://schemas.microsoft.com/office/drawing/2014/main" id="{5A165A61-D1D9-F28A-A5CA-D23161900A04}"/>
              </a:ext>
            </a:extLst>
          </p:cNvPr>
          <p:cNvSpPr/>
          <p:nvPr/>
        </p:nvSpPr>
        <p:spPr>
          <a:xfrm>
            <a:off x="9240610" y="4476828"/>
            <a:ext cx="2329100" cy="1397460"/>
          </a:xfrm>
          <a:custGeom>
            <a:avLst/>
            <a:gdLst>
              <a:gd name="connsiteX0" fmla="*/ 0 w 2329100"/>
              <a:gd name="connsiteY0" fmla="*/ 0 h 1397460"/>
              <a:gd name="connsiteX1" fmla="*/ 2329100 w 2329100"/>
              <a:gd name="connsiteY1" fmla="*/ 0 h 1397460"/>
              <a:gd name="connsiteX2" fmla="*/ 2329100 w 2329100"/>
              <a:gd name="connsiteY2" fmla="*/ 1397460 h 1397460"/>
              <a:gd name="connsiteX3" fmla="*/ 0 w 2329100"/>
              <a:gd name="connsiteY3" fmla="*/ 1397460 h 1397460"/>
              <a:gd name="connsiteX4" fmla="*/ 0 w 2329100"/>
              <a:gd name="connsiteY4" fmla="*/ 0 h 1397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9100" h="1397460">
                <a:moveTo>
                  <a:pt x="0" y="0"/>
                </a:moveTo>
                <a:lnTo>
                  <a:pt x="2329100" y="0"/>
                </a:lnTo>
                <a:lnTo>
                  <a:pt x="2329100" y="1397460"/>
                </a:lnTo>
                <a:lnTo>
                  <a:pt x="0" y="1397460"/>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4128" tIns="119797" rIns="114128" bIns="119797" numCol="1" spcCol="1270" anchor="ctr" anchorCtr="0">
            <a:noAutofit/>
          </a:bodyPr>
          <a:lstStyle/>
          <a:p>
            <a:pPr marL="0" lvl="0" indent="0" algn="ctr" defTabSz="1200150" rtl="0">
              <a:lnSpc>
                <a:spcPct val="90000"/>
              </a:lnSpc>
              <a:spcBef>
                <a:spcPct val="0"/>
              </a:spcBef>
              <a:spcAft>
                <a:spcPct val="35000"/>
              </a:spcAft>
              <a:buNone/>
            </a:pPr>
            <a:r>
              <a:rPr lang="en-GB" sz="2700" kern="1200" dirty="0"/>
              <a:t>8. Evaluation</a:t>
            </a:r>
          </a:p>
        </p:txBody>
      </p:sp>
    </p:spTree>
    <p:extLst>
      <p:ext uri="{BB962C8B-B14F-4D97-AF65-F5344CB8AC3E}">
        <p14:creationId xmlns:p14="http://schemas.microsoft.com/office/powerpoint/2010/main" val="3912129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6A15FE-7A0C-CE2E-0E01-629EC4D0C3AA}"/>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Rectangle 34">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4AE8F6-3C85-246D-63BD-16631703F791}"/>
              </a:ext>
            </a:extLst>
          </p:cNvPr>
          <p:cNvSpPr>
            <a:spLocks noGrp="1"/>
          </p:cNvSpPr>
          <p:nvPr>
            <p:ph type="title"/>
          </p:nvPr>
        </p:nvSpPr>
        <p:spPr>
          <a:xfrm>
            <a:off x="340478" y="2749199"/>
            <a:ext cx="3355265" cy="1354916"/>
          </a:xfrm>
        </p:spPr>
        <p:txBody>
          <a:bodyPr vert="horz" lIns="91440" tIns="45720" rIns="91440" bIns="45720" rtlCol="0" anchor="ctr">
            <a:noAutofit/>
          </a:bodyPr>
          <a:lstStyle/>
          <a:p>
            <a:pPr algn="ctr"/>
            <a:r>
              <a:rPr lang="en-GB" sz="3600" dirty="0">
                <a:solidFill>
                  <a:srgbClr val="FFFFFF"/>
                </a:solidFill>
              </a:rPr>
              <a:t>Generating Condition </a:t>
            </a:r>
            <a:r>
              <a:rPr lang="en-GB" sz="3600" dirty="0" err="1">
                <a:solidFill>
                  <a:srgbClr val="FFFFFF"/>
                </a:solidFill>
              </a:rPr>
              <a:t>Concept_ids</a:t>
            </a:r>
            <a:endParaRPr lang="en-US" sz="3600" dirty="0">
              <a:solidFill>
                <a:srgbClr val="FFFFFF"/>
              </a:solidFill>
            </a:endParaRPr>
          </a:p>
        </p:txBody>
      </p:sp>
      <p:sp>
        <p:nvSpPr>
          <p:cNvPr id="4" name="Freeform: Shape 3">
            <a:extLst>
              <a:ext uri="{FF2B5EF4-FFF2-40B4-BE49-F238E27FC236}">
                <a16:creationId xmlns:a16="http://schemas.microsoft.com/office/drawing/2014/main" id="{034F36BF-7286-A2B2-01B0-717665A07BC0}"/>
              </a:ext>
            </a:extLst>
          </p:cNvPr>
          <p:cNvSpPr/>
          <p:nvPr/>
        </p:nvSpPr>
        <p:spPr>
          <a:xfrm>
            <a:off x="4653052" y="789966"/>
            <a:ext cx="6666833" cy="1283782"/>
          </a:xfrm>
          <a:custGeom>
            <a:avLst/>
            <a:gdLst>
              <a:gd name="connsiteX0" fmla="*/ 0 w 6666833"/>
              <a:gd name="connsiteY0" fmla="*/ 213968 h 1283782"/>
              <a:gd name="connsiteX1" fmla="*/ 213968 w 6666833"/>
              <a:gd name="connsiteY1" fmla="*/ 0 h 1283782"/>
              <a:gd name="connsiteX2" fmla="*/ 6452865 w 6666833"/>
              <a:gd name="connsiteY2" fmla="*/ 0 h 1283782"/>
              <a:gd name="connsiteX3" fmla="*/ 6666833 w 6666833"/>
              <a:gd name="connsiteY3" fmla="*/ 213968 h 1283782"/>
              <a:gd name="connsiteX4" fmla="*/ 6666833 w 6666833"/>
              <a:gd name="connsiteY4" fmla="*/ 1069814 h 1283782"/>
              <a:gd name="connsiteX5" fmla="*/ 6452865 w 6666833"/>
              <a:gd name="connsiteY5" fmla="*/ 1283782 h 1283782"/>
              <a:gd name="connsiteX6" fmla="*/ 213968 w 6666833"/>
              <a:gd name="connsiteY6" fmla="*/ 1283782 h 1283782"/>
              <a:gd name="connsiteX7" fmla="*/ 0 w 6666833"/>
              <a:gd name="connsiteY7" fmla="*/ 1069814 h 1283782"/>
              <a:gd name="connsiteX8" fmla="*/ 0 w 6666833"/>
              <a:gd name="connsiteY8" fmla="*/ 213968 h 128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6833" h="1283782">
                <a:moveTo>
                  <a:pt x="0" y="213968"/>
                </a:moveTo>
                <a:cubicBezTo>
                  <a:pt x="0" y="95797"/>
                  <a:pt x="95797" y="0"/>
                  <a:pt x="213968" y="0"/>
                </a:cubicBezTo>
                <a:lnTo>
                  <a:pt x="6452865" y="0"/>
                </a:lnTo>
                <a:cubicBezTo>
                  <a:pt x="6571036" y="0"/>
                  <a:pt x="6666833" y="95797"/>
                  <a:pt x="6666833" y="213968"/>
                </a:cubicBezTo>
                <a:lnTo>
                  <a:pt x="6666833" y="1069814"/>
                </a:lnTo>
                <a:cubicBezTo>
                  <a:pt x="6666833" y="1187985"/>
                  <a:pt x="6571036" y="1283782"/>
                  <a:pt x="6452865" y="1283782"/>
                </a:cubicBezTo>
                <a:lnTo>
                  <a:pt x="213968" y="1283782"/>
                </a:lnTo>
                <a:cubicBezTo>
                  <a:pt x="95797" y="1283782"/>
                  <a:pt x="0" y="1187985"/>
                  <a:pt x="0" y="1069814"/>
                </a:cubicBezTo>
                <a:lnTo>
                  <a:pt x="0" y="213968"/>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42679" tIns="142679" rIns="142679" bIns="142679" numCol="1" spcCol="1270" anchor="ctr" anchorCtr="0">
            <a:noAutofit/>
          </a:bodyPr>
          <a:lstStyle/>
          <a:p>
            <a:pPr marL="0" lvl="0" indent="0" algn="l" defTabSz="933450">
              <a:lnSpc>
                <a:spcPct val="90000"/>
              </a:lnSpc>
              <a:spcBef>
                <a:spcPct val="0"/>
              </a:spcBef>
              <a:spcAft>
                <a:spcPct val="35000"/>
              </a:spcAft>
              <a:buNone/>
            </a:pPr>
            <a:r>
              <a:rPr lang="en-GB" sz="2100" kern="1200"/>
              <a:t>🧬 </a:t>
            </a:r>
            <a:r>
              <a:rPr lang="en-GB" sz="2100" b="1" kern="1200"/>
              <a:t>Condition Concept Mapping</a:t>
            </a:r>
            <a:endParaRPr lang="en-US" sz="2100" kern="1200"/>
          </a:p>
        </p:txBody>
      </p:sp>
      <p:sp>
        <p:nvSpPr>
          <p:cNvPr id="5" name="Freeform: Shape 4">
            <a:extLst>
              <a:ext uri="{FF2B5EF4-FFF2-40B4-BE49-F238E27FC236}">
                <a16:creationId xmlns:a16="http://schemas.microsoft.com/office/drawing/2014/main" id="{18FE8A1A-0291-2138-4D6B-ED6F2A85DF0A}"/>
              </a:ext>
            </a:extLst>
          </p:cNvPr>
          <p:cNvSpPr/>
          <p:nvPr/>
        </p:nvSpPr>
        <p:spPr>
          <a:xfrm>
            <a:off x="4653052" y="2134228"/>
            <a:ext cx="6666833" cy="1283782"/>
          </a:xfrm>
          <a:custGeom>
            <a:avLst/>
            <a:gdLst>
              <a:gd name="connsiteX0" fmla="*/ 0 w 6666833"/>
              <a:gd name="connsiteY0" fmla="*/ 213968 h 1283782"/>
              <a:gd name="connsiteX1" fmla="*/ 213968 w 6666833"/>
              <a:gd name="connsiteY1" fmla="*/ 0 h 1283782"/>
              <a:gd name="connsiteX2" fmla="*/ 6452865 w 6666833"/>
              <a:gd name="connsiteY2" fmla="*/ 0 h 1283782"/>
              <a:gd name="connsiteX3" fmla="*/ 6666833 w 6666833"/>
              <a:gd name="connsiteY3" fmla="*/ 213968 h 1283782"/>
              <a:gd name="connsiteX4" fmla="*/ 6666833 w 6666833"/>
              <a:gd name="connsiteY4" fmla="*/ 1069814 h 1283782"/>
              <a:gd name="connsiteX5" fmla="*/ 6452865 w 6666833"/>
              <a:gd name="connsiteY5" fmla="*/ 1283782 h 1283782"/>
              <a:gd name="connsiteX6" fmla="*/ 213968 w 6666833"/>
              <a:gd name="connsiteY6" fmla="*/ 1283782 h 1283782"/>
              <a:gd name="connsiteX7" fmla="*/ 0 w 6666833"/>
              <a:gd name="connsiteY7" fmla="*/ 1069814 h 1283782"/>
              <a:gd name="connsiteX8" fmla="*/ 0 w 6666833"/>
              <a:gd name="connsiteY8" fmla="*/ 213968 h 128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6833" h="1283782">
                <a:moveTo>
                  <a:pt x="0" y="213968"/>
                </a:moveTo>
                <a:cubicBezTo>
                  <a:pt x="0" y="95797"/>
                  <a:pt x="95797" y="0"/>
                  <a:pt x="213968" y="0"/>
                </a:cubicBezTo>
                <a:lnTo>
                  <a:pt x="6452865" y="0"/>
                </a:lnTo>
                <a:cubicBezTo>
                  <a:pt x="6571036" y="0"/>
                  <a:pt x="6666833" y="95797"/>
                  <a:pt x="6666833" y="213968"/>
                </a:cubicBezTo>
                <a:lnTo>
                  <a:pt x="6666833" y="1069814"/>
                </a:lnTo>
                <a:cubicBezTo>
                  <a:pt x="6666833" y="1187985"/>
                  <a:pt x="6571036" y="1283782"/>
                  <a:pt x="6452865" y="1283782"/>
                </a:cubicBezTo>
                <a:lnTo>
                  <a:pt x="213968" y="1283782"/>
                </a:lnTo>
                <a:cubicBezTo>
                  <a:pt x="95797" y="1283782"/>
                  <a:pt x="0" y="1187985"/>
                  <a:pt x="0" y="1069814"/>
                </a:cubicBezTo>
                <a:lnTo>
                  <a:pt x="0" y="213968"/>
                </a:lnTo>
                <a:close/>
              </a:path>
            </a:pathLst>
          </a:custGeom>
        </p:spPr>
        <p:style>
          <a:lnRef idx="0">
            <a:schemeClr val="lt1">
              <a:hueOff val="0"/>
              <a:satOff val="0"/>
              <a:lumOff val="0"/>
              <a:alphaOff val="0"/>
            </a:schemeClr>
          </a:lnRef>
          <a:fillRef idx="3">
            <a:schemeClr val="accent2">
              <a:hueOff val="3221807"/>
              <a:satOff val="-9246"/>
              <a:lumOff val="-14805"/>
              <a:alphaOff val="0"/>
            </a:schemeClr>
          </a:fillRef>
          <a:effectRef idx="2">
            <a:schemeClr val="accent2">
              <a:hueOff val="3221807"/>
              <a:satOff val="-9246"/>
              <a:lumOff val="-14805"/>
              <a:alphaOff val="0"/>
            </a:schemeClr>
          </a:effectRef>
          <a:fontRef idx="minor">
            <a:schemeClr val="lt1"/>
          </a:fontRef>
        </p:style>
        <p:txBody>
          <a:bodyPr spcFirstLastPara="0" vert="horz" wrap="square" lIns="142679" tIns="142679" rIns="142679" bIns="142679" numCol="1" spcCol="1270" anchor="ctr" anchorCtr="0">
            <a:noAutofit/>
          </a:bodyPr>
          <a:lstStyle/>
          <a:p>
            <a:pPr marL="0" lvl="0" indent="0" algn="l" defTabSz="933450" rtl="0">
              <a:lnSpc>
                <a:spcPct val="90000"/>
              </a:lnSpc>
              <a:spcBef>
                <a:spcPct val="0"/>
              </a:spcBef>
              <a:spcAft>
                <a:spcPct val="35000"/>
              </a:spcAft>
              <a:buNone/>
            </a:pPr>
            <a:r>
              <a:rPr lang="en-GB" sz="2100" kern="1200" dirty="0"/>
              <a:t>🧾 </a:t>
            </a:r>
            <a:r>
              <a:rPr lang="en-GB" sz="2100" b="1" kern="1200" dirty="0"/>
              <a:t>Input:</a:t>
            </a:r>
            <a:r>
              <a:rPr lang="en-GB" sz="2100" kern="1200" dirty="0"/>
              <a:t> MHRN Cohort</a:t>
            </a:r>
            <a:br>
              <a:rPr lang="en-GB" sz="2100" kern="1200" dirty="0"/>
            </a:br>
            <a:r>
              <a:rPr lang="en-GB" sz="2100" kern="1200" dirty="0"/>
              <a:t> </a:t>
            </a:r>
            <a:r>
              <a:rPr lang="en-GB" sz="2100" kern="1200" dirty="0">
                <a:latin typeface="Aptos Display" panose="020F0302020204030204"/>
              </a:rPr>
              <a:t> </a:t>
            </a:r>
            <a:r>
              <a:rPr lang="en-GB" sz="2100" kern="1200" dirty="0"/>
              <a:t>🔁 Loop through each row</a:t>
            </a:r>
            <a:br>
              <a:rPr lang="en-GB" sz="2100" kern="1200" dirty="0"/>
            </a:br>
            <a:r>
              <a:rPr lang="en-GB" sz="2100" kern="1200" dirty="0"/>
              <a:t> </a:t>
            </a:r>
            <a:r>
              <a:rPr lang="en-GB" sz="2100" kern="1200" dirty="0">
                <a:latin typeface="Aptos Display" panose="020F0302020204030204"/>
              </a:rPr>
              <a:t> </a:t>
            </a:r>
            <a:r>
              <a:rPr lang="en-GB" sz="2100" kern="1200" dirty="0"/>
              <a:t>➡️ Extract </a:t>
            </a:r>
            <a:r>
              <a:rPr lang="en-GB" sz="2100" kern="1200" dirty="0" err="1"/>
              <a:t>condition_concept_id</a:t>
            </a:r>
            <a:endParaRPr lang="en-US" sz="2100" kern="1200" dirty="0"/>
          </a:p>
        </p:txBody>
      </p:sp>
      <p:sp>
        <p:nvSpPr>
          <p:cNvPr id="6" name="Freeform: Shape 5">
            <a:extLst>
              <a:ext uri="{FF2B5EF4-FFF2-40B4-BE49-F238E27FC236}">
                <a16:creationId xmlns:a16="http://schemas.microsoft.com/office/drawing/2014/main" id="{E9E5B12F-1502-4778-6E70-D8E39655A256}"/>
              </a:ext>
            </a:extLst>
          </p:cNvPr>
          <p:cNvSpPr/>
          <p:nvPr/>
        </p:nvSpPr>
        <p:spPr>
          <a:xfrm>
            <a:off x="4653052" y="3418011"/>
            <a:ext cx="6666833" cy="1391040"/>
          </a:xfrm>
          <a:custGeom>
            <a:avLst/>
            <a:gdLst>
              <a:gd name="connsiteX0" fmla="*/ 0 w 6666833"/>
              <a:gd name="connsiteY0" fmla="*/ 0 h 1391040"/>
              <a:gd name="connsiteX1" fmla="*/ 6666833 w 6666833"/>
              <a:gd name="connsiteY1" fmla="*/ 0 h 1391040"/>
              <a:gd name="connsiteX2" fmla="*/ 6666833 w 6666833"/>
              <a:gd name="connsiteY2" fmla="*/ 1391040 h 1391040"/>
              <a:gd name="connsiteX3" fmla="*/ 0 w 6666833"/>
              <a:gd name="connsiteY3" fmla="*/ 1391040 h 1391040"/>
              <a:gd name="connsiteX4" fmla="*/ 0 w 6666833"/>
              <a:gd name="connsiteY4" fmla="*/ 0 h 1391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33" h="1391040">
                <a:moveTo>
                  <a:pt x="0" y="0"/>
                </a:moveTo>
                <a:lnTo>
                  <a:pt x="6666833" y="0"/>
                </a:lnTo>
                <a:lnTo>
                  <a:pt x="6666833" y="1391040"/>
                </a:lnTo>
                <a:lnTo>
                  <a:pt x="0" y="13910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1672"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kern="1200" dirty="0"/>
              <a:t>Anxiety,</a:t>
            </a:r>
            <a:endParaRPr lang="en-US" sz="1600" kern="1200" dirty="0"/>
          </a:p>
          <a:p>
            <a:pPr marL="171450" lvl="1" indent="-171450" algn="l" defTabSz="711200">
              <a:lnSpc>
                <a:spcPct val="90000"/>
              </a:lnSpc>
              <a:spcBef>
                <a:spcPct val="0"/>
              </a:spcBef>
              <a:spcAft>
                <a:spcPct val="20000"/>
              </a:spcAft>
              <a:buChar char="•"/>
            </a:pPr>
            <a:r>
              <a:rPr lang="en-GB" sz="1600" kern="1200" dirty="0"/>
              <a:t>Bipolar,</a:t>
            </a:r>
            <a:endParaRPr lang="en-US" sz="1600" kern="1200" dirty="0"/>
          </a:p>
          <a:p>
            <a:pPr marL="171450" lvl="1" indent="-171450" algn="l" defTabSz="711200">
              <a:lnSpc>
                <a:spcPct val="90000"/>
              </a:lnSpc>
              <a:spcBef>
                <a:spcPct val="0"/>
              </a:spcBef>
              <a:spcAft>
                <a:spcPct val="20000"/>
              </a:spcAft>
              <a:buChar char="•"/>
            </a:pPr>
            <a:r>
              <a:rPr lang="en-GB" sz="1600" kern="1200" dirty="0"/>
              <a:t>Dementia,</a:t>
            </a:r>
            <a:endParaRPr lang="en-US" sz="1600" kern="1200" dirty="0"/>
          </a:p>
          <a:p>
            <a:pPr marL="171450" lvl="1" indent="-171450" algn="l" defTabSz="711200">
              <a:lnSpc>
                <a:spcPct val="90000"/>
              </a:lnSpc>
              <a:spcBef>
                <a:spcPct val="0"/>
              </a:spcBef>
              <a:spcAft>
                <a:spcPct val="20000"/>
              </a:spcAft>
              <a:buChar char="•"/>
            </a:pPr>
            <a:r>
              <a:rPr lang="en-GB" sz="1600" kern="1200" dirty="0"/>
              <a:t>Depression,</a:t>
            </a:r>
            <a:endParaRPr lang="en-US" sz="1600" kern="1200" dirty="0"/>
          </a:p>
          <a:p>
            <a:pPr marL="171450" lvl="1" indent="-171450" algn="l" defTabSz="711200">
              <a:lnSpc>
                <a:spcPct val="90000"/>
              </a:lnSpc>
              <a:spcBef>
                <a:spcPct val="0"/>
              </a:spcBef>
              <a:spcAft>
                <a:spcPct val="20000"/>
              </a:spcAft>
              <a:buChar char="•"/>
            </a:pPr>
            <a:r>
              <a:rPr lang="en-GB" sz="1600" kern="1200" dirty="0"/>
              <a:t>etc.</a:t>
            </a:r>
            <a:endParaRPr lang="en-US" sz="1600" kern="1200" dirty="0"/>
          </a:p>
        </p:txBody>
      </p:sp>
      <p:sp>
        <p:nvSpPr>
          <p:cNvPr id="7" name="Freeform: Shape 6">
            <a:extLst>
              <a:ext uri="{FF2B5EF4-FFF2-40B4-BE49-F238E27FC236}">
                <a16:creationId xmlns:a16="http://schemas.microsoft.com/office/drawing/2014/main" id="{33E0A727-55B8-7704-F3E6-1C510E0A4000}"/>
              </a:ext>
            </a:extLst>
          </p:cNvPr>
          <p:cNvSpPr/>
          <p:nvPr/>
        </p:nvSpPr>
        <p:spPr>
          <a:xfrm>
            <a:off x="4653052" y="4809051"/>
            <a:ext cx="6666833" cy="1283782"/>
          </a:xfrm>
          <a:custGeom>
            <a:avLst/>
            <a:gdLst>
              <a:gd name="connsiteX0" fmla="*/ 0 w 6666833"/>
              <a:gd name="connsiteY0" fmla="*/ 213968 h 1283782"/>
              <a:gd name="connsiteX1" fmla="*/ 213968 w 6666833"/>
              <a:gd name="connsiteY1" fmla="*/ 0 h 1283782"/>
              <a:gd name="connsiteX2" fmla="*/ 6452865 w 6666833"/>
              <a:gd name="connsiteY2" fmla="*/ 0 h 1283782"/>
              <a:gd name="connsiteX3" fmla="*/ 6666833 w 6666833"/>
              <a:gd name="connsiteY3" fmla="*/ 213968 h 1283782"/>
              <a:gd name="connsiteX4" fmla="*/ 6666833 w 6666833"/>
              <a:gd name="connsiteY4" fmla="*/ 1069814 h 1283782"/>
              <a:gd name="connsiteX5" fmla="*/ 6452865 w 6666833"/>
              <a:gd name="connsiteY5" fmla="*/ 1283782 h 1283782"/>
              <a:gd name="connsiteX6" fmla="*/ 213968 w 6666833"/>
              <a:gd name="connsiteY6" fmla="*/ 1283782 h 1283782"/>
              <a:gd name="connsiteX7" fmla="*/ 0 w 6666833"/>
              <a:gd name="connsiteY7" fmla="*/ 1069814 h 1283782"/>
              <a:gd name="connsiteX8" fmla="*/ 0 w 6666833"/>
              <a:gd name="connsiteY8" fmla="*/ 213968 h 128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6833" h="1283782">
                <a:moveTo>
                  <a:pt x="0" y="213968"/>
                </a:moveTo>
                <a:cubicBezTo>
                  <a:pt x="0" y="95797"/>
                  <a:pt x="95797" y="0"/>
                  <a:pt x="213968" y="0"/>
                </a:cubicBezTo>
                <a:lnTo>
                  <a:pt x="6452865" y="0"/>
                </a:lnTo>
                <a:cubicBezTo>
                  <a:pt x="6571036" y="0"/>
                  <a:pt x="6666833" y="95797"/>
                  <a:pt x="6666833" y="213968"/>
                </a:cubicBezTo>
                <a:lnTo>
                  <a:pt x="6666833" y="1069814"/>
                </a:lnTo>
                <a:cubicBezTo>
                  <a:pt x="6666833" y="1187985"/>
                  <a:pt x="6571036" y="1283782"/>
                  <a:pt x="6452865" y="1283782"/>
                </a:cubicBezTo>
                <a:lnTo>
                  <a:pt x="213968" y="1283782"/>
                </a:lnTo>
                <a:cubicBezTo>
                  <a:pt x="95797" y="1283782"/>
                  <a:pt x="0" y="1187985"/>
                  <a:pt x="0" y="1069814"/>
                </a:cubicBezTo>
                <a:lnTo>
                  <a:pt x="0" y="213968"/>
                </a:lnTo>
                <a:close/>
              </a:path>
            </a:pathLst>
          </a:custGeom>
        </p:spPr>
        <p:style>
          <a:lnRef idx="0">
            <a:schemeClr val="lt1">
              <a:hueOff val="0"/>
              <a:satOff val="0"/>
              <a:lumOff val="0"/>
              <a:alphaOff val="0"/>
            </a:schemeClr>
          </a:lnRef>
          <a:fillRef idx="3">
            <a:schemeClr val="accent2">
              <a:hueOff val="6443614"/>
              <a:satOff val="-18493"/>
              <a:lumOff val="-29609"/>
              <a:alphaOff val="0"/>
            </a:schemeClr>
          </a:fillRef>
          <a:effectRef idx="2">
            <a:schemeClr val="accent2">
              <a:hueOff val="6443614"/>
              <a:satOff val="-18493"/>
              <a:lumOff val="-29609"/>
              <a:alphaOff val="0"/>
            </a:schemeClr>
          </a:effectRef>
          <a:fontRef idx="minor">
            <a:schemeClr val="lt1"/>
          </a:fontRef>
        </p:style>
        <p:txBody>
          <a:bodyPr spcFirstLastPara="0" vert="horz" wrap="square" lIns="142679" tIns="142679" rIns="142679" bIns="142679" numCol="1" spcCol="1270" anchor="ctr" anchorCtr="0">
            <a:noAutofit/>
          </a:bodyPr>
          <a:lstStyle/>
          <a:p>
            <a:pPr marL="0" lvl="0" indent="0" algn="l" defTabSz="933450">
              <a:lnSpc>
                <a:spcPct val="90000"/>
              </a:lnSpc>
              <a:spcBef>
                <a:spcPct val="0"/>
              </a:spcBef>
              <a:spcAft>
                <a:spcPct val="35000"/>
              </a:spcAft>
              <a:buNone/>
            </a:pPr>
            <a:r>
              <a:rPr lang="en-GB" sz="2100" b="1" kern="1200" dirty="0">
                <a:latin typeface="Aptos Display" panose="020F0302020204030204"/>
              </a:rPr>
              <a:t>🕒Define</a:t>
            </a:r>
            <a:r>
              <a:rPr lang="en-GB" sz="2100" b="1" kern="1200" dirty="0"/>
              <a:t> Temporal Features</a:t>
            </a:r>
            <a:endParaRPr lang="en-US" sz="2100" kern="1200" dirty="0"/>
          </a:p>
        </p:txBody>
      </p:sp>
    </p:spTree>
    <p:extLst>
      <p:ext uri="{BB962C8B-B14F-4D97-AF65-F5344CB8AC3E}">
        <p14:creationId xmlns:p14="http://schemas.microsoft.com/office/powerpoint/2010/main" val="930906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392B68-4BA2-7A55-A431-11D9A9B9413F}"/>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Rectangle 34">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397F0A-F295-CEAB-BCF2-9E3EAEFDF346}"/>
              </a:ext>
            </a:extLst>
          </p:cNvPr>
          <p:cNvSpPr>
            <a:spLocks noGrp="1"/>
          </p:cNvSpPr>
          <p:nvPr>
            <p:ph type="title"/>
          </p:nvPr>
        </p:nvSpPr>
        <p:spPr>
          <a:xfrm>
            <a:off x="344741" y="2637756"/>
            <a:ext cx="3357002" cy="1586359"/>
          </a:xfrm>
        </p:spPr>
        <p:txBody>
          <a:bodyPr vert="horz" lIns="91440" tIns="45720" rIns="91440" bIns="45720" rtlCol="0" anchor="b">
            <a:normAutofit fontScale="90000"/>
          </a:bodyPr>
          <a:lstStyle/>
          <a:p>
            <a:pPr algn="ctr"/>
            <a:r>
              <a:rPr lang="en-GB" sz="4000" dirty="0">
                <a:solidFill>
                  <a:srgbClr val="FFFFFF"/>
                </a:solidFill>
              </a:rPr>
              <a:t>Generating </a:t>
            </a:r>
            <a:r>
              <a:rPr lang="en-GB" sz="4000" dirty="0">
                <a:solidFill>
                  <a:srgbClr val="FFFFFF"/>
                </a:solidFill>
                <a:ea typeface="+mj-lt"/>
                <a:cs typeface="+mj-lt"/>
              </a:rPr>
              <a:t>Demographic </a:t>
            </a:r>
            <a:r>
              <a:rPr lang="en-GB" sz="4000" dirty="0" err="1">
                <a:solidFill>
                  <a:srgbClr val="FFFFFF"/>
                </a:solidFill>
                <a:ea typeface="+mj-lt"/>
                <a:cs typeface="+mj-lt"/>
              </a:rPr>
              <a:t>Concept_ids</a:t>
            </a:r>
            <a:endParaRPr lang="en-US" sz="4000" dirty="0">
              <a:solidFill>
                <a:srgbClr val="FFFFFF"/>
              </a:solidFill>
              <a:ea typeface="+mj-lt"/>
              <a:cs typeface="+mj-lt"/>
            </a:endParaRPr>
          </a:p>
        </p:txBody>
      </p:sp>
      <p:sp>
        <p:nvSpPr>
          <p:cNvPr id="4" name="Freeform: Shape 3">
            <a:extLst>
              <a:ext uri="{FF2B5EF4-FFF2-40B4-BE49-F238E27FC236}">
                <a16:creationId xmlns:a16="http://schemas.microsoft.com/office/drawing/2014/main" id="{661873A6-0373-AE96-E0B2-ED003EE1B2F7}"/>
              </a:ext>
            </a:extLst>
          </p:cNvPr>
          <p:cNvSpPr/>
          <p:nvPr/>
        </p:nvSpPr>
        <p:spPr>
          <a:xfrm>
            <a:off x="4617052" y="835011"/>
            <a:ext cx="6666833" cy="1406047"/>
          </a:xfrm>
          <a:custGeom>
            <a:avLst/>
            <a:gdLst>
              <a:gd name="connsiteX0" fmla="*/ 0 w 6666833"/>
              <a:gd name="connsiteY0" fmla="*/ 234346 h 1406047"/>
              <a:gd name="connsiteX1" fmla="*/ 234346 w 6666833"/>
              <a:gd name="connsiteY1" fmla="*/ 0 h 1406047"/>
              <a:gd name="connsiteX2" fmla="*/ 6432487 w 6666833"/>
              <a:gd name="connsiteY2" fmla="*/ 0 h 1406047"/>
              <a:gd name="connsiteX3" fmla="*/ 6666833 w 6666833"/>
              <a:gd name="connsiteY3" fmla="*/ 234346 h 1406047"/>
              <a:gd name="connsiteX4" fmla="*/ 6666833 w 6666833"/>
              <a:gd name="connsiteY4" fmla="*/ 1171701 h 1406047"/>
              <a:gd name="connsiteX5" fmla="*/ 6432487 w 6666833"/>
              <a:gd name="connsiteY5" fmla="*/ 1406047 h 1406047"/>
              <a:gd name="connsiteX6" fmla="*/ 234346 w 6666833"/>
              <a:gd name="connsiteY6" fmla="*/ 1406047 h 1406047"/>
              <a:gd name="connsiteX7" fmla="*/ 0 w 6666833"/>
              <a:gd name="connsiteY7" fmla="*/ 1171701 h 1406047"/>
              <a:gd name="connsiteX8" fmla="*/ 0 w 6666833"/>
              <a:gd name="connsiteY8" fmla="*/ 234346 h 140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6833" h="1406047">
                <a:moveTo>
                  <a:pt x="0" y="234346"/>
                </a:moveTo>
                <a:cubicBezTo>
                  <a:pt x="0" y="104920"/>
                  <a:pt x="104920" y="0"/>
                  <a:pt x="234346" y="0"/>
                </a:cubicBezTo>
                <a:lnTo>
                  <a:pt x="6432487" y="0"/>
                </a:lnTo>
                <a:cubicBezTo>
                  <a:pt x="6561913" y="0"/>
                  <a:pt x="6666833" y="104920"/>
                  <a:pt x="6666833" y="234346"/>
                </a:cubicBezTo>
                <a:lnTo>
                  <a:pt x="6666833" y="1171701"/>
                </a:lnTo>
                <a:cubicBezTo>
                  <a:pt x="6666833" y="1301127"/>
                  <a:pt x="6561913" y="1406047"/>
                  <a:pt x="6432487" y="1406047"/>
                </a:cubicBezTo>
                <a:lnTo>
                  <a:pt x="234346" y="1406047"/>
                </a:lnTo>
                <a:cubicBezTo>
                  <a:pt x="104920" y="1406047"/>
                  <a:pt x="0" y="1301127"/>
                  <a:pt x="0" y="1171701"/>
                </a:cubicBezTo>
                <a:lnTo>
                  <a:pt x="0" y="234346"/>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56268" tIns="156268" rIns="156268" bIns="156268" numCol="1" spcCol="1270" anchor="ctr" anchorCtr="0">
            <a:noAutofit/>
          </a:bodyPr>
          <a:lstStyle/>
          <a:p>
            <a:pPr marL="0" lvl="0" indent="0" algn="l" defTabSz="1022350">
              <a:lnSpc>
                <a:spcPct val="90000"/>
              </a:lnSpc>
              <a:spcBef>
                <a:spcPct val="0"/>
              </a:spcBef>
              <a:spcAft>
                <a:spcPct val="35000"/>
              </a:spcAft>
              <a:buNone/>
            </a:pPr>
            <a:r>
              <a:rPr lang="en-GB" sz="2300" kern="1200"/>
              <a:t>🧬 </a:t>
            </a:r>
            <a:r>
              <a:rPr lang="en-GB" sz="2300" b="1" kern="1200"/>
              <a:t>Demographic Concept Mapping</a:t>
            </a:r>
            <a:endParaRPr lang="en-US" sz="2300" kern="1200"/>
          </a:p>
        </p:txBody>
      </p:sp>
      <p:sp>
        <p:nvSpPr>
          <p:cNvPr id="5" name="Freeform: Shape 4">
            <a:extLst>
              <a:ext uri="{FF2B5EF4-FFF2-40B4-BE49-F238E27FC236}">
                <a16:creationId xmlns:a16="http://schemas.microsoft.com/office/drawing/2014/main" id="{6ADBCE0C-628D-5231-8802-737A960748BA}"/>
              </a:ext>
            </a:extLst>
          </p:cNvPr>
          <p:cNvSpPr/>
          <p:nvPr/>
        </p:nvSpPr>
        <p:spPr>
          <a:xfrm>
            <a:off x="4617052" y="2307298"/>
            <a:ext cx="6666833" cy="1406047"/>
          </a:xfrm>
          <a:custGeom>
            <a:avLst/>
            <a:gdLst>
              <a:gd name="connsiteX0" fmla="*/ 0 w 6666833"/>
              <a:gd name="connsiteY0" fmla="*/ 234346 h 1406047"/>
              <a:gd name="connsiteX1" fmla="*/ 234346 w 6666833"/>
              <a:gd name="connsiteY1" fmla="*/ 0 h 1406047"/>
              <a:gd name="connsiteX2" fmla="*/ 6432487 w 6666833"/>
              <a:gd name="connsiteY2" fmla="*/ 0 h 1406047"/>
              <a:gd name="connsiteX3" fmla="*/ 6666833 w 6666833"/>
              <a:gd name="connsiteY3" fmla="*/ 234346 h 1406047"/>
              <a:gd name="connsiteX4" fmla="*/ 6666833 w 6666833"/>
              <a:gd name="connsiteY4" fmla="*/ 1171701 h 1406047"/>
              <a:gd name="connsiteX5" fmla="*/ 6432487 w 6666833"/>
              <a:gd name="connsiteY5" fmla="*/ 1406047 h 1406047"/>
              <a:gd name="connsiteX6" fmla="*/ 234346 w 6666833"/>
              <a:gd name="connsiteY6" fmla="*/ 1406047 h 1406047"/>
              <a:gd name="connsiteX7" fmla="*/ 0 w 6666833"/>
              <a:gd name="connsiteY7" fmla="*/ 1171701 h 1406047"/>
              <a:gd name="connsiteX8" fmla="*/ 0 w 6666833"/>
              <a:gd name="connsiteY8" fmla="*/ 234346 h 140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6833" h="1406047">
                <a:moveTo>
                  <a:pt x="0" y="234346"/>
                </a:moveTo>
                <a:cubicBezTo>
                  <a:pt x="0" y="104920"/>
                  <a:pt x="104920" y="0"/>
                  <a:pt x="234346" y="0"/>
                </a:cubicBezTo>
                <a:lnTo>
                  <a:pt x="6432487" y="0"/>
                </a:lnTo>
                <a:cubicBezTo>
                  <a:pt x="6561913" y="0"/>
                  <a:pt x="6666833" y="104920"/>
                  <a:pt x="6666833" y="234346"/>
                </a:cubicBezTo>
                <a:lnTo>
                  <a:pt x="6666833" y="1171701"/>
                </a:lnTo>
                <a:cubicBezTo>
                  <a:pt x="6666833" y="1301127"/>
                  <a:pt x="6561913" y="1406047"/>
                  <a:pt x="6432487" y="1406047"/>
                </a:cubicBezTo>
                <a:lnTo>
                  <a:pt x="234346" y="1406047"/>
                </a:lnTo>
                <a:cubicBezTo>
                  <a:pt x="104920" y="1406047"/>
                  <a:pt x="0" y="1301127"/>
                  <a:pt x="0" y="1171701"/>
                </a:cubicBezTo>
                <a:lnTo>
                  <a:pt x="0" y="234346"/>
                </a:lnTo>
                <a:close/>
              </a:path>
            </a:pathLst>
          </a:custGeom>
        </p:spPr>
        <p:style>
          <a:lnRef idx="0">
            <a:schemeClr val="lt1">
              <a:hueOff val="0"/>
              <a:satOff val="0"/>
              <a:lumOff val="0"/>
              <a:alphaOff val="0"/>
            </a:schemeClr>
          </a:lnRef>
          <a:fillRef idx="3">
            <a:schemeClr val="accent2">
              <a:hueOff val="3221807"/>
              <a:satOff val="-9246"/>
              <a:lumOff val="-14805"/>
              <a:alphaOff val="0"/>
            </a:schemeClr>
          </a:fillRef>
          <a:effectRef idx="2">
            <a:schemeClr val="accent2">
              <a:hueOff val="3221807"/>
              <a:satOff val="-9246"/>
              <a:lumOff val="-14805"/>
              <a:alphaOff val="0"/>
            </a:schemeClr>
          </a:effectRef>
          <a:fontRef idx="minor">
            <a:schemeClr val="lt1"/>
          </a:fontRef>
        </p:style>
        <p:txBody>
          <a:bodyPr spcFirstLastPara="0" vert="horz" wrap="square" lIns="156268" tIns="156268" rIns="156268" bIns="156268" numCol="1" spcCol="1270" anchor="ctr" anchorCtr="0">
            <a:noAutofit/>
          </a:bodyPr>
          <a:lstStyle/>
          <a:p>
            <a:pPr marL="0" lvl="0" indent="0" algn="l" defTabSz="1022350" rtl="0">
              <a:lnSpc>
                <a:spcPct val="90000"/>
              </a:lnSpc>
              <a:spcBef>
                <a:spcPct val="0"/>
              </a:spcBef>
              <a:spcAft>
                <a:spcPct val="35000"/>
              </a:spcAft>
              <a:buNone/>
            </a:pPr>
            <a:r>
              <a:rPr lang="en-GB" sz="2300" kern="1200"/>
              <a:t>🧾 </a:t>
            </a:r>
            <a:r>
              <a:rPr lang="en-GB" sz="2300" b="1" kern="1200"/>
              <a:t>Input:</a:t>
            </a:r>
            <a:r>
              <a:rPr lang="en-GB" sz="2300" kern="1200"/>
              <a:t> MHRN Cohort</a:t>
            </a:r>
            <a:br>
              <a:rPr lang="en-GB" sz="2300" kern="1200"/>
            </a:br>
            <a:r>
              <a:rPr lang="en-GB" sz="2300" kern="1200"/>
              <a:t> </a:t>
            </a:r>
            <a:r>
              <a:rPr lang="en-GB" sz="2300" kern="1200">
                <a:latin typeface="Aptos Display" panose="020F0302020204030204"/>
              </a:rPr>
              <a:t>  </a:t>
            </a:r>
            <a:r>
              <a:rPr lang="en-GB" sz="2300" kern="1200"/>
              <a:t>🔁 Loop through each row</a:t>
            </a:r>
            <a:br>
              <a:rPr lang="en-GB" sz="2300" kern="1200"/>
            </a:br>
            <a:r>
              <a:rPr lang="en-GB" sz="2300" kern="1200"/>
              <a:t> </a:t>
            </a:r>
            <a:r>
              <a:rPr lang="en-GB" sz="2300" kern="1200">
                <a:latin typeface="Aptos Display" panose="020F0302020204030204"/>
              </a:rPr>
              <a:t>  </a:t>
            </a:r>
            <a:r>
              <a:rPr lang="en-GB" sz="2300" kern="1200"/>
              <a:t>➡️ Extract </a:t>
            </a:r>
            <a:r>
              <a:rPr lang="en-GB" sz="2300" kern="1200" err="1"/>
              <a:t>concept_ids</a:t>
            </a:r>
            <a:endParaRPr lang="en-US" sz="2300" kern="1200" err="1"/>
          </a:p>
        </p:txBody>
      </p:sp>
      <p:sp>
        <p:nvSpPr>
          <p:cNvPr id="6" name="Freeform: Shape 5">
            <a:extLst>
              <a:ext uri="{FF2B5EF4-FFF2-40B4-BE49-F238E27FC236}">
                <a16:creationId xmlns:a16="http://schemas.microsoft.com/office/drawing/2014/main" id="{17859249-5977-3050-EB27-B863A616CF68}"/>
              </a:ext>
            </a:extLst>
          </p:cNvPr>
          <p:cNvSpPr/>
          <p:nvPr/>
        </p:nvSpPr>
        <p:spPr>
          <a:xfrm>
            <a:off x="4617052" y="3713346"/>
            <a:ext cx="6666833" cy="928395"/>
          </a:xfrm>
          <a:custGeom>
            <a:avLst/>
            <a:gdLst>
              <a:gd name="connsiteX0" fmla="*/ 0 w 6666833"/>
              <a:gd name="connsiteY0" fmla="*/ 0 h 928395"/>
              <a:gd name="connsiteX1" fmla="*/ 6666833 w 6666833"/>
              <a:gd name="connsiteY1" fmla="*/ 0 h 928395"/>
              <a:gd name="connsiteX2" fmla="*/ 6666833 w 6666833"/>
              <a:gd name="connsiteY2" fmla="*/ 928395 h 928395"/>
              <a:gd name="connsiteX3" fmla="*/ 0 w 6666833"/>
              <a:gd name="connsiteY3" fmla="*/ 928395 h 928395"/>
              <a:gd name="connsiteX4" fmla="*/ 0 w 6666833"/>
              <a:gd name="connsiteY4" fmla="*/ 0 h 928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33" h="928395">
                <a:moveTo>
                  <a:pt x="0" y="0"/>
                </a:moveTo>
                <a:lnTo>
                  <a:pt x="6666833" y="0"/>
                </a:lnTo>
                <a:lnTo>
                  <a:pt x="6666833" y="928395"/>
                </a:lnTo>
                <a:lnTo>
                  <a:pt x="0" y="9283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1672"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GB" sz="1800" kern="1200" err="1"/>
              <a:t>gender_concept_id</a:t>
            </a:r>
            <a:endParaRPr lang="en-US" sz="1800" kern="1200"/>
          </a:p>
          <a:p>
            <a:pPr marL="171450" lvl="1" indent="-171450" algn="l" defTabSz="800100">
              <a:lnSpc>
                <a:spcPct val="90000"/>
              </a:lnSpc>
              <a:spcBef>
                <a:spcPct val="0"/>
              </a:spcBef>
              <a:spcAft>
                <a:spcPct val="20000"/>
              </a:spcAft>
              <a:buChar char="•"/>
            </a:pPr>
            <a:r>
              <a:rPr lang="en-GB" sz="1800" kern="1200" err="1"/>
              <a:t>race_concept_id</a:t>
            </a:r>
            <a:endParaRPr lang="en-US" sz="1800" kern="1200"/>
          </a:p>
          <a:p>
            <a:pPr marL="171450" lvl="1" indent="-171450" algn="l" defTabSz="800100">
              <a:lnSpc>
                <a:spcPct val="90000"/>
              </a:lnSpc>
              <a:spcBef>
                <a:spcPct val="0"/>
              </a:spcBef>
              <a:spcAft>
                <a:spcPct val="20000"/>
              </a:spcAft>
              <a:buChar char="•"/>
            </a:pPr>
            <a:r>
              <a:rPr lang="en-GB" sz="1800" kern="1200" err="1"/>
              <a:t>ethnicity_concept_id</a:t>
            </a:r>
            <a:endParaRPr lang="en-US" sz="1800" kern="1200"/>
          </a:p>
        </p:txBody>
      </p:sp>
      <p:sp>
        <p:nvSpPr>
          <p:cNvPr id="7" name="Freeform: Shape 6">
            <a:extLst>
              <a:ext uri="{FF2B5EF4-FFF2-40B4-BE49-F238E27FC236}">
                <a16:creationId xmlns:a16="http://schemas.microsoft.com/office/drawing/2014/main" id="{D3A26575-C479-9281-AC17-66E6B09C801B}"/>
              </a:ext>
            </a:extLst>
          </p:cNvPr>
          <p:cNvSpPr/>
          <p:nvPr/>
        </p:nvSpPr>
        <p:spPr>
          <a:xfrm>
            <a:off x="4617052" y="4641741"/>
            <a:ext cx="6666833" cy="1406047"/>
          </a:xfrm>
          <a:custGeom>
            <a:avLst/>
            <a:gdLst>
              <a:gd name="connsiteX0" fmla="*/ 0 w 6666833"/>
              <a:gd name="connsiteY0" fmla="*/ 234346 h 1406047"/>
              <a:gd name="connsiteX1" fmla="*/ 234346 w 6666833"/>
              <a:gd name="connsiteY1" fmla="*/ 0 h 1406047"/>
              <a:gd name="connsiteX2" fmla="*/ 6432487 w 6666833"/>
              <a:gd name="connsiteY2" fmla="*/ 0 h 1406047"/>
              <a:gd name="connsiteX3" fmla="*/ 6666833 w 6666833"/>
              <a:gd name="connsiteY3" fmla="*/ 234346 h 1406047"/>
              <a:gd name="connsiteX4" fmla="*/ 6666833 w 6666833"/>
              <a:gd name="connsiteY4" fmla="*/ 1171701 h 1406047"/>
              <a:gd name="connsiteX5" fmla="*/ 6432487 w 6666833"/>
              <a:gd name="connsiteY5" fmla="*/ 1406047 h 1406047"/>
              <a:gd name="connsiteX6" fmla="*/ 234346 w 6666833"/>
              <a:gd name="connsiteY6" fmla="*/ 1406047 h 1406047"/>
              <a:gd name="connsiteX7" fmla="*/ 0 w 6666833"/>
              <a:gd name="connsiteY7" fmla="*/ 1171701 h 1406047"/>
              <a:gd name="connsiteX8" fmla="*/ 0 w 6666833"/>
              <a:gd name="connsiteY8" fmla="*/ 234346 h 140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6833" h="1406047">
                <a:moveTo>
                  <a:pt x="0" y="234346"/>
                </a:moveTo>
                <a:cubicBezTo>
                  <a:pt x="0" y="104920"/>
                  <a:pt x="104920" y="0"/>
                  <a:pt x="234346" y="0"/>
                </a:cubicBezTo>
                <a:lnTo>
                  <a:pt x="6432487" y="0"/>
                </a:lnTo>
                <a:cubicBezTo>
                  <a:pt x="6561913" y="0"/>
                  <a:pt x="6666833" y="104920"/>
                  <a:pt x="6666833" y="234346"/>
                </a:cubicBezTo>
                <a:lnTo>
                  <a:pt x="6666833" y="1171701"/>
                </a:lnTo>
                <a:cubicBezTo>
                  <a:pt x="6666833" y="1301127"/>
                  <a:pt x="6561913" y="1406047"/>
                  <a:pt x="6432487" y="1406047"/>
                </a:cubicBezTo>
                <a:lnTo>
                  <a:pt x="234346" y="1406047"/>
                </a:lnTo>
                <a:cubicBezTo>
                  <a:pt x="104920" y="1406047"/>
                  <a:pt x="0" y="1301127"/>
                  <a:pt x="0" y="1171701"/>
                </a:cubicBezTo>
                <a:lnTo>
                  <a:pt x="0" y="234346"/>
                </a:lnTo>
                <a:close/>
              </a:path>
            </a:pathLst>
          </a:custGeom>
        </p:spPr>
        <p:style>
          <a:lnRef idx="0">
            <a:schemeClr val="lt1">
              <a:hueOff val="0"/>
              <a:satOff val="0"/>
              <a:lumOff val="0"/>
              <a:alphaOff val="0"/>
            </a:schemeClr>
          </a:lnRef>
          <a:fillRef idx="3">
            <a:schemeClr val="accent2">
              <a:hueOff val="6443614"/>
              <a:satOff val="-18493"/>
              <a:lumOff val="-29609"/>
              <a:alphaOff val="0"/>
            </a:schemeClr>
          </a:fillRef>
          <a:effectRef idx="2">
            <a:schemeClr val="accent2">
              <a:hueOff val="6443614"/>
              <a:satOff val="-18493"/>
              <a:lumOff val="-29609"/>
              <a:alphaOff val="0"/>
            </a:schemeClr>
          </a:effectRef>
          <a:fontRef idx="minor">
            <a:schemeClr val="lt1"/>
          </a:fontRef>
        </p:style>
        <p:txBody>
          <a:bodyPr spcFirstLastPara="0" vert="horz" wrap="square" lIns="156268" tIns="156268" rIns="156268" bIns="156268" numCol="1" spcCol="1270" anchor="ctr" anchorCtr="0">
            <a:noAutofit/>
          </a:bodyPr>
          <a:lstStyle/>
          <a:p>
            <a:pPr marL="0" lvl="0" indent="0" algn="l" defTabSz="1022350">
              <a:lnSpc>
                <a:spcPct val="90000"/>
              </a:lnSpc>
              <a:spcBef>
                <a:spcPct val="0"/>
              </a:spcBef>
              <a:spcAft>
                <a:spcPct val="35000"/>
              </a:spcAft>
              <a:buNone/>
            </a:pPr>
            <a:r>
              <a:rPr lang="en-GB" sz="2300" kern="1200" dirty="0"/>
              <a:t>🛠️ </a:t>
            </a:r>
            <a:r>
              <a:rPr lang="en-GB" sz="2300" b="1" kern="1200" dirty="0"/>
              <a:t>Define Non-Temporal Features</a:t>
            </a:r>
            <a:endParaRPr lang="en-US" sz="2300" kern="1200" dirty="0"/>
          </a:p>
        </p:txBody>
      </p:sp>
    </p:spTree>
    <p:extLst>
      <p:ext uri="{BB962C8B-B14F-4D97-AF65-F5344CB8AC3E}">
        <p14:creationId xmlns:p14="http://schemas.microsoft.com/office/powerpoint/2010/main" val="4283206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6A9DF69-677A-174F-ABC0-5E1C4532227C}">
  <we:reference id="wa200003964" version="1.0.0.0" store="en-US" storeType="OMEX"/>
  <we:alternateReferences>
    <we:reference id="wa200003964" version="1.0.0.0" store="WA200003964"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0dfa6beb-b537-4c92-9e77-a0a9e5690d0f" xsi:nil="true"/>
    <lcf76f155ced4ddcb4097134ff3c332f xmlns="02168668-a5dd-4f9f-9b68-1e6906bce43e">
      <Terms xmlns="http://schemas.microsoft.com/office/infopath/2007/PartnerControls"/>
    </lcf76f155ced4ddcb4097134ff3c332f>
    <Details xmlns="02168668-a5dd-4f9f-9b68-1e6906bce43e" xsi:nil="true"/>
    <Keyword xmlns="02168668-a5dd-4f9f-9b68-1e6906bce43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1C956E928F37448131F4CF8CEFB600" ma:contentTypeVersion="19" ma:contentTypeDescription="Create a new document." ma:contentTypeScope="" ma:versionID="bbef9053a5d87912150d69917b2b50d1">
  <xsd:schema xmlns:xsd="http://www.w3.org/2001/XMLSchema" xmlns:xs="http://www.w3.org/2001/XMLSchema" xmlns:p="http://schemas.microsoft.com/office/2006/metadata/properties" xmlns:ns1="http://schemas.microsoft.com/sharepoint/v3" xmlns:ns2="0dfa6beb-b537-4c92-9e77-a0a9e5690d0f" xmlns:ns3="02168668-a5dd-4f9f-9b68-1e6906bce43e" targetNamespace="http://schemas.microsoft.com/office/2006/metadata/properties" ma:root="true" ma:fieldsID="bc50111816f839a595329407a5311fbc" ns1:_="" ns2:_="" ns3:_="">
    <xsd:import namespace="http://schemas.microsoft.com/sharepoint/v3"/>
    <xsd:import namespace="0dfa6beb-b537-4c92-9e77-a0a9e5690d0f"/>
    <xsd:import namespace="02168668-a5dd-4f9f-9b68-1e6906bce43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element ref="ns1:_ip_UnifiedCompliancePolicyProperties" minOccurs="0"/>
                <xsd:element ref="ns1:_ip_UnifiedCompliancePolicyUIAction"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Details" minOccurs="0"/>
                <xsd:element ref="ns3:Keyword"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fa6beb-b537-4c92-9e77-a0a9e5690d0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ff0b21a-06a2-4bea-90a8-9b1c0548c03e}" ma:internalName="TaxCatchAll" ma:showField="CatchAllData" ma:web="0dfa6beb-b537-4c92-9e77-a0a9e5690d0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2168668-a5dd-4f9f-9b68-1e6906bce43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c592f6e-9db9-49f2-9f9e-7d6ee315dce4"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Details" ma:index="24" nillable="true" ma:displayName="Details" ma:format="Dropdown" ma:internalName="Details">
      <xsd:simpleType>
        <xsd:restriction base="dms:Text">
          <xsd:maxLength value="255"/>
        </xsd:restriction>
      </xsd:simpleType>
    </xsd:element>
    <xsd:element name="Keyword" ma:index="25" nillable="true" ma:displayName="Keyword" ma:format="Dropdown" ma:internalName="Keyword">
      <xsd:simpleType>
        <xsd:restriction base="dms:Note">
          <xsd:maxLength value="255"/>
        </xsd:restriction>
      </xsd:simpleType>
    </xsd:element>
    <xsd:element name="MediaServiceLocation" ma:index="26"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884EE0-7A38-4D72-8E21-98538B3CE48F}">
  <ds:schemaRefs>
    <ds:schemaRef ds:uri="http://purl.org/dc/elements/1.1/"/>
    <ds:schemaRef ds:uri="http://schemas.microsoft.com/office/2006/documentManagement/types"/>
    <ds:schemaRef ds:uri="http://purl.org/dc/dcmitype/"/>
    <ds:schemaRef ds:uri="http://schemas.microsoft.com/office/2006/metadata/properties"/>
    <ds:schemaRef ds:uri="http://schemas.microsoft.com/office/infopath/2007/PartnerControls"/>
    <ds:schemaRef ds:uri="http://schemas.microsoft.com/sharepoint/v3"/>
    <ds:schemaRef ds:uri="http://www.w3.org/XML/1998/namespace"/>
    <ds:schemaRef ds:uri="b0ed52f0-a67d-46d7-9b91-598fdd80f46f"/>
    <ds:schemaRef ds:uri="http://schemas.openxmlformats.org/package/2006/metadata/core-properties"/>
    <ds:schemaRef ds:uri="807c4e84-0805-4129-afa4-53b0fb572350"/>
    <ds:schemaRef ds:uri="http://purl.org/dc/terms/"/>
    <ds:schemaRef ds:uri="0dfa6beb-b537-4c92-9e77-a0a9e5690d0f"/>
    <ds:schemaRef ds:uri="02168668-a5dd-4f9f-9b68-1e6906bce43e"/>
  </ds:schemaRefs>
</ds:datastoreItem>
</file>

<file path=customXml/itemProps2.xml><?xml version="1.0" encoding="utf-8"?>
<ds:datastoreItem xmlns:ds="http://schemas.openxmlformats.org/officeDocument/2006/customXml" ds:itemID="{77A76110-389A-46FC-9986-BB09CE25C8E2}">
  <ds:schemaRefs>
    <ds:schemaRef ds:uri="http://schemas.microsoft.com/sharepoint/v3/contenttype/forms"/>
  </ds:schemaRefs>
</ds:datastoreItem>
</file>

<file path=customXml/itemProps3.xml><?xml version="1.0" encoding="utf-8"?>
<ds:datastoreItem xmlns:ds="http://schemas.openxmlformats.org/officeDocument/2006/customXml" ds:itemID="{4EA8003B-C11C-492F-9095-D1CA4CDC28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dfa6beb-b537-4c92-9e77-a0a9e5690d0f"/>
    <ds:schemaRef ds:uri="02168668-a5dd-4f9f-9b68-1e6906bce4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77</TotalTime>
  <Words>1422</Words>
  <Application>Microsoft Office PowerPoint</Application>
  <PresentationFormat>Widescreen</PresentationFormat>
  <Paragraphs>208</Paragraphs>
  <Slides>15</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Aptos</vt:lpstr>
      <vt:lpstr>Aptos Display</vt:lpstr>
      <vt:lpstr>Aptos Narrow</vt:lpstr>
      <vt:lpstr>Arial</vt:lpstr>
      <vt:lpstr>Calibri</vt:lpstr>
      <vt:lpstr>Consolas</vt:lpstr>
      <vt:lpstr>Wingdings</vt:lpstr>
      <vt:lpstr>office theme</vt:lpstr>
      <vt:lpstr>Multi-site Validation Study for Suicide Risk Prediction: Integrating the OHDSI Research Network</vt:lpstr>
      <vt:lpstr>Figure 1. Overview of the study workflow</vt:lpstr>
      <vt:lpstr>OMOP CDM Database</vt:lpstr>
      <vt:lpstr>Challenges</vt:lpstr>
      <vt:lpstr>OMOP-Learn</vt:lpstr>
      <vt:lpstr>OMOP-Learn Key Features</vt:lpstr>
      <vt:lpstr>Pipeline based on OMOP-Learn</vt:lpstr>
      <vt:lpstr>Generating Condition Concept_ids</vt:lpstr>
      <vt:lpstr>Generating Demographic Concept_ids</vt:lpstr>
      <vt:lpstr>MHRN Example (Diagnosis)</vt:lpstr>
      <vt:lpstr>MHRN Example (PHQ-9)</vt:lpstr>
      <vt:lpstr>MHRN Example ( Suicide Attempt Outcome)</vt:lpstr>
      <vt:lpstr>Conclusion</vt:lpstr>
      <vt:lpstr>Current Status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Lerew, Jonathan T</cp:lastModifiedBy>
  <cp:revision>88</cp:revision>
  <dcterms:created xsi:type="dcterms:W3CDTF">2025-05-13T22:38:46Z</dcterms:created>
  <dcterms:modified xsi:type="dcterms:W3CDTF">2025-07-02T19:19:11Z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0x0101000B1C956E928F37448131F4CF8CEFB600</vt:lpwstr>
  </property>
  <property fmtid="{D5CDD505-2E9C-101B-9397-08002B2CF9AE}" pid="3" name="MediaServiceImageTags">
    <vt:lpwstr/>
  </property>
</Properties>
</file>